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veta Kozlovа" userId="e62ba0677d27774e" providerId="LiveId" clId="{92D4A951-10FB-4153-AF6A-62E2195AA403}"/>
    <pc:docChg chg="custSel addSld modSld">
      <pc:chgData name="Elizaveta Kozlovа" userId="e62ba0677d27774e" providerId="LiveId" clId="{92D4A951-10FB-4153-AF6A-62E2195AA403}" dt="2023-10-11T09:18:19.705" v="629" actId="20577"/>
      <pc:docMkLst>
        <pc:docMk/>
      </pc:docMkLst>
      <pc:sldChg chg="addSp delSp modSp mod">
        <pc:chgData name="Elizaveta Kozlovа" userId="e62ba0677d27774e" providerId="LiveId" clId="{92D4A951-10FB-4153-AF6A-62E2195AA403}" dt="2023-10-11T09:13:58.123" v="456" actId="1035"/>
        <pc:sldMkLst>
          <pc:docMk/>
          <pc:sldMk cId="1765960356" sldId="256"/>
        </pc:sldMkLst>
        <pc:spChg chg="mod">
          <ac:chgData name="Elizaveta Kozlovа" userId="e62ba0677d27774e" providerId="LiveId" clId="{92D4A951-10FB-4153-AF6A-62E2195AA403}" dt="2023-10-11T09:13:36.112" v="422" actId="1076"/>
          <ac:spMkLst>
            <pc:docMk/>
            <pc:sldMk cId="1765960356" sldId="256"/>
            <ac:spMk id="2" creationId="{76CEE671-1B8B-4A14-BDAF-C6B3BA9F7DA1}"/>
          </ac:spMkLst>
        </pc:spChg>
        <pc:spChg chg="del">
          <ac:chgData name="Elizaveta Kozlovа" userId="e62ba0677d27774e" providerId="LiveId" clId="{92D4A951-10FB-4153-AF6A-62E2195AA403}" dt="2023-10-11T09:13:37.561" v="423" actId="478"/>
          <ac:spMkLst>
            <pc:docMk/>
            <pc:sldMk cId="1765960356" sldId="256"/>
            <ac:spMk id="3" creationId="{FB691B93-F009-42D0-946D-73ECD3012D9E}"/>
          </ac:spMkLst>
        </pc:spChg>
        <pc:picChg chg="add mod">
          <ac:chgData name="Elizaveta Kozlovа" userId="e62ba0677d27774e" providerId="LiveId" clId="{92D4A951-10FB-4153-AF6A-62E2195AA403}" dt="2023-10-11T09:13:58.123" v="456" actId="1035"/>
          <ac:picMkLst>
            <pc:docMk/>
            <pc:sldMk cId="1765960356" sldId="256"/>
            <ac:picMk id="5" creationId="{AFC2A065-FC7C-44A9-B67C-24426194AB47}"/>
          </ac:picMkLst>
        </pc:picChg>
      </pc:sldChg>
      <pc:sldChg chg="addSp modSp mod">
        <pc:chgData name="Elizaveta Kozlovа" userId="e62ba0677d27774e" providerId="LiveId" clId="{92D4A951-10FB-4153-AF6A-62E2195AA403}" dt="2023-10-11T08:50:02.789" v="295" actId="1076"/>
        <pc:sldMkLst>
          <pc:docMk/>
          <pc:sldMk cId="1857334089" sldId="262"/>
        </pc:sldMkLst>
        <pc:spChg chg="mod">
          <ac:chgData name="Elizaveta Kozlovа" userId="e62ba0677d27774e" providerId="LiveId" clId="{92D4A951-10FB-4153-AF6A-62E2195AA403}" dt="2023-10-11T07:41:07.541" v="1" actId="1076"/>
          <ac:spMkLst>
            <pc:docMk/>
            <pc:sldMk cId="1857334089" sldId="262"/>
            <ac:spMk id="2" creationId="{7FEEF922-7E5B-41BE-BF62-37170F28CB97}"/>
          </ac:spMkLst>
        </pc:spChg>
        <pc:spChg chg="mod">
          <ac:chgData name="Elizaveta Kozlovа" userId="e62ba0677d27774e" providerId="LiveId" clId="{92D4A951-10FB-4153-AF6A-62E2195AA403}" dt="2023-10-11T08:21:12.643" v="5" actId="20577"/>
          <ac:spMkLst>
            <pc:docMk/>
            <pc:sldMk cId="1857334089" sldId="262"/>
            <ac:spMk id="3" creationId="{916AE887-EE85-4789-9726-2F38D7AA31D2}"/>
          </ac:spMkLst>
        </pc:spChg>
        <pc:spChg chg="add mod">
          <ac:chgData name="Elizaveta Kozlovа" userId="e62ba0677d27774e" providerId="LiveId" clId="{92D4A951-10FB-4153-AF6A-62E2195AA403}" dt="2023-10-11T08:22:18.506" v="16" actId="20577"/>
          <ac:spMkLst>
            <pc:docMk/>
            <pc:sldMk cId="1857334089" sldId="262"/>
            <ac:spMk id="14" creationId="{F529BA33-C8C1-4514-B8FA-C790AD5D6EB9}"/>
          </ac:spMkLst>
        </pc:spChg>
        <pc:spChg chg="add mod">
          <ac:chgData name="Elizaveta Kozlovа" userId="e62ba0677d27774e" providerId="LiveId" clId="{92D4A951-10FB-4153-AF6A-62E2195AA403}" dt="2023-10-11T08:22:29.262" v="36" actId="20577"/>
          <ac:spMkLst>
            <pc:docMk/>
            <pc:sldMk cId="1857334089" sldId="262"/>
            <ac:spMk id="15" creationId="{5B25EEA4-2293-4E2D-B37D-14B19287AB33}"/>
          </ac:spMkLst>
        </pc:spChg>
        <pc:spChg chg="add mod">
          <ac:chgData name="Elizaveta Kozlovа" userId="e62ba0677d27774e" providerId="LiveId" clId="{92D4A951-10FB-4153-AF6A-62E2195AA403}" dt="2023-10-11T08:50:02.789" v="295" actId="1076"/>
          <ac:spMkLst>
            <pc:docMk/>
            <pc:sldMk cId="1857334089" sldId="262"/>
            <ac:spMk id="16" creationId="{DF372A05-0B37-4B35-A862-2AE602786D14}"/>
          </ac:spMkLst>
        </pc:spChg>
        <pc:picChg chg="add mod">
          <ac:chgData name="Elizaveta Kozlovа" userId="e62ba0677d27774e" providerId="LiveId" clId="{92D4A951-10FB-4153-AF6A-62E2195AA403}" dt="2023-10-11T07:41:12.845" v="4" actId="1076"/>
          <ac:picMkLst>
            <pc:docMk/>
            <pc:sldMk cId="1857334089" sldId="262"/>
            <ac:picMk id="5" creationId="{BE9A4EFA-7EB7-4B27-9138-F634D042A133}"/>
          </ac:picMkLst>
        </pc:picChg>
        <pc:picChg chg="add mod">
          <ac:chgData name="Elizaveta Kozlovа" userId="e62ba0677d27774e" providerId="LiveId" clId="{92D4A951-10FB-4153-AF6A-62E2195AA403}" dt="2023-10-11T08:22:10.109" v="10" actId="1076"/>
          <ac:picMkLst>
            <pc:docMk/>
            <pc:sldMk cId="1857334089" sldId="262"/>
            <ac:picMk id="8" creationId="{AEE97502-9A4B-4122-B7EC-D7A61CD62DE0}"/>
          </ac:picMkLst>
        </pc:picChg>
      </pc:sldChg>
      <pc:sldChg chg="addSp delSp modSp add mod">
        <pc:chgData name="Elizaveta Kozlovа" userId="e62ba0677d27774e" providerId="LiveId" clId="{92D4A951-10FB-4153-AF6A-62E2195AA403}" dt="2023-10-11T08:30:46.612" v="119" actId="1037"/>
        <pc:sldMkLst>
          <pc:docMk/>
          <pc:sldMk cId="276210751" sldId="263"/>
        </pc:sldMkLst>
        <pc:spChg chg="mod">
          <ac:chgData name="Elizaveta Kozlovа" userId="e62ba0677d27774e" providerId="LiveId" clId="{92D4A951-10FB-4153-AF6A-62E2195AA403}" dt="2023-10-11T08:23:01.194" v="60" actId="20577"/>
          <ac:spMkLst>
            <pc:docMk/>
            <pc:sldMk cId="276210751" sldId="263"/>
            <ac:spMk id="2" creationId="{7FEEF922-7E5B-41BE-BF62-37170F28CB97}"/>
          </ac:spMkLst>
        </pc:spChg>
        <pc:spChg chg="mod">
          <ac:chgData name="Elizaveta Kozlovа" userId="e62ba0677d27774e" providerId="LiveId" clId="{92D4A951-10FB-4153-AF6A-62E2195AA403}" dt="2023-10-11T08:22:51.649" v="41" actId="20577"/>
          <ac:spMkLst>
            <pc:docMk/>
            <pc:sldMk cId="276210751" sldId="263"/>
            <ac:spMk id="3" creationId="{916AE887-EE85-4789-9726-2F38D7AA31D2}"/>
          </ac:spMkLst>
        </pc:spChg>
        <pc:spChg chg="add mod">
          <ac:chgData name="Elizaveta Kozlovа" userId="e62ba0677d27774e" providerId="LiveId" clId="{92D4A951-10FB-4153-AF6A-62E2195AA403}" dt="2023-10-11T08:26:36.315" v="87" actId="13926"/>
          <ac:spMkLst>
            <pc:docMk/>
            <pc:sldMk cId="276210751" sldId="263"/>
            <ac:spMk id="9" creationId="{C035FE72-9714-4CF1-8F5B-D2DC057E792F}"/>
          </ac:spMkLst>
        </pc:spChg>
        <pc:spChg chg="del">
          <ac:chgData name="Elizaveta Kozlovа" userId="e62ba0677d27774e" providerId="LiveId" clId="{92D4A951-10FB-4153-AF6A-62E2195AA403}" dt="2023-10-11T08:22:47.883" v="38" actId="478"/>
          <ac:spMkLst>
            <pc:docMk/>
            <pc:sldMk cId="276210751" sldId="263"/>
            <ac:spMk id="14" creationId="{F529BA33-C8C1-4514-B8FA-C790AD5D6EB9}"/>
          </ac:spMkLst>
        </pc:spChg>
        <pc:spChg chg="del">
          <ac:chgData name="Elizaveta Kozlovа" userId="e62ba0677d27774e" providerId="LiveId" clId="{92D4A951-10FB-4153-AF6A-62E2195AA403}" dt="2023-10-11T08:22:47.883" v="38" actId="478"/>
          <ac:spMkLst>
            <pc:docMk/>
            <pc:sldMk cId="276210751" sldId="263"/>
            <ac:spMk id="15" creationId="{5B25EEA4-2293-4E2D-B37D-14B19287AB33}"/>
          </ac:spMkLst>
        </pc:spChg>
        <pc:graphicFrameChg chg="add mod">
          <ac:chgData name="Elizaveta Kozlovа" userId="e62ba0677d27774e" providerId="LiveId" clId="{92D4A951-10FB-4153-AF6A-62E2195AA403}" dt="2023-10-11T08:29:16.783" v="105" actId="14100"/>
          <ac:graphicFrameMkLst>
            <pc:docMk/>
            <pc:sldMk cId="276210751" sldId="263"/>
            <ac:graphicFrameMk id="10" creationId="{18096E53-5F60-415C-8FE3-019B22A2B510}"/>
          </ac:graphicFrameMkLst>
        </pc:graphicFrameChg>
        <pc:picChg chg="del">
          <ac:chgData name="Elizaveta Kozlovа" userId="e62ba0677d27774e" providerId="LiveId" clId="{92D4A951-10FB-4153-AF6A-62E2195AA403}" dt="2023-10-11T08:22:48.490" v="39" actId="478"/>
          <ac:picMkLst>
            <pc:docMk/>
            <pc:sldMk cId="276210751" sldId="263"/>
            <ac:picMk id="5" creationId="{BE9A4EFA-7EB7-4B27-9138-F634D042A133}"/>
          </ac:picMkLst>
        </pc:picChg>
        <pc:picChg chg="add mod modCrop">
          <ac:chgData name="Elizaveta Kozlovа" userId="e62ba0677d27774e" providerId="LiveId" clId="{92D4A951-10FB-4153-AF6A-62E2195AA403}" dt="2023-10-11T08:30:46.612" v="119" actId="1037"/>
          <ac:picMkLst>
            <pc:docMk/>
            <pc:sldMk cId="276210751" sldId="263"/>
            <ac:picMk id="7" creationId="{177FD4BE-8125-4C06-A7D4-F93D874F25DC}"/>
          </ac:picMkLst>
        </pc:picChg>
        <pc:picChg chg="del">
          <ac:chgData name="Elizaveta Kozlovа" userId="e62ba0677d27774e" providerId="LiveId" clId="{92D4A951-10FB-4153-AF6A-62E2195AA403}" dt="2023-10-11T08:22:48.778" v="40" actId="478"/>
          <ac:picMkLst>
            <pc:docMk/>
            <pc:sldMk cId="276210751" sldId="263"/>
            <ac:picMk id="8" creationId="{AEE97502-9A4B-4122-B7EC-D7A61CD62DE0}"/>
          </ac:picMkLst>
        </pc:picChg>
      </pc:sldChg>
      <pc:sldChg chg="addSp delSp modSp add mod">
        <pc:chgData name="Elizaveta Kozlovа" userId="e62ba0677d27774e" providerId="LiveId" clId="{92D4A951-10FB-4153-AF6A-62E2195AA403}" dt="2023-10-11T08:37:59.828" v="155" actId="20577"/>
        <pc:sldMkLst>
          <pc:docMk/>
          <pc:sldMk cId="1195169691" sldId="264"/>
        </pc:sldMkLst>
        <pc:spChg chg="mod">
          <ac:chgData name="Elizaveta Kozlovа" userId="e62ba0677d27774e" providerId="LiveId" clId="{92D4A951-10FB-4153-AF6A-62E2195AA403}" dt="2023-10-11T08:35:59.387" v="123" actId="20577"/>
          <ac:spMkLst>
            <pc:docMk/>
            <pc:sldMk cId="1195169691" sldId="264"/>
            <ac:spMk id="3" creationId="{916AE887-EE85-4789-9726-2F38D7AA31D2}"/>
          </ac:spMkLst>
        </pc:spChg>
        <pc:spChg chg="del">
          <ac:chgData name="Elizaveta Kozlovа" userId="e62ba0677d27774e" providerId="LiveId" clId="{92D4A951-10FB-4153-AF6A-62E2195AA403}" dt="2023-10-11T08:35:57.137" v="122" actId="478"/>
          <ac:spMkLst>
            <pc:docMk/>
            <pc:sldMk cId="1195169691" sldId="264"/>
            <ac:spMk id="9" creationId="{C035FE72-9714-4CF1-8F5B-D2DC057E792F}"/>
          </ac:spMkLst>
        </pc:spChg>
        <pc:spChg chg="add mod">
          <ac:chgData name="Elizaveta Kozlovа" userId="e62ba0677d27774e" providerId="LiveId" clId="{92D4A951-10FB-4153-AF6A-62E2195AA403}" dt="2023-10-11T08:36:47.708" v="139" actId="20577"/>
          <ac:spMkLst>
            <pc:docMk/>
            <pc:sldMk cId="1195169691" sldId="264"/>
            <ac:spMk id="11" creationId="{CDE30191-152A-4721-9DFB-16D650704D1C}"/>
          </ac:spMkLst>
        </pc:spChg>
        <pc:spChg chg="add mod">
          <ac:chgData name="Elizaveta Kozlovа" userId="e62ba0677d27774e" providerId="LiveId" clId="{92D4A951-10FB-4153-AF6A-62E2195AA403}" dt="2023-10-11T08:37:59.828" v="155" actId="20577"/>
          <ac:spMkLst>
            <pc:docMk/>
            <pc:sldMk cId="1195169691" sldId="264"/>
            <ac:spMk id="12" creationId="{A5B2E6DF-60F2-46A2-9CC0-4644167E03FA}"/>
          </ac:spMkLst>
        </pc:spChg>
        <pc:graphicFrameChg chg="del">
          <ac:chgData name="Elizaveta Kozlovа" userId="e62ba0677d27774e" providerId="LiveId" clId="{92D4A951-10FB-4153-AF6A-62E2195AA403}" dt="2023-10-11T08:35:56.501" v="121" actId="478"/>
          <ac:graphicFrameMkLst>
            <pc:docMk/>
            <pc:sldMk cId="1195169691" sldId="264"/>
            <ac:graphicFrameMk id="10" creationId="{18096E53-5F60-415C-8FE3-019B22A2B510}"/>
          </ac:graphicFrameMkLst>
        </pc:graphicFrameChg>
        <pc:picChg chg="add mod">
          <ac:chgData name="Elizaveta Kozlovа" userId="e62ba0677d27774e" providerId="LiveId" clId="{92D4A951-10FB-4153-AF6A-62E2195AA403}" dt="2023-10-11T08:36:39.140" v="128" actId="1076"/>
          <ac:picMkLst>
            <pc:docMk/>
            <pc:sldMk cId="1195169691" sldId="264"/>
            <ac:picMk id="5" creationId="{0A80C874-259D-4200-8D38-0D3CE25A5C7D}"/>
          </ac:picMkLst>
        </pc:picChg>
        <pc:picChg chg="del">
          <ac:chgData name="Elizaveta Kozlovа" userId="e62ba0677d27774e" providerId="LiveId" clId="{92D4A951-10FB-4153-AF6A-62E2195AA403}" dt="2023-10-11T08:35:56.501" v="121" actId="478"/>
          <ac:picMkLst>
            <pc:docMk/>
            <pc:sldMk cId="1195169691" sldId="264"/>
            <ac:picMk id="7" creationId="{177FD4BE-8125-4C06-A7D4-F93D874F25DC}"/>
          </ac:picMkLst>
        </pc:picChg>
        <pc:picChg chg="add mod">
          <ac:chgData name="Elizaveta Kozlovа" userId="e62ba0677d27774e" providerId="LiveId" clId="{92D4A951-10FB-4153-AF6A-62E2195AA403}" dt="2023-10-11T08:37:51.684" v="144" actId="1076"/>
          <ac:picMkLst>
            <pc:docMk/>
            <pc:sldMk cId="1195169691" sldId="264"/>
            <ac:picMk id="8" creationId="{D54CCEB6-9252-4651-A5AB-2264DD78F223}"/>
          </ac:picMkLst>
        </pc:picChg>
      </pc:sldChg>
      <pc:sldChg chg="addSp delSp modSp add mod">
        <pc:chgData name="Elizaveta Kozlovа" userId="e62ba0677d27774e" providerId="LiveId" clId="{92D4A951-10FB-4153-AF6A-62E2195AA403}" dt="2023-10-11T08:45:43.649" v="217" actId="1076"/>
        <pc:sldMkLst>
          <pc:docMk/>
          <pc:sldMk cId="2509022408" sldId="265"/>
        </pc:sldMkLst>
        <pc:spChg chg="mod">
          <ac:chgData name="Elizaveta Kozlovа" userId="e62ba0677d27774e" providerId="LiveId" clId="{92D4A951-10FB-4153-AF6A-62E2195AA403}" dt="2023-10-11T08:44:26.273" v="205" actId="20577"/>
          <ac:spMkLst>
            <pc:docMk/>
            <pc:sldMk cId="2509022408" sldId="265"/>
            <ac:spMk id="2" creationId="{7FEEF922-7E5B-41BE-BF62-37170F28CB97}"/>
          </ac:spMkLst>
        </pc:spChg>
        <pc:spChg chg="del">
          <ac:chgData name="Elizaveta Kozlovа" userId="e62ba0677d27774e" providerId="LiveId" clId="{92D4A951-10FB-4153-AF6A-62E2195AA403}" dt="2023-10-11T08:40:08.446" v="157" actId="478"/>
          <ac:spMkLst>
            <pc:docMk/>
            <pc:sldMk cId="2509022408" sldId="265"/>
            <ac:spMk id="11" creationId="{CDE30191-152A-4721-9DFB-16D650704D1C}"/>
          </ac:spMkLst>
        </pc:spChg>
        <pc:spChg chg="del">
          <ac:chgData name="Elizaveta Kozlovа" userId="e62ba0677d27774e" providerId="LiveId" clId="{92D4A951-10FB-4153-AF6A-62E2195AA403}" dt="2023-10-11T08:40:08.446" v="157" actId="478"/>
          <ac:spMkLst>
            <pc:docMk/>
            <pc:sldMk cId="2509022408" sldId="265"/>
            <ac:spMk id="12" creationId="{A5B2E6DF-60F2-46A2-9CC0-4644167E03FA}"/>
          </ac:spMkLst>
        </pc:spChg>
        <pc:picChg chg="del">
          <ac:chgData name="Elizaveta Kozlovа" userId="e62ba0677d27774e" providerId="LiveId" clId="{92D4A951-10FB-4153-AF6A-62E2195AA403}" dt="2023-10-11T08:40:08.446" v="157" actId="478"/>
          <ac:picMkLst>
            <pc:docMk/>
            <pc:sldMk cId="2509022408" sldId="265"/>
            <ac:picMk id="5" creationId="{0A80C874-259D-4200-8D38-0D3CE25A5C7D}"/>
          </ac:picMkLst>
        </pc:picChg>
        <pc:picChg chg="add mod modCrop">
          <ac:chgData name="Elizaveta Kozlovа" userId="e62ba0677d27774e" providerId="LiveId" clId="{92D4A951-10FB-4153-AF6A-62E2195AA403}" dt="2023-10-11T08:44:41.640" v="210" actId="14100"/>
          <ac:picMkLst>
            <pc:docMk/>
            <pc:sldMk cId="2509022408" sldId="265"/>
            <ac:picMk id="6" creationId="{EE9E55F3-3E71-4E6C-A5BE-3E6716BE552C}"/>
          </ac:picMkLst>
        </pc:picChg>
        <pc:picChg chg="del">
          <ac:chgData name="Elizaveta Kozlovа" userId="e62ba0677d27774e" providerId="LiveId" clId="{92D4A951-10FB-4153-AF6A-62E2195AA403}" dt="2023-10-11T08:40:08.446" v="157" actId="478"/>
          <ac:picMkLst>
            <pc:docMk/>
            <pc:sldMk cId="2509022408" sldId="265"/>
            <ac:picMk id="8" creationId="{D54CCEB6-9252-4651-A5AB-2264DD78F223}"/>
          </ac:picMkLst>
        </pc:picChg>
        <pc:picChg chg="add mod modCrop">
          <ac:chgData name="Elizaveta Kozlovа" userId="e62ba0677d27774e" providerId="LiveId" clId="{92D4A951-10FB-4153-AF6A-62E2195AA403}" dt="2023-10-11T08:45:43.649" v="217" actId="1076"/>
          <ac:picMkLst>
            <pc:docMk/>
            <pc:sldMk cId="2509022408" sldId="265"/>
            <ac:picMk id="9" creationId="{C21BF155-F83C-4C18-B21E-6FB077896572}"/>
          </ac:picMkLst>
        </pc:picChg>
      </pc:sldChg>
      <pc:sldChg chg="addSp delSp modSp new mod">
        <pc:chgData name="Elizaveta Kozlovа" userId="e62ba0677d27774e" providerId="LiveId" clId="{92D4A951-10FB-4153-AF6A-62E2195AA403}" dt="2023-10-11T09:03:34.606" v="384" actId="20577"/>
        <pc:sldMkLst>
          <pc:docMk/>
          <pc:sldMk cId="3140492329" sldId="266"/>
        </pc:sldMkLst>
        <pc:spChg chg="add mod">
          <ac:chgData name="Elizaveta Kozlovа" userId="e62ba0677d27774e" providerId="LiveId" clId="{92D4A951-10FB-4153-AF6A-62E2195AA403}" dt="2023-10-11T08:53:05.443" v="325" actId="5793"/>
          <ac:spMkLst>
            <pc:docMk/>
            <pc:sldMk cId="3140492329" sldId="266"/>
            <ac:spMk id="2" creationId="{396E9BB4-1966-4589-90D2-420707AA9805}"/>
          </ac:spMkLst>
        </pc:spChg>
        <pc:spChg chg="add mod">
          <ac:chgData name="Elizaveta Kozlovа" userId="e62ba0677d27774e" providerId="LiveId" clId="{92D4A951-10FB-4153-AF6A-62E2195AA403}" dt="2023-10-11T08:52:59.856" v="297" actId="20577"/>
          <ac:spMkLst>
            <pc:docMk/>
            <pc:sldMk cId="3140492329" sldId="266"/>
            <ac:spMk id="3" creationId="{386B37D1-3669-4253-9F66-D81DA81AA805}"/>
          </ac:spMkLst>
        </pc:spChg>
        <pc:spChg chg="add mod">
          <ac:chgData name="Elizaveta Kozlovа" userId="e62ba0677d27774e" providerId="LiveId" clId="{92D4A951-10FB-4153-AF6A-62E2195AA403}" dt="2023-10-11T08:59:31.072" v="360" actId="1076"/>
          <ac:spMkLst>
            <pc:docMk/>
            <pc:sldMk cId="3140492329" sldId="266"/>
            <ac:spMk id="8" creationId="{5E9189AA-F0F3-4870-AA4C-1402255D3BBF}"/>
          </ac:spMkLst>
        </pc:spChg>
        <pc:spChg chg="add mod">
          <ac:chgData name="Elizaveta Kozlovа" userId="e62ba0677d27774e" providerId="LiveId" clId="{92D4A951-10FB-4153-AF6A-62E2195AA403}" dt="2023-10-11T09:03:34.606" v="384" actId="20577"/>
          <ac:spMkLst>
            <pc:docMk/>
            <pc:sldMk cId="3140492329" sldId="266"/>
            <ac:spMk id="11" creationId="{D6139B43-CCBE-456B-92C1-ADE1968E045F}"/>
          </ac:spMkLst>
        </pc:spChg>
        <pc:picChg chg="add del mod">
          <ac:chgData name="Elizaveta Kozlovа" userId="e62ba0677d27774e" providerId="LiveId" clId="{92D4A951-10FB-4153-AF6A-62E2195AA403}" dt="2023-10-11T08:56:03.499" v="330" actId="478"/>
          <ac:picMkLst>
            <pc:docMk/>
            <pc:sldMk cId="3140492329" sldId="266"/>
            <ac:picMk id="5" creationId="{6E323179-DED9-4EC2-B129-CC214942B03C}"/>
          </ac:picMkLst>
        </pc:picChg>
        <pc:picChg chg="add del mod">
          <ac:chgData name="Elizaveta Kozlovа" userId="e62ba0677d27774e" providerId="LiveId" clId="{92D4A951-10FB-4153-AF6A-62E2195AA403}" dt="2023-10-11T08:59:21.110" v="337"/>
          <ac:picMkLst>
            <pc:docMk/>
            <pc:sldMk cId="3140492329" sldId="266"/>
            <ac:picMk id="7" creationId="{DBC403AD-C828-4767-9223-4036DA5B231F}"/>
          </ac:picMkLst>
        </pc:picChg>
        <pc:picChg chg="add mod">
          <ac:chgData name="Elizaveta Kozlovа" userId="e62ba0677d27774e" providerId="LiveId" clId="{92D4A951-10FB-4153-AF6A-62E2195AA403}" dt="2023-10-11T09:03:22.941" v="366" actId="1076"/>
          <ac:picMkLst>
            <pc:docMk/>
            <pc:sldMk cId="3140492329" sldId="266"/>
            <ac:picMk id="9" creationId="{93E9AD1C-9029-44D9-891C-5F75C4E79479}"/>
          </ac:picMkLst>
        </pc:picChg>
        <pc:picChg chg="add mod">
          <ac:chgData name="Elizaveta Kozlovа" userId="e62ba0677d27774e" providerId="LiveId" clId="{92D4A951-10FB-4153-AF6A-62E2195AA403}" dt="2023-10-11T08:59:15.687" v="335" actId="14100"/>
          <ac:picMkLst>
            <pc:docMk/>
            <pc:sldMk cId="3140492329" sldId="266"/>
            <ac:picMk id="1026" creationId="{5690C730-1BA5-4588-B450-59978C49BC89}"/>
          </ac:picMkLst>
        </pc:picChg>
      </pc:sldChg>
      <pc:sldChg chg="addSp delSp modSp add mod">
        <pc:chgData name="Elizaveta Kozlovа" userId="e62ba0677d27774e" providerId="LiveId" clId="{92D4A951-10FB-4153-AF6A-62E2195AA403}" dt="2023-10-11T09:18:19.705" v="629" actId="20577"/>
        <pc:sldMkLst>
          <pc:docMk/>
          <pc:sldMk cId="2284029050" sldId="267"/>
        </pc:sldMkLst>
        <pc:spChg chg="mod">
          <ac:chgData name="Elizaveta Kozlovа" userId="e62ba0677d27774e" providerId="LiveId" clId="{92D4A951-10FB-4153-AF6A-62E2195AA403}" dt="2023-10-11T09:18:19.705" v="629" actId="20577"/>
          <ac:spMkLst>
            <pc:docMk/>
            <pc:sldMk cId="2284029050" sldId="267"/>
            <ac:spMk id="2" creationId="{396E9BB4-1966-4589-90D2-420707AA9805}"/>
          </ac:spMkLst>
        </pc:spChg>
        <pc:spChg chg="mod">
          <ac:chgData name="Elizaveta Kozlovа" userId="e62ba0677d27774e" providerId="LiveId" clId="{92D4A951-10FB-4153-AF6A-62E2195AA403}" dt="2023-10-11T09:18:16.996" v="627" actId="14100"/>
          <ac:spMkLst>
            <pc:docMk/>
            <pc:sldMk cId="2284029050" sldId="267"/>
            <ac:spMk id="3" creationId="{386B37D1-3669-4253-9F66-D81DA81AA805}"/>
          </ac:spMkLst>
        </pc:spChg>
        <pc:spChg chg="add mod">
          <ac:chgData name="Elizaveta Kozlovа" userId="e62ba0677d27774e" providerId="LiveId" clId="{92D4A951-10FB-4153-AF6A-62E2195AA403}" dt="2023-10-11T09:15:11.979" v="564" actId="1076"/>
          <ac:spMkLst>
            <pc:docMk/>
            <pc:sldMk cId="2284029050" sldId="267"/>
            <ac:spMk id="6" creationId="{E5937396-7BA2-4858-9B49-60F8D6B6D2C1}"/>
          </ac:spMkLst>
        </pc:spChg>
        <pc:spChg chg="add mod">
          <ac:chgData name="Elizaveta Kozlovа" userId="e62ba0677d27774e" providerId="LiveId" clId="{92D4A951-10FB-4153-AF6A-62E2195AA403}" dt="2023-10-11T09:15:46.091" v="576" actId="1076"/>
          <ac:spMkLst>
            <pc:docMk/>
            <pc:sldMk cId="2284029050" sldId="267"/>
            <ac:spMk id="7" creationId="{F5B87865-B498-4CDC-9E6C-1D2A33ADB914}"/>
          </ac:spMkLst>
        </pc:spChg>
        <pc:spChg chg="del">
          <ac:chgData name="Elizaveta Kozlovа" userId="e62ba0677d27774e" providerId="LiveId" clId="{92D4A951-10FB-4153-AF6A-62E2195AA403}" dt="2023-10-11T09:11:18.116" v="386" actId="478"/>
          <ac:spMkLst>
            <pc:docMk/>
            <pc:sldMk cId="2284029050" sldId="267"/>
            <ac:spMk id="8" creationId="{5E9189AA-F0F3-4870-AA4C-1402255D3BBF}"/>
          </ac:spMkLst>
        </pc:spChg>
        <pc:spChg chg="add mod">
          <ac:chgData name="Elizaveta Kozlovа" userId="e62ba0677d27774e" providerId="LiveId" clId="{92D4A951-10FB-4153-AF6A-62E2195AA403}" dt="2023-10-11T09:16:07.570" v="582" actId="14100"/>
          <ac:spMkLst>
            <pc:docMk/>
            <pc:sldMk cId="2284029050" sldId="267"/>
            <ac:spMk id="10" creationId="{BBAB9A29-5885-47CE-B043-DB20B2818ED7}"/>
          </ac:spMkLst>
        </pc:spChg>
        <pc:spChg chg="del">
          <ac:chgData name="Elizaveta Kozlovа" userId="e62ba0677d27774e" providerId="LiveId" clId="{92D4A951-10FB-4153-AF6A-62E2195AA403}" dt="2023-10-11T09:11:18.116" v="386" actId="478"/>
          <ac:spMkLst>
            <pc:docMk/>
            <pc:sldMk cId="2284029050" sldId="267"/>
            <ac:spMk id="11" creationId="{D6139B43-CCBE-456B-92C1-ADE1968E045F}"/>
          </ac:spMkLst>
        </pc:spChg>
        <pc:picChg chg="add mod modCrop">
          <ac:chgData name="Elizaveta Kozlovа" userId="e62ba0677d27774e" providerId="LiveId" clId="{92D4A951-10FB-4153-AF6A-62E2195AA403}" dt="2023-10-11T09:11:34.385" v="392" actId="1076"/>
          <ac:picMkLst>
            <pc:docMk/>
            <pc:sldMk cId="2284029050" sldId="267"/>
            <ac:picMk id="5" creationId="{E78A0D27-C3F9-47B2-9F1D-9D6A51621992}"/>
          </ac:picMkLst>
        </pc:picChg>
        <pc:picChg chg="del">
          <ac:chgData name="Elizaveta Kozlovа" userId="e62ba0677d27774e" providerId="LiveId" clId="{92D4A951-10FB-4153-AF6A-62E2195AA403}" dt="2023-10-11T09:11:18.116" v="386" actId="478"/>
          <ac:picMkLst>
            <pc:docMk/>
            <pc:sldMk cId="2284029050" sldId="267"/>
            <ac:picMk id="9" creationId="{93E9AD1C-9029-44D9-891C-5F75C4E79479}"/>
          </ac:picMkLst>
        </pc:picChg>
        <pc:picChg chg="del">
          <ac:chgData name="Elizaveta Kozlovа" userId="e62ba0677d27774e" providerId="LiveId" clId="{92D4A951-10FB-4153-AF6A-62E2195AA403}" dt="2023-10-11T09:11:18.116" v="386" actId="478"/>
          <ac:picMkLst>
            <pc:docMk/>
            <pc:sldMk cId="2284029050" sldId="267"/>
            <ac:picMk id="1026" creationId="{5690C730-1BA5-4588-B450-59978C49BC89}"/>
          </ac:picMkLst>
        </pc:picChg>
      </pc:sldChg>
      <pc:sldChg chg="addSp modSp new mod">
        <pc:chgData name="Elizaveta Kozlovа" userId="e62ba0677d27774e" providerId="LiveId" clId="{92D4A951-10FB-4153-AF6A-62E2195AA403}" dt="2023-10-11T09:17:51.212" v="614" actId="1076"/>
        <pc:sldMkLst>
          <pc:docMk/>
          <pc:sldMk cId="1075708507" sldId="268"/>
        </pc:sldMkLst>
        <pc:spChg chg="add mod">
          <ac:chgData name="Elizaveta Kozlovа" userId="e62ba0677d27774e" providerId="LiveId" clId="{92D4A951-10FB-4153-AF6A-62E2195AA403}" dt="2023-10-11T09:17:51.212" v="614" actId="1076"/>
          <ac:spMkLst>
            <pc:docMk/>
            <pc:sldMk cId="1075708507" sldId="268"/>
            <ac:spMk id="2" creationId="{420FB6A2-170F-471B-9E75-DD361BFD0131}"/>
          </ac:spMkLst>
        </pc:spChg>
        <pc:picChg chg="add mod">
          <ac:chgData name="Elizaveta Kozlovа" userId="e62ba0677d27774e" providerId="LiveId" clId="{92D4A951-10FB-4153-AF6A-62E2195AA403}" dt="2023-10-11T09:17:44.204" v="613" actId="1076"/>
          <ac:picMkLst>
            <pc:docMk/>
            <pc:sldMk cId="1075708507" sldId="268"/>
            <ac:picMk id="4" creationId="{B36D4181-9532-48A2-87E2-2A4EFB3B0CA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общего числа видов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6-4C5B-9FFD-3EE8D4A87A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6-4C5B-9FFD-3EE8D4A87A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F6-4C5B-9FFD-3EE8D4A87A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F6-4C5B-9FFD-3EE8D4A87A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F6-4C5B-9FFD-3EE8D4A87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Лесные</c:v>
                </c:pt>
                <c:pt idx="1">
                  <c:v>Опушечные</c:v>
                </c:pt>
                <c:pt idx="2">
                  <c:v>Околоводные</c:v>
                </c:pt>
                <c:pt idx="3">
                  <c:v>Открытых пространств</c:v>
                </c:pt>
                <c:pt idx="4">
                  <c:v>Синантропные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22.4</c:v>
                </c:pt>
                <c:pt idx="2">
                  <c:v>27</c:v>
                </c:pt>
                <c:pt idx="3">
                  <c:v>15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F6-4C5B-9FFD-3EE8D4A87A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595E4-7EEC-4497-8049-55085DCDF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3D8B9C-971F-4BF9-AB5F-CF261656E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E3831-8F6B-42EA-AC1B-E40D841E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5DD8F-57F6-4F86-8A58-A0909F01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FB3DD-4DFB-4577-BA22-8A49F9C9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6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2AF99-2CAB-4115-8462-BAAB2CAD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2B3E0-6A45-40B1-8EB0-A51C85553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1DE62-6976-4D42-9907-92F33D6D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7D242-AA9D-431F-BD67-DAE9BC9C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1ED1D-5965-4B5E-A882-F500E94E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93CC8E-102E-4177-8FD3-A9EE9F891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22112D-F39C-439E-B6C2-C73EFF1FA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E2C3A-CD71-41D9-B4B1-D66E1B54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3B794-8464-470B-BAB7-DEAF9047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9410B-4C58-44B9-AFD2-47B225E0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3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623E7-BD50-4559-83D3-267525AF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D3B84-3464-44EB-B283-15582733A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7657E-22DC-4C0B-B45D-EBCFF423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C067F-0EF5-41A9-BEE4-E0674514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ED39EF-ECF8-455D-8FA6-185F50CB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285C-18C9-4C04-A554-753313D5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40C7C2-AB6E-487B-8AFE-D9C8AA7E9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372F4-C2D4-4DCE-8A2A-3466425C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65E4B-D2A0-40AE-ABBE-ECA1AB69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22D28-D8A2-4D57-B600-8CA66797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7B611-4702-46D1-B3E6-F6DD8847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1D9CC-2D46-4C79-BC96-96CA8ADD9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979A6E-2FDB-42DA-A0FF-62F66CF0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08F13-A229-4EAF-95EE-EE78AEA6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98FD5A-B4F3-469B-92B8-5A672D99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B5F331-F0DE-4ED0-9AE7-70C08DF8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028F5-38C9-4D13-BA20-357C24FD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64BE64-7E26-4F31-AD5F-C3AFC6FC1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E801BA-7816-4E1B-B96A-A3532E403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5D3137-9255-4191-92E9-5383EEF4C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D3DE50-B217-4042-9292-018AF530A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C2D348-ACF4-427E-B7BA-6E4817C8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55C04C-7FBA-4CAE-9144-D5501FC4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2CF041-C3D9-4574-A3CE-41AEA3F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27AF7-580E-4207-818D-E712ED4F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E156F8-8FAB-4256-A1A6-3C785921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F9040F-5E80-43CE-8015-9A7E465C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326D41-A527-4FA2-A63F-FCD7E6D0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4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A70D6A-618A-4ACA-A4AA-C9029F8A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32304B-27C3-4C2B-8756-7865A482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E2C99-CDF6-4FE6-B8D0-1DA6EC81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E1D58-78B2-4D02-89BF-C00B9DA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E38E6-19C8-4298-94EF-64418326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9284D-0D75-4655-9B76-D5D6638A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FD1E3-C530-4BEA-B138-CDD01C26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8B063-F3A1-4A3C-9640-A82AD3D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74F40-C6D8-40F6-A6DE-FBDF8BEC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6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8E0C-699D-4999-A097-9504B89E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20FC35-769B-44F5-B4DB-A6A9F5BC2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E76BD6-A9DB-4531-978E-5CB4C8E5D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761036-88DC-451E-819B-4208819A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8A4F6-408B-4D6C-A511-5A49550C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862B2-B7EB-4356-B4DA-9BE6ACE8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0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00D46-C60D-462E-A0ED-6DD1B89C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A71D0-3045-4B4C-9159-79CE42B3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83B53-EF9A-4C0D-8162-2835683DA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DFB0-A420-4604-B83F-FA9A6B63B54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64AB1-0399-4888-A5A7-1DA5040EA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EB4C9-50C2-4E2C-87E5-A30175A12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5A38-0A2F-42FE-B52C-1D1C9B74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2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E671-1B8B-4A14-BDAF-C6B3BA9F7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578"/>
            <a:ext cx="9144000" cy="797243"/>
          </a:xfrm>
        </p:spPr>
        <p:txBody>
          <a:bodyPr>
            <a:normAutofit fontScale="90000"/>
          </a:bodyPr>
          <a:lstStyle/>
          <a:p>
            <a:r>
              <a:rPr lang="ru-RU" dirty="0"/>
              <a:t>Животные в городе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C2A065-FC7C-44A9-B67C-24426194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0" y="1954818"/>
            <a:ext cx="6995182" cy="48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Приспособление птиц к антропогенной среде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9E55F3-3E71-4E6C-A5BE-3E6716BE5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9" t="21264" r="17417" b="5482"/>
          <a:stretch/>
        </p:blipFill>
        <p:spPr>
          <a:xfrm>
            <a:off x="386080" y="1015999"/>
            <a:ext cx="5805293" cy="3647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1BF155-F83C-4C18-B21E-6FB077896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18519" r="32834" b="6814"/>
          <a:stretch/>
        </p:blipFill>
        <p:spPr>
          <a:xfrm>
            <a:off x="6695440" y="1087119"/>
            <a:ext cx="4714240" cy="54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6E9BB4-1966-4589-90D2-420707AA9805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Не теплокровными едиными…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B37D1-3669-4253-9F66-D81DA81AA805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90C730-1BA5-4588-B450-59978C49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" y="1745640"/>
            <a:ext cx="5669266" cy="37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9189AA-F0F3-4870-AA4C-1402255D3BBF}"/>
              </a:ext>
            </a:extLst>
          </p:cNvPr>
          <p:cNvSpPr txBox="1"/>
          <p:nvPr/>
        </p:nvSpPr>
        <p:spPr>
          <a:xfrm>
            <a:off x="354618" y="5157708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highlight>
                  <a:srgbClr val="FFFF00"/>
                </a:highlight>
              </a:rPr>
              <a:t>Краснобрюхая</a:t>
            </a:r>
            <a:r>
              <a:rPr lang="ru-RU" i="1" dirty="0">
                <a:highlight>
                  <a:srgbClr val="FFFF00"/>
                </a:highlight>
              </a:rPr>
              <a:t> жерлянка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9AD1C-9029-44D9-891C-5F75C4E7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17" y="1745640"/>
            <a:ext cx="5669265" cy="3781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139B43-CCBE-456B-92C1-ADE1968E045F}"/>
              </a:ext>
            </a:extLst>
          </p:cNvPr>
          <p:cNvSpPr txBox="1"/>
          <p:nvPr/>
        </p:nvSpPr>
        <p:spPr>
          <a:xfrm>
            <a:off x="6249247" y="515770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Травяная лягушка</a:t>
            </a:r>
          </a:p>
        </p:txBody>
      </p:sp>
    </p:spTree>
    <p:extLst>
      <p:ext uri="{BB962C8B-B14F-4D97-AF65-F5344CB8AC3E}">
        <p14:creationId xmlns:p14="http://schemas.microsoft.com/office/powerpoint/2010/main" val="314049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6E9BB4-1966-4589-90D2-420707AA9805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  Не теплокровными едиными…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B37D1-3669-4253-9F66-D81DA81AA805}"/>
              </a:ext>
            </a:extLst>
          </p:cNvPr>
          <p:cNvSpPr txBox="1"/>
          <p:nvPr/>
        </p:nvSpPr>
        <p:spPr>
          <a:xfrm>
            <a:off x="0" y="-15240"/>
            <a:ext cx="5181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A0D27-C3F9-47B2-9F1D-9D6A5162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4" t="16593" r="12916" b="11556"/>
          <a:stretch/>
        </p:blipFill>
        <p:spPr>
          <a:xfrm>
            <a:off x="306494" y="893763"/>
            <a:ext cx="9083040" cy="492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37396-7BA2-4858-9B49-60F8D6B6D2C1}"/>
              </a:ext>
            </a:extLst>
          </p:cNvPr>
          <p:cNvSpPr txBox="1"/>
          <p:nvPr/>
        </p:nvSpPr>
        <p:spPr>
          <a:xfrm>
            <a:off x="9652000" y="3126730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highlight>
                  <a:srgbClr val="FFFF00"/>
                </a:highlight>
              </a:rPr>
              <a:t>Inaturalist.org</a:t>
            </a:r>
            <a:endParaRPr lang="ru-RU" sz="2400" b="1" i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87865-B498-4CDC-9E6C-1D2A33ADB914}"/>
              </a:ext>
            </a:extLst>
          </p:cNvPr>
          <p:cNvSpPr txBox="1"/>
          <p:nvPr/>
        </p:nvSpPr>
        <p:spPr>
          <a:xfrm>
            <a:off x="306494" y="5852160"/>
            <a:ext cx="1188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4603"/>
                </a:solidFill>
              </a:rPr>
              <a:t>Красными метками </a:t>
            </a:r>
            <a:r>
              <a:rPr lang="ru-RU" sz="2400" dirty="0"/>
              <a:t>показаны места идентификации моллюсков, паукообразных, насекомых и многоножек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AB9A29-5885-47CE-B043-DB20B2818ED7}"/>
              </a:ext>
            </a:extLst>
          </p:cNvPr>
          <p:cNvSpPr/>
          <p:nvPr/>
        </p:nvSpPr>
        <p:spPr>
          <a:xfrm>
            <a:off x="4848014" y="934403"/>
            <a:ext cx="597746" cy="631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02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FB6A2-170F-471B-9E75-DD361BFD0131}"/>
              </a:ext>
            </a:extLst>
          </p:cNvPr>
          <p:cNvSpPr txBox="1"/>
          <p:nvPr/>
        </p:nvSpPr>
        <p:spPr>
          <a:xfrm>
            <a:off x="1046480" y="3126730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highlight>
                  <a:srgbClr val="FFFF00"/>
                </a:highlight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D4181-9532-48A2-87E2-2A4EFB3B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0240"/>
            <a:ext cx="4779264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EAC17-566B-482D-9222-12C4C1D3A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624840"/>
            <a:ext cx="5226304" cy="3266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156B7-260E-43B9-93B3-A6FF8125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6" y="2894827"/>
            <a:ext cx="5226304" cy="3475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B2041-85B4-420D-9323-E21A8A4B07BA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26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E53512-B9FF-45D8-B390-4B641207E6FC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Что важно помнить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23BD9-60E7-4D76-803D-D8AE02924BB6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52E96-6383-4B25-A35E-2315E95F2FB0}"/>
              </a:ext>
            </a:extLst>
          </p:cNvPr>
          <p:cNvSpPr txBox="1"/>
          <p:nvPr/>
        </p:nvSpPr>
        <p:spPr>
          <a:xfrm>
            <a:off x="1" y="9550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highlight>
                  <a:srgbClr val="FFFF00"/>
                </a:highlight>
              </a:rPr>
              <a:t>Животные</a:t>
            </a:r>
            <a:r>
              <a:rPr lang="ru-RU" sz="2400" b="1" i="1" dirty="0"/>
              <a:t> – </a:t>
            </a:r>
            <a:r>
              <a:rPr lang="ru-RU" sz="2400" dirty="0"/>
              <a:t>царство эукариотических многоклеточных организмов.</a:t>
            </a:r>
          </a:p>
          <a:p>
            <a:endParaRPr lang="ru-RU" sz="2400" b="1" i="1" dirty="0"/>
          </a:p>
          <a:p>
            <a:r>
              <a:rPr lang="ru-RU" sz="2400" b="1" i="1" dirty="0">
                <a:highlight>
                  <a:srgbClr val="FFFF00"/>
                </a:highlight>
              </a:rPr>
              <a:t>Экосистема</a:t>
            </a:r>
            <a:r>
              <a:rPr lang="ru-RU" sz="2400" dirty="0"/>
              <a:t> – это совокупность всех живых организмов, проживающих на общей территории вместе с окружающей их неживой средой. </a:t>
            </a:r>
            <a:endParaRPr lang="ru-RU" sz="2400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5F431E1-673E-43F4-9151-8B4BF685FF22}"/>
              </a:ext>
            </a:extLst>
          </p:cNvPr>
          <p:cNvSpPr/>
          <p:nvPr/>
        </p:nvSpPr>
        <p:spPr>
          <a:xfrm>
            <a:off x="306494" y="299720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Синантропные виды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26332-DE90-4A95-A607-1B534200867B}"/>
              </a:ext>
            </a:extLst>
          </p:cNvPr>
          <p:cNvSpPr txBox="1"/>
          <p:nvPr/>
        </p:nvSpPr>
        <p:spPr>
          <a:xfrm>
            <a:off x="0" y="298196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B5735-6858-4194-B8F8-47C92628E3C7}"/>
              </a:ext>
            </a:extLst>
          </p:cNvPr>
          <p:cNvSpPr txBox="1"/>
          <p:nvPr/>
        </p:nvSpPr>
        <p:spPr>
          <a:xfrm>
            <a:off x="0" y="378761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highlight>
                  <a:srgbClr val="FFFF00"/>
                </a:highlight>
              </a:rPr>
              <a:t>Синантропные организмы</a:t>
            </a:r>
            <a:r>
              <a:rPr lang="ru-RU" sz="2400" dirty="0"/>
              <a:t>, синантропы — животные, растения, грибы и микроорганизмы, которые приспособились к существованию рядом с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213128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647D8D-F830-4B12-9576-6E20AB122551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Категории живых организмов в городе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8A8F8-7397-4AA5-B613-69AF0BD9B81F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4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F35E36-8CB6-416F-9081-B95435EA4930}"/>
              </a:ext>
            </a:extLst>
          </p:cNvPr>
          <p:cNvSpPr/>
          <p:nvPr/>
        </p:nvSpPr>
        <p:spPr>
          <a:xfrm>
            <a:off x="306494" y="711200"/>
            <a:ext cx="5444066" cy="271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90661E-F558-43C3-A4D8-6E4C08088628}"/>
              </a:ext>
            </a:extLst>
          </p:cNvPr>
          <p:cNvSpPr/>
          <p:nvPr/>
        </p:nvSpPr>
        <p:spPr>
          <a:xfrm>
            <a:off x="6441440" y="711200"/>
            <a:ext cx="5444066" cy="271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5102C7-4066-4690-B924-D7035D025158}"/>
              </a:ext>
            </a:extLst>
          </p:cNvPr>
          <p:cNvSpPr/>
          <p:nvPr/>
        </p:nvSpPr>
        <p:spPr>
          <a:xfrm>
            <a:off x="306494" y="711200"/>
            <a:ext cx="544406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условиях свободы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DD6992-9A9E-4D80-B5B8-0EBBCD4254B7}"/>
              </a:ext>
            </a:extLst>
          </p:cNvPr>
          <p:cNvSpPr/>
          <p:nvPr/>
        </p:nvSpPr>
        <p:spPr>
          <a:xfrm>
            <a:off x="6441440" y="711200"/>
            <a:ext cx="5444066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неволе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76B92-8539-4F36-8909-8E381C284263}"/>
              </a:ext>
            </a:extLst>
          </p:cNvPr>
          <p:cNvSpPr txBox="1"/>
          <p:nvPr/>
        </p:nvSpPr>
        <p:spPr>
          <a:xfrm>
            <a:off x="306494" y="1323539"/>
            <a:ext cx="5444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Синантропные виды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Виды-</a:t>
            </a:r>
            <a:r>
              <a:rPr lang="ru-RU" sz="2400" dirty="0" err="1"/>
              <a:t>интродуценты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Проникающие в город местные виды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Реликтовые виды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6B52E-A2FD-4F12-8E70-70F9D8D0B7EA}"/>
              </a:ext>
            </a:extLst>
          </p:cNvPr>
          <p:cNvSpPr txBox="1"/>
          <p:nvPr/>
        </p:nvSpPr>
        <p:spPr>
          <a:xfrm>
            <a:off x="6441440" y="1259840"/>
            <a:ext cx="5444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Организмы из центров разведения (зоопарки</a:t>
            </a:r>
            <a:r>
              <a:rPr lang="en-US" sz="2400" dirty="0"/>
              <a:t>/</a:t>
            </a:r>
            <a:r>
              <a:rPr lang="ru-RU" sz="2400" dirty="0"/>
              <a:t>питомники</a:t>
            </a:r>
            <a:r>
              <a:rPr lang="en-US" sz="2400" dirty="0"/>
              <a:t>; </a:t>
            </a:r>
            <a:r>
              <a:rPr lang="ru-RU" sz="2400" dirty="0"/>
              <a:t>ботанические сады)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Домашние виды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6743A-6EE1-46BB-AE1A-99AB3DF8F7BC}"/>
              </a:ext>
            </a:extLst>
          </p:cNvPr>
          <p:cNvSpPr txBox="1"/>
          <p:nvPr/>
        </p:nvSpPr>
        <p:spPr>
          <a:xfrm>
            <a:off x="2575560" y="3429000"/>
            <a:ext cx="70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highlight>
                  <a:srgbClr val="FFFF00"/>
                </a:highlight>
              </a:rPr>
              <a:t>Границы категорий пластичны!</a:t>
            </a:r>
          </a:p>
        </p:txBody>
      </p:sp>
    </p:spTree>
    <p:extLst>
      <p:ext uri="{BB962C8B-B14F-4D97-AF65-F5344CB8AC3E}">
        <p14:creationId xmlns:p14="http://schemas.microsoft.com/office/powerpoint/2010/main" val="365113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Разнообразие: синантропные виды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288A7-B270-4D84-86AF-F4926D8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4" y="1950720"/>
            <a:ext cx="4356946" cy="3267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D2EA3-E622-4FCD-B4E4-6BCBA8B1751A}"/>
              </a:ext>
            </a:extLst>
          </p:cNvPr>
          <p:cNvSpPr txBox="1"/>
          <p:nvPr/>
        </p:nvSpPr>
        <p:spPr>
          <a:xfrm>
            <a:off x="1352974" y="484909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Домовая мышь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4E4882-9F02-4EF4-9346-DAFBAB9D4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69" y="1950720"/>
            <a:ext cx="4356946" cy="3267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AA3EA-5C03-4413-94F7-2D0B1BECA12D}"/>
              </a:ext>
            </a:extLst>
          </p:cNvPr>
          <p:cNvSpPr txBox="1"/>
          <p:nvPr/>
        </p:nvSpPr>
        <p:spPr>
          <a:xfrm>
            <a:off x="6396569" y="4849098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Серая ворона</a:t>
            </a:r>
          </a:p>
        </p:txBody>
      </p:sp>
    </p:spTree>
    <p:extLst>
      <p:ext uri="{BB962C8B-B14F-4D97-AF65-F5344CB8AC3E}">
        <p14:creationId xmlns:p14="http://schemas.microsoft.com/office/powerpoint/2010/main" val="264651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Разнообразие: синантропные виды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91B986-2F79-4DA5-84EE-17A521672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4" y="2007552"/>
            <a:ext cx="5277318" cy="3133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AA3EA-5C03-4413-94F7-2D0B1BECA12D}"/>
              </a:ext>
            </a:extLst>
          </p:cNvPr>
          <p:cNvSpPr txBox="1"/>
          <p:nvPr/>
        </p:nvSpPr>
        <p:spPr>
          <a:xfrm>
            <a:off x="518114" y="477162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Сизый голубь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D6A2AD-6825-42FB-9CCD-EC13E5D68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70" y="2007552"/>
            <a:ext cx="5277318" cy="3133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15A1F8-51BD-45B2-B267-3E8CAAF08D32}"/>
              </a:ext>
            </a:extLst>
          </p:cNvPr>
          <p:cNvSpPr txBox="1"/>
          <p:nvPr/>
        </p:nvSpPr>
        <p:spPr>
          <a:xfrm>
            <a:off x="6396570" y="477162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Домовой воробей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183ED-ACF7-40EA-8EA6-DECBF154F8F3}"/>
              </a:ext>
            </a:extLst>
          </p:cNvPr>
          <p:cNvSpPr txBox="1"/>
          <p:nvPr/>
        </p:nvSpPr>
        <p:spPr>
          <a:xfrm>
            <a:off x="518114" y="5679440"/>
            <a:ext cx="947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И другие, менее заметные виды – постельные клопы, рыжие и черные тараканы…</a:t>
            </a:r>
          </a:p>
        </p:txBody>
      </p:sp>
    </p:spTree>
    <p:extLst>
      <p:ext uri="{BB962C8B-B14F-4D97-AF65-F5344CB8AC3E}">
        <p14:creationId xmlns:p14="http://schemas.microsoft.com/office/powerpoint/2010/main" val="156754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Разнообразие: аборигенные виды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9A4EFA-7EB7-4B27-9138-F634D042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4" y="1316228"/>
            <a:ext cx="5571687" cy="37129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E97502-9A4B-4122-B7EC-D7A61CD62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1" y="1308230"/>
            <a:ext cx="5571687" cy="3728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9BA33-C8C1-4514-B8FA-C790AD5D6EB9}"/>
              </a:ext>
            </a:extLst>
          </p:cNvPr>
          <p:cNvSpPr txBox="1"/>
          <p:nvPr/>
        </p:nvSpPr>
        <p:spPr>
          <a:xfrm>
            <a:off x="306492" y="46678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Лось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5EEA4-2293-4E2D-B37D-14B19287AB33}"/>
              </a:ext>
            </a:extLst>
          </p:cNvPr>
          <p:cNvSpPr txBox="1"/>
          <p:nvPr/>
        </p:nvSpPr>
        <p:spPr>
          <a:xfrm>
            <a:off x="6313821" y="466786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Енотовидная собака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72A05-0B37-4B35-A862-2AE602786D14}"/>
              </a:ext>
            </a:extLst>
          </p:cNvPr>
          <p:cNvSpPr txBox="1"/>
          <p:nvPr/>
        </p:nvSpPr>
        <p:spPr>
          <a:xfrm>
            <a:off x="6249247" y="5252720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А абориген ли эта красавица?..</a:t>
            </a:r>
          </a:p>
        </p:txBody>
      </p:sp>
    </p:spTree>
    <p:extLst>
      <p:ext uri="{BB962C8B-B14F-4D97-AF65-F5344CB8AC3E}">
        <p14:creationId xmlns:p14="http://schemas.microsoft.com/office/powerpoint/2010/main" val="185733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Биоразнообразие птиц в городе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5FE72-9714-4CF1-8F5B-D2DC057E792F}"/>
              </a:ext>
            </a:extLst>
          </p:cNvPr>
          <p:cNvSpPr txBox="1"/>
          <p:nvPr/>
        </p:nvSpPr>
        <p:spPr>
          <a:xfrm>
            <a:off x="306494" y="831056"/>
            <a:ext cx="11885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highlight>
                  <a:srgbClr val="FFFF00"/>
                </a:highlight>
              </a:rPr>
              <a:t>Биоразнообразие</a:t>
            </a:r>
            <a:r>
              <a:rPr lang="ru-RU" sz="2400" dirty="0"/>
              <a:t> – разнообразие живых организмов на какую-либо единицу объема и площади, рассчитанное на основании подсчета как числа видов, так и численности (биомассы) каждого из них.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8096E53-5F60-415C-8FE3-019B22A2B5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406559"/>
              </p:ext>
            </p:extLst>
          </p:nvPr>
        </p:nvGraphicFramePr>
        <p:xfrm>
          <a:off x="406400" y="2031385"/>
          <a:ext cx="6390640" cy="482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7FD4BE-8125-4C06-A7D4-F93D874F2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7155" b="34364"/>
          <a:stretch/>
        </p:blipFill>
        <p:spPr>
          <a:xfrm>
            <a:off x="6873240" y="2031385"/>
            <a:ext cx="5201920" cy="379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EEF922-7E5B-41BE-BF62-37170F28CB97}"/>
              </a:ext>
            </a:extLst>
          </p:cNvPr>
          <p:cNvSpPr/>
          <p:nvPr/>
        </p:nvSpPr>
        <p:spPr>
          <a:xfrm>
            <a:off x="306494" y="0"/>
            <a:ext cx="11885506" cy="631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Биоразнообразие птиц в городе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AE887-EE85-4789-9726-2F38D7AA31D2}"/>
              </a:ext>
            </a:extLst>
          </p:cNvPr>
          <p:cNvSpPr txBox="1"/>
          <p:nvPr/>
        </p:nvSpPr>
        <p:spPr>
          <a:xfrm>
            <a:off x="0" y="-15240"/>
            <a:ext cx="306494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0C874-259D-4200-8D38-0D3CE25A5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4" y="1579033"/>
            <a:ext cx="5549900" cy="3699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E30191-152A-4721-9DFB-16D650704D1C}"/>
              </a:ext>
            </a:extLst>
          </p:cNvPr>
          <p:cNvSpPr txBox="1"/>
          <p:nvPr/>
        </p:nvSpPr>
        <p:spPr>
          <a:xfrm>
            <a:off x="235372" y="49096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Варакушка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4CCEB6-9252-4651-A5AB-2264DD78F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28" y="1579033"/>
            <a:ext cx="5549900" cy="3704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2E6DF-60F2-46A2-9CC0-4644167E03FA}"/>
              </a:ext>
            </a:extLst>
          </p:cNvPr>
          <p:cNvSpPr txBox="1"/>
          <p:nvPr/>
        </p:nvSpPr>
        <p:spPr>
          <a:xfrm>
            <a:off x="6406728" y="490963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highlight>
                  <a:srgbClr val="FFFF00"/>
                </a:highlight>
              </a:rPr>
              <a:t>Вальдшнеп</a:t>
            </a:r>
          </a:p>
        </p:txBody>
      </p:sp>
    </p:spTree>
    <p:extLst>
      <p:ext uri="{BB962C8B-B14F-4D97-AF65-F5344CB8AC3E}">
        <p14:creationId xmlns:p14="http://schemas.microsoft.com/office/powerpoint/2010/main" val="1195169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232</Words>
  <Application>Microsoft Office PowerPoint</Application>
  <PresentationFormat>Широкоэкранный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Тема Office</vt:lpstr>
      <vt:lpstr>Животные в городе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в городе</dc:title>
  <dc:creator>Elizaveta Kozlovа</dc:creator>
  <cp:lastModifiedBy>Elizaveta Kozlovа</cp:lastModifiedBy>
  <cp:revision>13</cp:revision>
  <dcterms:created xsi:type="dcterms:W3CDTF">2023-10-11T05:48:26Z</dcterms:created>
  <dcterms:modified xsi:type="dcterms:W3CDTF">2023-10-11T09:18:21Z</dcterms:modified>
</cp:coreProperties>
</file>