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1"/>
  </p:notesMasterIdLst>
  <p:handoutMasterIdLst>
    <p:handoutMasterId r:id="rId22"/>
  </p:handoutMasterIdLst>
  <p:sldIdLst>
    <p:sldId id="273" r:id="rId2"/>
    <p:sldId id="449" r:id="rId3"/>
    <p:sldId id="442" r:id="rId4"/>
    <p:sldId id="418" r:id="rId5"/>
    <p:sldId id="421" r:id="rId6"/>
    <p:sldId id="397" r:id="rId7"/>
    <p:sldId id="398" r:id="rId8"/>
    <p:sldId id="427" r:id="rId9"/>
    <p:sldId id="454" r:id="rId10"/>
    <p:sldId id="451" r:id="rId11"/>
    <p:sldId id="434" r:id="rId12"/>
    <p:sldId id="450" r:id="rId13"/>
    <p:sldId id="445" r:id="rId14"/>
    <p:sldId id="452" r:id="rId15"/>
    <p:sldId id="308" r:id="rId16"/>
    <p:sldId id="409" r:id="rId17"/>
    <p:sldId id="446" r:id="rId18"/>
    <p:sldId id="447" r:id="rId19"/>
    <p:sldId id="441" r:id="rId20"/>
  </p:sldIdLst>
  <p:sldSz cx="10691813" cy="7559675"/>
  <p:notesSz cx="6669088" cy="9918700"/>
  <p:defaultTextStyle>
    <a:defPPr>
      <a:defRPr lang="ru-RU"/>
    </a:defPPr>
    <a:lvl1pPr marL="0" algn="l" defTabSz="1042727" rtl="0" eaLnBrk="1" latinLnBrk="0" hangingPunct="1">
      <a:defRPr sz="2054" kern="1200">
        <a:solidFill>
          <a:schemeClr val="tx1"/>
        </a:solidFill>
        <a:latin typeface="+mn-lt"/>
        <a:ea typeface="+mn-ea"/>
        <a:cs typeface="+mn-cs"/>
      </a:defRPr>
    </a:lvl1pPr>
    <a:lvl2pPr marL="521364" algn="l" defTabSz="1042727" rtl="0" eaLnBrk="1" latinLnBrk="0" hangingPunct="1">
      <a:defRPr sz="2054" kern="1200">
        <a:solidFill>
          <a:schemeClr val="tx1"/>
        </a:solidFill>
        <a:latin typeface="+mn-lt"/>
        <a:ea typeface="+mn-ea"/>
        <a:cs typeface="+mn-cs"/>
      </a:defRPr>
    </a:lvl2pPr>
    <a:lvl3pPr marL="1042727" algn="l" defTabSz="1042727" rtl="0" eaLnBrk="1" latinLnBrk="0" hangingPunct="1">
      <a:defRPr sz="2054" kern="1200">
        <a:solidFill>
          <a:schemeClr val="tx1"/>
        </a:solidFill>
        <a:latin typeface="+mn-lt"/>
        <a:ea typeface="+mn-ea"/>
        <a:cs typeface="+mn-cs"/>
      </a:defRPr>
    </a:lvl3pPr>
    <a:lvl4pPr marL="1564093" algn="l" defTabSz="1042727" rtl="0" eaLnBrk="1" latinLnBrk="0" hangingPunct="1">
      <a:defRPr sz="2054" kern="1200">
        <a:solidFill>
          <a:schemeClr val="tx1"/>
        </a:solidFill>
        <a:latin typeface="+mn-lt"/>
        <a:ea typeface="+mn-ea"/>
        <a:cs typeface="+mn-cs"/>
      </a:defRPr>
    </a:lvl4pPr>
    <a:lvl5pPr marL="2085456" algn="l" defTabSz="1042727" rtl="0" eaLnBrk="1" latinLnBrk="0" hangingPunct="1">
      <a:defRPr sz="2054" kern="1200">
        <a:solidFill>
          <a:schemeClr val="tx1"/>
        </a:solidFill>
        <a:latin typeface="+mn-lt"/>
        <a:ea typeface="+mn-ea"/>
        <a:cs typeface="+mn-cs"/>
      </a:defRPr>
    </a:lvl5pPr>
    <a:lvl6pPr marL="2606820" algn="l" defTabSz="1042727" rtl="0" eaLnBrk="1" latinLnBrk="0" hangingPunct="1">
      <a:defRPr sz="2054" kern="1200">
        <a:solidFill>
          <a:schemeClr val="tx1"/>
        </a:solidFill>
        <a:latin typeface="+mn-lt"/>
        <a:ea typeface="+mn-ea"/>
        <a:cs typeface="+mn-cs"/>
      </a:defRPr>
    </a:lvl6pPr>
    <a:lvl7pPr marL="3128183" algn="l" defTabSz="1042727" rtl="0" eaLnBrk="1" latinLnBrk="0" hangingPunct="1">
      <a:defRPr sz="2054" kern="1200">
        <a:solidFill>
          <a:schemeClr val="tx1"/>
        </a:solidFill>
        <a:latin typeface="+mn-lt"/>
        <a:ea typeface="+mn-ea"/>
        <a:cs typeface="+mn-cs"/>
      </a:defRPr>
    </a:lvl7pPr>
    <a:lvl8pPr marL="3649549" algn="l" defTabSz="1042727" rtl="0" eaLnBrk="1" latinLnBrk="0" hangingPunct="1">
      <a:defRPr sz="2054" kern="1200">
        <a:solidFill>
          <a:schemeClr val="tx1"/>
        </a:solidFill>
        <a:latin typeface="+mn-lt"/>
        <a:ea typeface="+mn-ea"/>
        <a:cs typeface="+mn-cs"/>
      </a:defRPr>
    </a:lvl8pPr>
    <a:lvl9pPr marL="4170913" algn="l" defTabSz="1042727" rtl="0" eaLnBrk="1" latinLnBrk="0" hangingPunct="1">
      <a:defRPr sz="205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аргарита Печерских" initials="МП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A50021"/>
    <a:srgbClr val="CCCC00"/>
    <a:srgbClr val="CCFF66"/>
    <a:srgbClr val="000066"/>
    <a:srgbClr val="000000"/>
    <a:srgbClr val="663300"/>
    <a:srgbClr val="CCFF33"/>
    <a:srgbClr val="CCFF99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2731" autoAdjust="0"/>
    <p:restoredTop sz="75133" autoAdjust="0"/>
  </p:normalViewPr>
  <p:slideViewPr>
    <p:cSldViewPr snapToGrid="0" showGuides="1">
      <p:cViewPr varScale="1">
        <p:scale>
          <a:sx n="61" d="100"/>
          <a:sy n="61" d="100"/>
        </p:scale>
        <p:origin x="-852" y="-90"/>
      </p:cViewPr>
      <p:guideLst>
        <p:guide orient="horz" pos="2381"/>
        <p:guide pos="3367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49" d="100"/>
          <a:sy n="49" d="100"/>
        </p:scale>
        <p:origin x="-1914" y="-90"/>
      </p:cViewPr>
      <p:guideLst>
        <p:guide orient="horz" pos="3124"/>
        <p:guide pos="21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54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14B7A7-CBD7-413E-BAC6-A82D9E581B7A}" type="doc">
      <dgm:prSet loTypeId="urn:microsoft.com/office/officeart/2005/8/layout/gear1" loCatId="cycle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3426707A-EEAE-4143-9927-2DC637731F7C}">
      <dgm:prSet phldrT="[Текст]" custT="1"/>
      <dgm:spPr/>
      <dgm:t>
        <a:bodyPr/>
        <a:lstStyle/>
        <a:p>
          <a:r>
            <a:rPr lang="ru-RU" sz="1600" b="1" dirty="0">
              <a:solidFill>
                <a:srgbClr val="000066"/>
              </a:solidFill>
            </a:rPr>
            <a:t>УНИКАЛЬНОСТЬ И РИСКИ</a:t>
          </a:r>
        </a:p>
      </dgm:t>
    </dgm:pt>
    <dgm:pt modelId="{7329017B-D1C5-43F0-A8B4-2817FDA88301}" type="parTrans" cxnId="{9310D101-4F7B-47D1-8BE0-3A3C150B4991}">
      <dgm:prSet/>
      <dgm:spPr/>
      <dgm:t>
        <a:bodyPr/>
        <a:lstStyle/>
        <a:p>
          <a:endParaRPr lang="ru-RU" sz="1800" b="1"/>
        </a:p>
      </dgm:t>
    </dgm:pt>
    <dgm:pt modelId="{2F1E62C8-D0A5-4CAD-B201-96D36105E628}" type="sibTrans" cxnId="{9310D101-4F7B-47D1-8BE0-3A3C150B4991}">
      <dgm:prSet/>
      <dgm:spPr/>
      <dgm:t>
        <a:bodyPr/>
        <a:lstStyle/>
        <a:p>
          <a:endParaRPr lang="ru-RU" sz="1800" b="1"/>
        </a:p>
      </dgm:t>
    </dgm:pt>
    <dgm:pt modelId="{301F2F34-695D-4484-AED4-36A61026FED5}">
      <dgm:prSet phldrT="[Текст]" custT="1"/>
      <dgm:spPr/>
      <dgm:t>
        <a:bodyPr/>
        <a:lstStyle/>
        <a:p>
          <a:r>
            <a:rPr lang="ru-RU" sz="1200" b="1" dirty="0"/>
            <a:t>НОВЫЙ ПРОДУКТ</a:t>
          </a:r>
        </a:p>
      </dgm:t>
    </dgm:pt>
    <dgm:pt modelId="{899130F3-5A07-4F7F-99B4-4300BE131B3A}" type="parTrans" cxnId="{AD3FD8B7-67A4-4F8D-8215-018463BF9DC9}">
      <dgm:prSet/>
      <dgm:spPr/>
      <dgm:t>
        <a:bodyPr/>
        <a:lstStyle/>
        <a:p>
          <a:endParaRPr lang="ru-RU" sz="1800" b="1"/>
        </a:p>
      </dgm:t>
    </dgm:pt>
    <dgm:pt modelId="{D7FF3650-20E9-44A4-99A5-10A97534EA5C}" type="sibTrans" cxnId="{AD3FD8B7-67A4-4F8D-8215-018463BF9DC9}">
      <dgm:prSet/>
      <dgm:spPr/>
      <dgm:t>
        <a:bodyPr/>
        <a:lstStyle/>
        <a:p>
          <a:endParaRPr lang="ru-RU" sz="1800" b="1"/>
        </a:p>
      </dgm:t>
    </dgm:pt>
    <dgm:pt modelId="{3F6743C4-E1D5-496E-B531-25C5AA69232A}">
      <dgm:prSet phldrT="[Текст]" custT="1"/>
      <dgm:spPr/>
      <dgm:t>
        <a:bodyPr/>
        <a:lstStyle/>
        <a:p>
          <a:r>
            <a:rPr lang="ru-RU" sz="1200" b="1" dirty="0"/>
            <a:t>НОВЫЕ УСЛОВИЯ РЕАЛИЗАЦИИ</a:t>
          </a:r>
        </a:p>
      </dgm:t>
    </dgm:pt>
    <dgm:pt modelId="{0B3E5F07-D7EC-406B-83B6-EC0538E43576}" type="parTrans" cxnId="{43A45B23-4FC6-4F37-A4D6-30C41254A115}">
      <dgm:prSet/>
      <dgm:spPr/>
      <dgm:t>
        <a:bodyPr/>
        <a:lstStyle/>
        <a:p>
          <a:endParaRPr lang="ru-RU" sz="1800" b="1"/>
        </a:p>
      </dgm:t>
    </dgm:pt>
    <dgm:pt modelId="{6E7698AC-0D1D-4006-8AA9-159B9976B54E}" type="sibTrans" cxnId="{43A45B23-4FC6-4F37-A4D6-30C41254A115}">
      <dgm:prSet/>
      <dgm:spPr/>
      <dgm:t>
        <a:bodyPr/>
        <a:lstStyle/>
        <a:p>
          <a:endParaRPr lang="ru-RU" sz="1800" b="1"/>
        </a:p>
      </dgm:t>
    </dgm:pt>
    <dgm:pt modelId="{49422653-3D3F-4719-86F0-B0B539E31A41}">
      <dgm:prSet phldrT="[Текст]" custT="1"/>
      <dgm:spPr/>
      <dgm:t>
        <a:bodyPr lIns="0" tIns="0" rIns="0" bIns="0"/>
        <a:lstStyle/>
        <a:p>
          <a:r>
            <a:rPr lang="ru-RU" sz="1400" b="1" dirty="0">
              <a:solidFill>
                <a:srgbClr val="000066"/>
              </a:solidFill>
            </a:rPr>
            <a:t>КОНЕЧНОСТЬ  И ОГРАНИЧЕНИЯ</a:t>
          </a:r>
        </a:p>
      </dgm:t>
    </dgm:pt>
    <dgm:pt modelId="{07B66FE7-401B-4DF8-9E44-51E7B597E869}" type="parTrans" cxnId="{D7C4FBEA-7BD9-46EA-9EF2-1ECDC7639F18}">
      <dgm:prSet/>
      <dgm:spPr/>
      <dgm:t>
        <a:bodyPr/>
        <a:lstStyle/>
        <a:p>
          <a:endParaRPr lang="ru-RU" sz="1800" b="1"/>
        </a:p>
      </dgm:t>
    </dgm:pt>
    <dgm:pt modelId="{27360255-A641-427E-8A08-475D04DECED6}" type="sibTrans" cxnId="{D7C4FBEA-7BD9-46EA-9EF2-1ECDC7639F18}">
      <dgm:prSet/>
      <dgm:spPr/>
      <dgm:t>
        <a:bodyPr/>
        <a:lstStyle/>
        <a:p>
          <a:endParaRPr lang="ru-RU" sz="1800" b="1"/>
        </a:p>
      </dgm:t>
    </dgm:pt>
    <dgm:pt modelId="{D447DAD1-0DA6-4980-B277-A3A9D2285247}">
      <dgm:prSet phldrT="[Текст]" custT="1"/>
      <dgm:spPr/>
      <dgm:t>
        <a:bodyPr/>
        <a:lstStyle/>
        <a:p>
          <a:r>
            <a:rPr lang="ru-RU" sz="1200" b="1" dirty="0"/>
            <a:t>СРОКИ</a:t>
          </a:r>
        </a:p>
      </dgm:t>
    </dgm:pt>
    <dgm:pt modelId="{BBF12F0A-A9B9-4598-BA8F-8B07EC799902}" type="parTrans" cxnId="{B3F28A18-6914-44AC-AA47-D8BD60A6AB17}">
      <dgm:prSet/>
      <dgm:spPr/>
      <dgm:t>
        <a:bodyPr/>
        <a:lstStyle/>
        <a:p>
          <a:endParaRPr lang="ru-RU" sz="1800" b="1"/>
        </a:p>
      </dgm:t>
    </dgm:pt>
    <dgm:pt modelId="{1D930F69-BED1-4455-9751-1A9068763D6A}" type="sibTrans" cxnId="{B3F28A18-6914-44AC-AA47-D8BD60A6AB17}">
      <dgm:prSet/>
      <dgm:spPr/>
      <dgm:t>
        <a:bodyPr/>
        <a:lstStyle/>
        <a:p>
          <a:endParaRPr lang="ru-RU" sz="1800" b="1"/>
        </a:p>
      </dgm:t>
    </dgm:pt>
    <dgm:pt modelId="{0574ABF7-C5B8-4ACD-A377-0A14FF1E198F}">
      <dgm:prSet phldrT="[Текст]" custT="1"/>
      <dgm:spPr/>
      <dgm:t>
        <a:bodyPr/>
        <a:lstStyle/>
        <a:p>
          <a:r>
            <a:rPr lang="ru-RU" sz="1200" b="1" dirty="0"/>
            <a:t>РЕСУРСЫ</a:t>
          </a:r>
        </a:p>
      </dgm:t>
    </dgm:pt>
    <dgm:pt modelId="{F1E9F8EF-F274-4843-B54F-40D76A6032FE}" type="parTrans" cxnId="{AF15FEE8-BC64-4AFA-ACC5-3B660B750288}">
      <dgm:prSet/>
      <dgm:spPr/>
      <dgm:t>
        <a:bodyPr/>
        <a:lstStyle/>
        <a:p>
          <a:endParaRPr lang="ru-RU" sz="1800" b="1"/>
        </a:p>
      </dgm:t>
    </dgm:pt>
    <dgm:pt modelId="{D999E80E-3CB1-4CDB-B876-AAE26580C92A}" type="sibTrans" cxnId="{AF15FEE8-BC64-4AFA-ACC5-3B660B750288}">
      <dgm:prSet/>
      <dgm:spPr/>
      <dgm:t>
        <a:bodyPr/>
        <a:lstStyle/>
        <a:p>
          <a:endParaRPr lang="ru-RU" sz="1800" b="1"/>
        </a:p>
      </dgm:t>
    </dgm:pt>
    <dgm:pt modelId="{6C933035-7D93-4DC0-83FC-978BA4272A3E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000066"/>
              </a:solidFill>
            </a:rPr>
            <a:t>ЗАКАЗЧИК </a:t>
          </a:r>
          <a:r>
            <a:rPr lang="ru-RU" sz="1600" b="1" dirty="0">
              <a:solidFill>
                <a:srgbClr val="000066"/>
              </a:solidFill>
            </a:rPr>
            <a:t/>
          </a:r>
          <a:br>
            <a:rPr lang="ru-RU" sz="1600" b="1" dirty="0">
              <a:solidFill>
                <a:srgbClr val="000066"/>
              </a:solidFill>
            </a:rPr>
          </a:br>
          <a:r>
            <a:rPr lang="ru-RU" sz="1600" b="1" dirty="0">
              <a:solidFill>
                <a:srgbClr val="000066"/>
              </a:solidFill>
            </a:rPr>
            <a:t>И  ЦЕЛИ</a:t>
          </a:r>
        </a:p>
      </dgm:t>
    </dgm:pt>
    <dgm:pt modelId="{070E0AFC-2119-4834-BB46-B33F43B444EA}" type="parTrans" cxnId="{041C77AE-A304-4F76-B01A-B774469B8F30}">
      <dgm:prSet/>
      <dgm:spPr/>
      <dgm:t>
        <a:bodyPr/>
        <a:lstStyle/>
        <a:p>
          <a:endParaRPr lang="ru-RU" sz="1800" b="1"/>
        </a:p>
      </dgm:t>
    </dgm:pt>
    <dgm:pt modelId="{E7D9AEDC-0444-4FB7-9E06-3E9AA1E72917}" type="sibTrans" cxnId="{041C77AE-A304-4F76-B01A-B774469B8F30}">
      <dgm:prSet/>
      <dgm:spPr/>
      <dgm:t>
        <a:bodyPr/>
        <a:lstStyle/>
        <a:p>
          <a:endParaRPr lang="ru-RU" sz="1800" b="1"/>
        </a:p>
      </dgm:t>
    </dgm:pt>
    <dgm:pt modelId="{5357E2B1-D6BD-465A-8B28-4C96A57D6F8C}">
      <dgm:prSet phldrT="[Текст]" custT="1"/>
      <dgm:spPr/>
      <dgm:t>
        <a:bodyPr/>
        <a:lstStyle/>
        <a:p>
          <a:r>
            <a:rPr lang="ru-RU" sz="1200" b="1" dirty="0"/>
            <a:t>ДОСТИГАЕМЫЕ ВЫГОДЫ И ЭФФЕКТЫ</a:t>
          </a:r>
        </a:p>
      </dgm:t>
    </dgm:pt>
    <dgm:pt modelId="{73D96E8B-3383-491F-8284-855EF21BA29F}" type="parTrans" cxnId="{E89E4EAB-5273-4FFD-BA0D-81BA5D3712BE}">
      <dgm:prSet/>
      <dgm:spPr/>
      <dgm:t>
        <a:bodyPr/>
        <a:lstStyle/>
        <a:p>
          <a:endParaRPr lang="ru-RU" sz="1800" b="1"/>
        </a:p>
      </dgm:t>
    </dgm:pt>
    <dgm:pt modelId="{13C44429-5853-4E4A-B7BA-A2621BB3D510}" type="sibTrans" cxnId="{E89E4EAB-5273-4FFD-BA0D-81BA5D3712BE}">
      <dgm:prSet/>
      <dgm:spPr/>
      <dgm:t>
        <a:bodyPr/>
        <a:lstStyle/>
        <a:p>
          <a:endParaRPr lang="ru-RU" sz="1800" b="1"/>
        </a:p>
      </dgm:t>
    </dgm:pt>
    <dgm:pt modelId="{10DE5269-2AC9-447C-A2FD-B3E5AB29CB50}">
      <dgm:prSet phldrT="[Текст]" custT="1"/>
      <dgm:spPr/>
      <dgm:t>
        <a:bodyPr/>
        <a:lstStyle/>
        <a:p>
          <a:r>
            <a:rPr lang="ru-RU" sz="1200" b="1" dirty="0"/>
            <a:t>СОЗДАНИЕ ВОЗМОЖНОСТЕЙ</a:t>
          </a:r>
        </a:p>
      </dgm:t>
    </dgm:pt>
    <dgm:pt modelId="{83A0B2DC-AA6C-471E-8498-D480A76F1855}" type="parTrans" cxnId="{1B5C0E02-6730-4A0E-8851-9BEAC93FAE2D}">
      <dgm:prSet/>
      <dgm:spPr/>
      <dgm:t>
        <a:bodyPr/>
        <a:lstStyle/>
        <a:p>
          <a:endParaRPr lang="ru-RU" sz="1800" b="1"/>
        </a:p>
      </dgm:t>
    </dgm:pt>
    <dgm:pt modelId="{F26F1F3F-83C5-4AFE-BEDA-290677106F9B}" type="sibTrans" cxnId="{1B5C0E02-6730-4A0E-8851-9BEAC93FAE2D}">
      <dgm:prSet/>
      <dgm:spPr/>
      <dgm:t>
        <a:bodyPr/>
        <a:lstStyle/>
        <a:p>
          <a:endParaRPr lang="ru-RU" sz="1800" b="1"/>
        </a:p>
      </dgm:t>
    </dgm:pt>
    <dgm:pt modelId="{2C34B642-ACE2-47B2-8F9C-9C7401CBC577}">
      <dgm:prSet phldrT="[Текст]" custT="1"/>
      <dgm:spPr/>
      <dgm:t>
        <a:bodyPr/>
        <a:lstStyle/>
        <a:p>
          <a:r>
            <a:rPr lang="ru-RU" sz="1200" b="1" dirty="0"/>
            <a:t>НОВАЯ ОРГАНИЗАЦИОННАЯ СТРУКТУРА</a:t>
          </a:r>
        </a:p>
      </dgm:t>
    </dgm:pt>
    <dgm:pt modelId="{CDD4A1C7-FE17-428B-9D1D-3BDAE3E2F3AC}" type="parTrans" cxnId="{14845593-B8B0-44DF-B24A-872E60B8D565}">
      <dgm:prSet/>
      <dgm:spPr/>
      <dgm:t>
        <a:bodyPr/>
        <a:lstStyle/>
        <a:p>
          <a:endParaRPr lang="ru-RU" sz="1800" b="1"/>
        </a:p>
      </dgm:t>
    </dgm:pt>
    <dgm:pt modelId="{0F7F5D83-13BF-460C-B3ED-5AE2A02E6C69}" type="sibTrans" cxnId="{14845593-B8B0-44DF-B24A-872E60B8D565}">
      <dgm:prSet/>
      <dgm:spPr/>
      <dgm:t>
        <a:bodyPr/>
        <a:lstStyle/>
        <a:p>
          <a:endParaRPr lang="ru-RU" sz="1800" b="1"/>
        </a:p>
      </dgm:t>
    </dgm:pt>
    <dgm:pt modelId="{0A4EB0D9-D0F6-4891-8B97-E24A34D91EF8}">
      <dgm:prSet phldrT="[Текст]" custT="1"/>
      <dgm:spPr/>
      <dgm:t>
        <a:bodyPr/>
        <a:lstStyle/>
        <a:p>
          <a:r>
            <a:rPr lang="ru-RU" sz="1200" b="1" dirty="0"/>
            <a:t>БЮДЖЕТ</a:t>
          </a:r>
        </a:p>
      </dgm:t>
    </dgm:pt>
    <dgm:pt modelId="{09F9B0DF-4307-4405-B42A-FCC700FE4F4D}" type="parTrans" cxnId="{8D115BE7-59EB-49D5-9D9A-6078BEA37476}">
      <dgm:prSet/>
      <dgm:spPr/>
      <dgm:t>
        <a:bodyPr/>
        <a:lstStyle/>
        <a:p>
          <a:endParaRPr lang="ru-RU" sz="1800" b="1"/>
        </a:p>
      </dgm:t>
    </dgm:pt>
    <dgm:pt modelId="{8500C9CC-0164-4420-8787-754FA8DB030D}" type="sibTrans" cxnId="{8D115BE7-59EB-49D5-9D9A-6078BEA37476}">
      <dgm:prSet/>
      <dgm:spPr/>
      <dgm:t>
        <a:bodyPr/>
        <a:lstStyle/>
        <a:p>
          <a:endParaRPr lang="ru-RU" sz="1800" b="1"/>
        </a:p>
      </dgm:t>
    </dgm:pt>
    <dgm:pt modelId="{2C39270A-6779-4704-8E8A-2A9CA8B9767C}">
      <dgm:prSet phldrT="[Текст]" custT="1"/>
      <dgm:spPr/>
      <dgm:t>
        <a:bodyPr/>
        <a:lstStyle/>
        <a:p>
          <a:r>
            <a:rPr lang="ru-RU" sz="1200" b="1" dirty="0"/>
            <a:t>ОТКРЫТИЕ НАПРАВЛЕНИЙ И ПР..</a:t>
          </a:r>
        </a:p>
      </dgm:t>
    </dgm:pt>
    <dgm:pt modelId="{2983D2C4-B0F7-41D2-935B-C7A51ED77234}" type="parTrans" cxnId="{F226CBA6-B4A6-4E82-91BC-5E2BDD2CE6B4}">
      <dgm:prSet/>
      <dgm:spPr/>
      <dgm:t>
        <a:bodyPr/>
        <a:lstStyle/>
        <a:p>
          <a:endParaRPr lang="ru-RU" sz="1800" b="1"/>
        </a:p>
      </dgm:t>
    </dgm:pt>
    <dgm:pt modelId="{B33BA0A2-B413-4335-B068-F824343ED66A}" type="sibTrans" cxnId="{F226CBA6-B4A6-4E82-91BC-5E2BDD2CE6B4}">
      <dgm:prSet/>
      <dgm:spPr/>
      <dgm:t>
        <a:bodyPr/>
        <a:lstStyle/>
        <a:p>
          <a:endParaRPr lang="ru-RU" sz="1800" b="1"/>
        </a:p>
      </dgm:t>
    </dgm:pt>
    <dgm:pt modelId="{D3352406-F339-4B7B-8EB2-1F413DF6C9F9}">
      <dgm:prSet phldrT="[Текст]" custT="1"/>
      <dgm:spPr/>
      <dgm:t>
        <a:bodyPr/>
        <a:lstStyle/>
        <a:p>
          <a:r>
            <a:rPr lang="ru-RU" sz="1200" b="1" dirty="0"/>
            <a:t>ОРГАНИЗАЦИОННЫЕ, ЗАКОНОДАТЕЛЬНЫЕ И Т.Д. </a:t>
          </a:r>
        </a:p>
      </dgm:t>
    </dgm:pt>
    <dgm:pt modelId="{2C948231-F55C-4FDF-8132-4131C4B780BB}" type="parTrans" cxnId="{8FE22DA5-B66E-4B0B-A365-82A32F0BD658}">
      <dgm:prSet/>
      <dgm:spPr/>
      <dgm:t>
        <a:bodyPr/>
        <a:lstStyle/>
        <a:p>
          <a:endParaRPr lang="ru-RU" sz="1800" b="1"/>
        </a:p>
      </dgm:t>
    </dgm:pt>
    <dgm:pt modelId="{F76293BC-95C5-43FB-982C-7F7B136E2F75}" type="sibTrans" cxnId="{8FE22DA5-B66E-4B0B-A365-82A32F0BD658}">
      <dgm:prSet/>
      <dgm:spPr/>
      <dgm:t>
        <a:bodyPr/>
        <a:lstStyle/>
        <a:p>
          <a:endParaRPr lang="ru-RU" sz="1800" b="1"/>
        </a:p>
      </dgm:t>
    </dgm:pt>
    <dgm:pt modelId="{58B5E8E0-FBF4-4569-910E-AEC5159A1CF5}">
      <dgm:prSet phldrT="[Текст]" custT="1"/>
      <dgm:spPr/>
      <dgm:t>
        <a:bodyPr/>
        <a:lstStyle/>
        <a:p>
          <a:r>
            <a:rPr lang="ru-RU" sz="1200" b="1" dirty="0"/>
            <a:t>ВЫСОКИЙ УРОВЕНЬ НЕОПРЕДЕЛЕННОСТИ</a:t>
          </a:r>
        </a:p>
      </dgm:t>
    </dgm:pt>
    <dgm:pt modelId="{1B96A624-5329-4CEA-9609-211FCFD60753}" type="parTrans" cxnId="{CB2074D7-B753-4C33-BCF4-23CB5850DC56}">
      <dgm:prSet/>
      <dgm:spPr/>
      <dgm:t>
        <a:bodyPr/>
        <a:lstStyle/>
        <a:p>
          <a:endParaRPr lang="ru-RU"/>
        </a:p>
      </dgm:t>
    </dgm:pt>
    <dgm:pt modelId="{1EEAB59C-FF1D-4294-B9FA-75266A710A20}" type="sibTrans" cxnId="{CB2074D7-B753-4C33-BCF4-23CB5850DC56}">
      <dgm:prSet/>
      <dgm:spPr/>
      <dgm:t>
        <a:bodyPr/>
        <a:lstStyle/>
        <a:p>
          <a:endParaRPr lang="ru-RU"/>
        </a:p>
      </dgm:t>
    </dgm:pt>
    <dgm:pt modelId="{44269694-A23A-4555-A7B7-E6798C108675}" type="pres">
      <dgm:prSet presAssocID="{5214B7A7-CBD7-413E-BAC6-A82D9E581B7A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7535817-44D6-450D-8608-AA078D104EE0}" type="pres">
      <dgm:prSet presAssocID="{3426707A-EEAE-4143-9927-2DC637731F7C}" presName="gear1" presStyleLbl="node1" presStyleIdx="0" presStyleCnt="3" custScaleX="119521" custScaleY="10612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65EBFE-54AE-4FF9-97FB-181388BC334B}" type="pres">
      <dgm:prSet presAssocID="{3426707A-EEAE-4143-9927-2DC637731F7C}" presName="gear1srcNode" presStyleLbl="node1" presStyleIdx="0" presStyleCnt="3"/>
      <dgm:spPr/>
      <dgm:t>
        <a:bodyPr/>
        <a:lstStyle/>
        <a:p>
          <a:endParaRPr lang="ru-RU"/>
        </a:p>
      </dgm:t>
    </dgm:pt>
    <dgm:pt modelId="{A99747D6-1CE5-4FAE-97D2-7FAEE12B11B4}" type="pres">
      <dgm:prSet presAssocID="{3426707A-EEAE-4143-9927-2DC637731F7C}" presName="gear1dstNode" presStyleLbl="node1" presStyleIdx="0" presStyleCnt="3"/>
      <dgm:spPr/>
      <dgm:t>
        <a:bodyPr/>
        <a:lstStyle/>
        <a:p>
          <a:endParaRPr lang="ru-RU"/>
        </a:p>
      </dgm:t>
    </dgm:pt>
    <dgm:pt modelId="{62F1865E-B681-473A-8932-975C1692B8BE}" type="pres">
      <dgm:prSet presAssocID="{3426707A-EEAE-4143-9927-2DC637731F7C}" presName="gear1ch" presStyleLbl="fgAcc1" presStyleIdx="0" presStyleCnt="3" custScaleX="124513" custScaleY="133258" custLinFactNeighborX="-22572" custLinFactNeighborY="2840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5190E6-1A32-4F75-BE26-290F13CF0C88}" type="pres">
      <dgm:prSet presAssocID="{49422653-3D3F-4719-86F0-B0B539E31A41}" presName="gear2" presStyleLbl="node1" presStyleIdx="1" presStyleCnt="3" custScaleX="12996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43BEFC-15AB-4C00-9273-1C468DF48161}" type="pres">
      <dgm:prSet presAssocID="{49422653-3D3F-4719-86F0-B0B539E31A41}" presName="gear2srcNode" presStyleLbl="node1" presStyleIdx="1" presStyleCnt="3"/>
      <dgm:spPr/>
      <dgm:t>
        <a:bodyPr/>
        <a:lstStyle/>
        <a:p>
          <a:endParaRPr lang="ru-RU"/>
        </a:p>
      </dgm:t>
    </dgm:pt>
    <dgm:pt modelId="{BB93EC94-5AB0-423A-B3A5-2D6031FEA3A4}" type="pres">
      <dgm:prSet presAssocID="{49422653-3D3F-4719-86F0-B0B539E31A41}" presName="gear2dstNode" presStyleLbl="node1" presStyleIdx="1" presStyleCnt="3"/>
      <dgm:spPr/>
      <dgm:t>
        <a:bodyPr/>
        <a:lstStyle/>
        <a:p>
          <a:endParaRPr lang="ru-RU"/>
        </a:p>
      </dgm:t>
    </dgm:pt>
    <dgm:pt modelId="{91BFF8DC-B1A1-48F9-AA13-1132E33D3BCE}" type="pres">
      <dgm:prSet presAssocID="{49422653-3D3F-4719-86F0-B0B539E31A41}" presName="gear2ch" presStyleLbl="fgAcc1" presStyleIdx="1" presStyleCnt="3" custScaleY="165564" custLinFactNeighborX="-28216" custLinFactNeighborY="3197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C07883-BA18-4AA2-987E-384058DA0622}" type="pres">
      <dgm:prSet presAssocID="{6C933035-7D93-4DC0-83FC-978BA4272A3E}" presName="gear3" presStyleLbl="node1" presStyleIdx="2" presStyleCnt="3" custScaleX="127535" custScaleY="111802" custLinFactNeighborX="4938" custLinFactNeighborY="-823"/>
      <dgm:spPr/>
      <dgm:t>
        <a:bodyPr/>
        <a:lstStyle/>
        <a:p>
          <a:endParaRPr lang="ru-RU"/>
        </a:p>
      </dgm:t>
    </dgm:pt>
    <dgm:pt modelId="{79CCF9FF-68B6-41E6-9B4E-CEC429804D75}" type="pres">
      <dgm:prSet presAssocID="{6C933035-7D93-4DC0-83FC-978BA4272A3E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B2FE86-825F-4394-A57B-FD68B89478A8}" type="pres">
      <dgm:prSet presAssocID="{6C933035-7D93-4DC0-83FC-978BA4272A3E}" presName="gear3srcNode" presStyleLbl="node1" presStyleIdx="2" presStyleCnt="3"/>
      <dgm:spPr/>
      <dgm:t>
        <a:bodyPr/>
        <a:lstStyle/>
        <a:p>
          <a:endParaRPr lang="ru-RU"/>
        </a:p>
      </dgm:t>
    </dgm:pt>
    <dgm:pt modelId="{A350C082-913A-47A5-B7A8-E011D93B11F1}" type="pres">
      <dgm:prSet presAssocID="{6C933035-7D93-4DC0-83FC-978BA4272A3E}" presName="gear3dstNode" presStyleLbl="node1" presStyleIdx="2" presStyleCnt="3"/>
      <dgm:spPr/>
      <dgm:t>
        <a:bodyPr/>
        <a:lstStyle/>
        <a:p>
          <a:endParaRPr lang="ru-RU"/>
        </a:p>
      </dgm:t>
    </dgm:pt>
    <dgm:pt modelId="{C7FE5C86-0DCF-4062-A782-F5878FAA7C88}" type="pres">
      <dgm:prSet presAssocID="{6C933035-7D93-4DC0-83FC-978BA4272A3E}" presName="gear3ch" presStyleLbl="fgAcc1" presStyleIdx="2" presStyleCnt="3" custScaleX="123460" custScaleY="125994" custLinFactNeighborX="32731" custLinFactNeighborY="-376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AC3F9B-8825-4DD1-A113-8BA6284499C5}" type="pres">
      <dgm:prSet presAssocID="{2F1E62C8-D0A5-4CAD-B201-96D36105E628}" presName="connector1" presStyleLbl="sibTrans2D1" presStyleIdx="0" presStyleCnt="3"/>
      <dgm:spPr/>
      <dgm:t>
        <a:bodyPr/>
        <a:lstStyle/>
        <a:p>
          <a:endParaRPr lang="ru-RU"/>
        </a:p>
      </dgm:t>
    </dgm:pt>
    <dgm:pt modelId="{D65BC7F2-CA52-4066-AE03-90B3AF5C1FDB}" type="pres">
      <dgm:prSet presAssocID="{27360255-A641-427E-8A08-475D04DECED6}" presName="connector2" presStyleLbl="sibTrans2D1" presStyleIdx="1" presStyleCnt="3"/>
      <dgm:spPr/>
      <dgm:t>
        <a:bodyPr/>
        <a:lstStyle/>
        <a:p>
          <a:endParaRPr lang="ru-RU"/>
        </a:p>
      </dgm:t>
    </dgm:pt>
    <dgm:pt modelId="{885E733B-7918-4789-A129-1A28EBF09AF1}" type="pres">
      <dgm:prSet presAssocID="{E7D9AEDC-0444-4FB7-9E06-3E9AA1E72917}" presName="connector3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4CAC6876-C2BE-4BBD-90B0-B895742E1B64}" type="presOf" srcId="{3F6743C4-E1D5-496E-B531-25C5AA69232A}" destId="{62F1865E-B681-473A-8932-975C1692B8BE}" srcOrd="0" destOrd="1" presId="urn:microsoft.com/office/officeart/2005/8/layout/gear1"/>
    <dgm:cxn modelId="{1B5C0E02-6730-4A0E-8851-9BEAC93FAE2D}" srcId="{6C933035-7D93-4DC0-83FC-978BA4272A3E}" destId="{10DE5269-2AC9-447C-A2FD-B3E5AB29CB50}" srcOrd="1" destOrd="0" parTransId="{83A0B2DC-AA6C-471E-8498-D480A76F1855}" sibTransId="{F26F1F3F-83C5-4AFE-BEDA-290677106F9B}"/>
    <dgm:cxn modelId="{B90B1528-5EB0-452A-A438-AAF41A8765F0}" type="presOf" srcId="{3426707A-EEAE-4143-9927-2DC637731F7C}" destId="{57535817-44D6-450D-8608-AA078D104EE0}" srcOrd="0" destOrd="0" presId="urn:microsoft.com/office/officeart/2005/8/layout/gear1"/>
    <dgm:cxn modelId="{6C8A4286-D1EA-4D8F-8472-A1DBC8383657}" type="presOf" srcId="{10DE5269-2AC9-447C-A2FD-B3E5AB29CB50}" destId="{C7FE5C86-0DCF-4062-A782-F5878FAA7C88}" srcOrd="0" destOrd="1" presId="urn:microsoft.com/office/officeart/2005/8/layout/gear1"/>
    <dgm:cxn modelId="{041C77AE-A304-4F76-B01A-B774469B8F30}" srcId="{5214B7A7-CBD7-413E-BAC6-A82D9E581B7A}" destId="{6C933035-7D93-4DC0-83FC-978BA4272A3E}" srcOrd="2" destOrd="0" parTransId="{070E0AFC-2119-4834-BB46-B33F43B444EA}" sibTransId="{E7D9AEDC-0444-4FB7-9E06-3E9AA1E72917}"/>
    <dgm:cxn modelId="{BDBFF630-8454-4FD1-8DEE-087CE46E0933}" type="presOf" srcId="{49422653-3D3F-4719-86F0-B0B539E31A41}" destId="{BB93EC94-5AB0-423A-B3A5-2D6031FEA3A4}" srcOrd="2" destOrd="0" presId="urn:microsoft.com/office/officeart/2005/8/layout/gear1"/>
    <dgm:cxn modelId="{05EA775C-DB34-4AB2-9109-1C82B5E14D11}" type="presOf" srcId="{5357E2B1-D6BD-465A-8B28-4C96A57D6F8C}" destId="{C7FE5C86-0DCF-4062-A782-F5878FAA7C88}" srcOrd="0" destOrd="0" presId="urn:microsoft.com/office/officeart/2005/8/layout/gear1"/>
    <dgm:cxn modelId="{8FE22DA5-B66E-4B0B-A365-82A32F0BD658}" srcId="{49422653-3D3F-4719-86F0-B0B539E31A41}" destId="{D3352406-F339-4B7B-8EB2-1F413DF6C9F9}" srcOrd="3" destOrd="0" parTransId="{2C948231-F55C-4FDF-8132-4131C4B780BB}" sibTransId="{F76293BC-95C5-43FB-982C-7F7B136E2F75}"/>
    <dgm:cxn modelId="{15D423E3-1E69-4120-8934-A39F08A47E7F}" type="presOf" srcId="{49422653-3D3F-4719-86F0-B0B539E31A41}" destId="{B35190E6-1A32-4F75-BE26-290F13CF0C88}" srcOrd="0" destOrd="0" presId="urn:microsoft.com/office/officeart/2005/8/layout/gear1"/>
    <dgm:cxn modelId="{9310D101-4F7B-47D1-8BE0-3A3C150B4991}" srcId="{5214B7A7-CBD7-413E-BAC6-A82D9E581B7A}" destId="{3426707A-EEAE-4143-9927-2DC637731F7C}" srcOrd="0" destOrd="0" parTransId="{7329017B-D1C5-43F0-A8B4-2817FDA88301}" sibTransId="{2F1E62C8-D0A5-4CAD-B201-96D36105E628}"/>
    <dgm:cxn modelId="{15A06EC5-81C6-404F-810B-D9429C60455F}" type="presOf" srcId="{3426707A-EEAE-4143-9927-2DC637731F7C}" destId="{9B65EBFE-54AE-4FF9-97FB-181388BC334B}" srcOrd="1" destOrd="0" presId="urn:microsoft.com/office/officeart/2005/8/layout/gear1"/>
    <dgm:cxn modelId="{03AD24D6-D8E0-4546-909B-3EB1055A14D4}" type="presOf" srcId="{49422653-3D3F-4719-86F0-B0B539E31A41}" destId="{0F43BEFC-15AB-4C00-9273-1C468DF48161}" srcOrd="1" destOrd="0" presId="urn:microsoft.com/office/officeart/2005/8/layout/gear1"/>
    <dgm:cxn modelId="{F604D1C1-6ECA-4AF9-BC9E-59B1EA440A51}" type="presOf" srcId="{6C933035-7D93-4DC0-83FC-978BA4272A3E}" destId="{19C07883-BA18-4AA2-987E-384058DA0622}" srcOrd="0" destOrd="0" presId="urn:microsoft.com/office/officeart/2005/8/layout/gear1"/>
    <dgm:cxn modelId="{950949A9-31FE-4C86-BBEB-FBB39BBB5690}" type="presOf" srcId="{E7D9AEDC-0444-4FB7-9E06-3E9AA1E72917}" destId="{885E733B-7918-4789-A129-1A28EBF09AF1}" srcOrd="0" destOrd="0" presId="urn:microsoft.com/office/officeart/2005/8/layout/gear1"/>
    <dgm:cxn modelId="{D63C8A01-BFD4-4E4C-89B4-6CC08698791C}" type="presOf" srcId="{6C933035-7D93-4DC0-83FC-978BA4272A3E}" destId="{2CB2FE86-825F-4394-A57B-FD68B89478A8}" srcOrd="2" destOrd="0" presId="urn:microsoft.com/office/officeart/2005/8/layout/gear1"/>
    <dgm:cxn modelId="{05DDD427-7E3E-4412-9BFE-08753D700DD3}" type="presOf" srcId="{58B5E8E0-FBF4-4569-910E-AEC5159A1CF5}" destId="{62F1865E-B681-473A-8932-975C1692B8BE}" srcOrd="0" destOrd="3" presId="urn:microsoft.com/office/officeart/2005/8/layout/gear1"/>
    <dgm:cxn modelId="{AD3FD8B7-67A4-4F8D-8215-018463BF9DC9}" srcId="{3426707A-EEAE-4143-9927-2DC637731F7C}" destId="{301F2F34-695D-4484-AED4-36A61026FED5}" srcOrd="0" destOrd="0" parTransId="{899130F3-5A07-4F7F-99B4-4300BE131B3A}" sibTransId="{D7FF3650-20E9-44A4-99A5-10A97534EA5C}"/>
    <dgm:cxn modelId="{8D115BE7-59EB-49D5-9D9A-6078BEA37476}" srcId="{49422653-3D3F-4719-86F0-B0B539E31A41}" destId="{0A4EB0D9-D0F6-4891-8B97-E24A34D91EF8}" srcOrd="1" destOrd="0" parTransId="{09F9B0DF-4307-4405-B42A-FCC700FE4F4D}" sibTransId="{8500C9CC-0164-4420-8787-754FA8DB030D}"/>
    <dgm:cxn modelId="{22553F51-B73E-4E36-A494-39955C26AB9D}" type="presOf" srcId="{D3352406-F339-4B7B-8EB2-1F413DF6C9F9}" destId="{91BFF8DC-B1A1-48F9-AA13-1132E33D3BCE}" srcOrd="0" destOrd="3" presId="urn:microsoft.com/office/officeart/2005/8/layout/gear1"/>
    <dgm:cxn modelId="{7F49D201-8B14-4605-A5A0-23DC4D0DC453}" type="presOf" srcId="{2C34B642-ACE2-47B2-8F9C-9C7401CBC577}" destId="{62F1865E-B681-473A-8932-975C1692B8BE}" srcOrd="0" destOrd="2" presId="urn:microsoft.com/office/officeart/2005/8/layout/gear1"/>
    <dgm:cxn modelId="{F4E03F57-4471-4589-8D74-486FCCCE3C05}" type="presOf" srcId="{0A4EB0D9-D0F6-4891-8B97-E24A34D91EF8}" destId="{91BFF8DC-B1A1-48F9-AA13-1132E33D3BCE}" srcOrd="0" destOrd="1" presId="urn:microsoft.com/office/officeart/2005/8/layout/gear1"/>
    <dgm:cxn modelId="{B3F28A18-6914-44AC-AA47-D8BD60A6AB17}" srcId="{49422653-3D3F-4719-86F0-B0B539E31A41}" destId="{D447DAD1-0DA6-4980-B277-A3A9D2285247}" srcOrd="0" destOrd="0" parTransId="{BBF12F0A-A9B9-4598-BA8F-8B07EC799902}" sibTransId="{1D930F69-BED1-4455-9751-1A9068763D6A}"/>
    <dgm:cxn modelId="{42B21230-F941-4A94-87C8-A64C7945ACC0}" type="presOf" srcId="{6C933035-7D93-4DC0-83FC-978BA4272A3E}" destId="{A350C082-913A-47A5-B7A8-E011D93B11F1}" srcOrd="3" destOrd="0" presId="urn:microsoft.com/office/officeart/2005/8/layout/gear1"/>
    <dgm:cxn modelId="{F226CBA6-B4A6-4E82-91BC-5E2BDD2CE6B4}" srcId="{6C933035-7D93-4DC0-83FC-978BA4272A3E}" destId="{2C39270A-6779-4704-8E8A-2A9CA8B9767C}" srcOrd="2" destOrd="0" parTransId="{2983D2C4-B0F7-41D2-935B-C7A51ED77234}" sibTransId="{B33BA0A2-B413-4335-B068-F824343ED66A}"/>
    <dgm:cxn modelId="{C88BE0A5-E002-4F7E-AE52-99ED9F90E5D9}" type="presOf" srcId="{2C39270A-6779-4704-8E8A-2A9CA8B9767C}" destId="{C7FE5C86-0DCF-4062-A782-F5878FAA7C88}" srcOrd="0" destOrd="2" presId="urn:microsoft.com/office/officeart/2005/8/layout/gear1"/>
    <dgm:cxn modelId="{F2643CFC-B1D0-48E0-9ED7-7CD0705361A3}" type="presOf" srcId="{3426707A-EEAE-4143-9927-2DC637731F7C}" destId="{A99747D6-1CE5-4FAE-97D2-7FAEE12B11B4}" srcOrd="2" destOrd="0" presId="urn:microsoft.com/office/officeart/2005/8/layout/gear1"/>
    <dgm:cxn modelId="{677C9529-4575-4246-82F5-6BF5839341BF}" type="presOf" srcId="{301F2F34-695D-4484-AED4-36A61026FED5}" destId="{62F1865E-B681-473A-8932-975C1692B8BE}" srcOrd="0" destOrd="0" presId="urn:microsoft.com/office/officeart/2005/8/layout/gear1"/>
    <dgm:cxn modelId="{E89E4EAB-5273-4FFD-BA0D-81BA5D3712BE}" srcId="{6C933035-7D93-4DC0-83FC-978BA4272A3E}" destId="{5357E2B1-D6BD-465A-8B28-4C96A57D6F8C}" srcOrd="0" destOrd="0" parTransId="{73D96E8B-3383-491F-8284-855EF21BA29F}" sibTransId="{13C44429-5853-4E4A-B7BA-A2621BB3D510}"/>
    <dgm:cxn modelId="{0F08F239-CA82-467D-B75E-AB9D18E7FD4A}" type="presOf" srcId="{5214B7A7-CBD7-413E-BAC6-A82D9E581B7A}" destId="{44269694-A23A-4555-A7B7-E6798C108675}" srcOrd="0" destOrd="0" presId="urn:microsoft.com/office/officeart/2005/8/layout/gear1"/>
    <dgm:cxn modelId="{BA358897-15B5-4C97-A0AB-1466203D9D57}" type="presOf" srcId="{6C933035-7D93-4DC0-83FC-978BA4272A3E}" destId="{79CCF9FF-68B6-41E6-9B4E-CEC429804D75}" srcOrd="1" destOrd="0" presId="urn:microsoft.com/office/officeart/2005/8/layout/gear1"/>
    <dgm:cxn modelId="{CB2074D7-B753-4C33-BCF4-23CB5850DC56}" srcId="{3426707A-EEAE-4143-9927-2DC637731F7C}" destId="{58B5E8E0-FBF4-4569-910E-AEC5159A1CF5}" srcOrd="3" destOrd="0" parTransId="{1B96A624-5329-4CEA-9609-211FCFD60753}" sibTransId="{1EEAB59C-FF1D-4294-B9FA-75266A710A20}"/>
    <dgm:cxn modelId="{D7C4FBEA-7BD9-46EA-9EF2-1ECDC7639F18}" srcId="{5214B7A7-CBD7-413E-BAC6-A82D9E581B7A}" destId="{49422653-3D3F-4719-86F0-B0B539E31A41}" srcOrd="1" destOrd="0" parTransId="{07B66FE7-401B-4DF8-9E44-51E7B597E869}" sibTransId="{27360255-A641-427E-8A08-475D04DECED6}"/>
    <dgm:cxn modelId="{43A45B23-4FC6-4F37-A4D6-30C41254A115}" srcId="{3426707A-EEAE-4143-9927-2DC637731F7C}" destId="{3F6743C4-E1D5-496E-B531-25C5AA69232A}" srcOrd="1" destOrd="0" parTransId="{0B3E5F07-D7EC-406B-83B6-EC0538E43576}" sibTransId="{6E7698AC-0D1D-4006-8AA9-159B9976B54E}"/>
    <dgm:cxn modelId="{98373275-BD64-4890-B682-A3AAD4D73E36}" type="presOf" srcId="{27360255-A641-427E-8A08-475D04DECED6}" destId="{D65BC7F2-CA52-4066-AE03-90B3AF5C1FDB}" srcOrd="0" destOrd="0" presId="urn:microsoft.com/office/officeart/2005/8/layout/gear1"/>
    <dgm:cxn modelId="{14845593-B8B0-44DF-B24A-872E60B8D565}" srcId="{3426707A-EEAE-4143-9927-2DC637731F7C}" destId="{2C34B642-ACE2-47B2-8F9C-9C7401CBC577}" srcOrd="2" destOrd="0" parTransId="{CDD4A1C7-FE17-428B-9D1D-3BDAE3E2F3AC}" sibTransId="{0F7F5D83-13BF-460C-B3ED-5AE2A02E6C69}"/>
    <dgm:cxn modelId="{903A1EB0-3751-4EE1-8DD0-F089F997D267}" type="presOf" srcId="{0574ABF7-C5B8-4ACD-A377-0A14FF1E198F}" destId="{91BFF8DC-B1A1-48F9-AA13-1132E33D3BCE}" srcOrd="0" destOrd="2" presId="urn:microsoft.com/office/officeart/2005/8/layout/gear1"/>
    <dgm:cxn modelId="{CFEE28C2-EB7D-4D38-877C-E0FD254D3893}" type="presOf" srcId="{2F1E62C8-D0A5-4CAD-B201-96D36105E628}" destId="{39AC3F9B-8825-4DD1-A113-8BA6284499C5}" srcOrd="0" destOrd="0" presId="urn:microsoft.com/office/officeart/2005/8/layout/gear1"/>
    <dgm:cxn modelId="{AF15FEE8-BC64-4AFA-ACC5-3B660B750288}" srcId="{49422653-3D3F-4719-86F0-B0B539E31A41}" destId="{0574ABF7-C5B8-4ACD-A377-0A14FF1E198F}" srcOrd="2" destOrd="0" parTransId="{F1E9F8EF-F274-4843-B54F-40D76A6032FE}" sibTransId="{D999E80E-3CB1-4CDB-B876-AAE26580C92A}"/>
    <dgm:cxn modelId="{175152FD-D5E3-45AC-9578-D427C7188F5A}" type="presOf" srcId="{D447DAD1-0DA6-4980-B277-A3A9D2285247}" destId="{91BFF8DC-B1A1-48F9-AA13-1132E33D3BCE}" srcOrd="0" destOrd="0" presId="urn:microsoft.com/office/officeart/2005/8/layout/gear1"/>
    <dgm:cxn modelId="{721098D7-CFC4-4451-B8D6-D032F5A108E7}" type="presParOf" srcId="{44269694-A23A-4555-A7B7-E6798C108675}" destId="{57535817-44D6-450D-8608-AA078D104EE0}" srcOrd="0" destOrd="0" presId="urn:microsoft.com/office/officeart/2005/8/layout/gear1"/>
    <dgm:cxn modelId="{7E627988-B56D-4020-84E6-A950873BC8B5}" type="presParOf" srcId="{44269694-A23A-4555-A7B7-E6798C108675}" destId="{9B65EBFE-54AE-4FF9-97FB-181388BC334B}" srcOrd="1" destOrd="0" presId="urn:microsoft.com/office/officeart/2005/8/layout/gear1"/>
    <dgm:cxn modelId="{1CFD3664-0F5F-407D-AD2D-4F50085DD03D}" type="presParOf" srcId="{44269694-A23A-4555-A7B7-E6798C108675}" destId="{A99747D6-1CE5-4FAE-97D2-7FAEE12B11B4}" srcOrd="2" destOrd="0" presId="urn:microsoft.com/office/officeart/2005/8/layout/gear1"/>
    <dgm:cxn modelId="{427378B2-CF26-455B-B973-DD2FBCD58B32}" type="presParOf" srcId="{44269694-A23A-4555-A7B7-E6798C108675}" destId="{62F1865E-B681-473A-8932-975C1692B8BE}" srcOrd="3" destOrd="0" presId="urn:microsoft.com/office/officeart/2005/8/layout/gear1"/>
    <dgm:cxn modelId="{50D3CB7F-377F-4481-8454-B8FBA0C2794A}" type="presParOf" srcId="{44269694-A23A-4555-A7B7-E6798C108675}" destId="{B35190E6-1A32-4F75-BE26-290F13CF0C88}" srcOrd="4" destOrd="0" presId="urn:microsoft.com/office/officeart/2005/8/layout/gear1"/>
    <dgm:cxn modelId="{29EBD23F-930C-4568-9295-515A7A9D35F4}" type="presParOf" srcId="{44269694-A23A-4555-A7B7-E6798C108675}" destId="{0F43BEFC-15AB-4C00-9273-1C468DF48161}" srcOrd="5" destOrd="0" presId="urn:microsoft.com/office/officeart/2005/8/layout/gear1"/>
    <dgm:cxn modelId="{358015EC-7028-480C-8151-5C7F8732C1A6}" type="presParOf" srcId="{44269694-A23A-4555-A7B7-E6798C108675}" destId="{BB93EC94-5AB0-423A-B3A5-2D6031FEA3A4}" srcOrd="6" destOrd="0" presId="urn:microsoft.com/office/officeart/2005/8/layout/gear1"/>
    <dgm:cxn modelId="{B25F660C-473A-4950-A6BD-11B16EF40306}" type="presParOf" srcId="{44269694-A23A-4555-A7B7-E6798C108675}" destId="{91BFF8DC-B1A1-48F9-AA13-1132E33D3BCE}" srcOrd="7" destOrd="0" presId="urn:microsoft.com/office/officeart/2005/8/layout/gear1"/>
    <dgm:cxn modelId="{63AFF6C0-C8D4-487A-8B5C-54D0873734BB}" type="presParOf" srcId="{44269694-A23A-4555-A7B7-E6798C108675}" destId="{19C07883-BA18-4AA2-987E-384058DA0622}" srcOrd="8" destOrd="0" presId="urn:microsoft.com/office/officeart/2005/8/layout/gear1"/>
    <dgm:cxn modelId="{DB43C8F9-A991-4FC4-9E98-3CF4D198D37C}" type="presParOf" srcId="{44269694-A23A-4555-A7B7-E6798C108675}" destId="{79CCF9FF-68B6-41E6-9B4E-CEC429804D75}" srcOrd="9" destOrd="0" presId="urn:microsoft.com/office/officeart/2005/8/layout/gear1"/>
    <dgm:cxn modelId="{870583B1-9601-44AF-9CBC-A4F67BC4C158}" type="presParOf" srcId="{44269694-A23A-4555-A7B7-E6798C108675}" destId="{2CB2FE86-825F-4394-A57B-FD68B89478A8}" srcOrd="10" destOrd="0" presId="urn:microsoft.com/office/officeart/2005/8/layout/gear1"/>
    <dgm:cxn modelId="{46FD46D5-3EE6-45CB-82B7-D68101C97D15}" type="presParOf" srcId="{44269694-A23A-4555-A7B7-E6798C108675}" destId="{A350C082-913A-47A5-B7A8-E011D93B11F1}" srcOrd="11" destOrd="0" presId="urn:microsoft.com/office/officeart/2005/8/layout/gear1"/>
    <dgm:cxn modelId="{F7511F48-F587-4CE7-B430-14AA55EDB18F}" type="presParOf" srcId="{44269694-A23A-4555-A7B7-E6798C108675}" destId="{C7FE5C86-0DCF-4062-A782-F5878FAA7C88}" srcOrd="12" destOrd="0" presId="urn:microsoft.com/office/officeart/2005/8/layout/gear1"/>
    <dgm:cxn modelId="{BDD68685-4F1E-4E90-B009-C21AB959B8D7}" type="presParOf" srcId="{44269694-A23A-4555-A7B7-E6798C108675}" destId="{39AC3F9B-8825-4DD1-A113-8BA6284499C5}" srcOrd="13" destOrd="0" presId="urn:microsoft.com/office/officeart/2005/8/layout/gear1"/>
    <dgm:cxn modelId="{BF4AF535-DDDC-4950-8785-96AF2CD6A79B}" type="presParOf" srcId="{44269694-A23A-4555-A7B7-E6798C108675}" destId="{D65BC7F2-CA52-4066-AE03-90B3AF5C1FDB}" srcOrd="14" destOrd="0" presId="urn:microsoft.com/office/officeart/2005/8/layout/gear1"/>
    <dgm:cxn modelId="{7E5A23E3-528B-4A3B-B0C1-9072A38A94A2}" type="presParOf" srcId="{44269694-A23A-4555-A7B7-E6798C108675}" destId="{885E733B-7918-4789-A129-1A28EBF09AF1}" srcOrd="15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535817-44D6-450D-8608-AA078D104EE0}">
      <dsp:nvSpPr>
        <dsp:cNvPr id="0" name=""/>
        <dsp:cNvSpPr/>
      </dsp:nvSpPr>
      <dsp:spPr>
        <a:xfrm>
          <a:off x="4338347" y="2117051"/>
          <a:ext cx="3237586" cy="2874797"/>
        </a:xfrm>
        <a:prstGeom prst="gear9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rgbClr val="000066"/>
              </a:solidFill>
            </a:rPr>
            <a:t>УНИКАЛЬНОСТЬ И РИСКИ</a:t>
          </a:r>
        </a:p>
      </dsp:txBody>
      <dsp:txXfrm>
        <a:off x="4962131" y="2790458"/>
        <a:ext cx="1990018" cy="1477706"/>
      </dsp:txXfrm>
    </dsp:sp>
    <dsp:sp modelId="{62F1865E-B681-473A-8932-975C1692B8BE}">
      <dsp:nvSpPr>
        <dsp:cNvPr id="0" name=""/>
        <dsp:cNvSpPr/>
      </dsp:nvSpPr>
      <dsp:spPr>
        <a:xfrm>
          <a:off x="3657616" y="3702592"/>
          <a:ext cx="2146333" cy="1378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/>
            <a:t>НОВЫЙ ПРОДУКТ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/>
            <a:t>НОВЫЕ УСЛОВИЯ РЕАЛИЗАЦИИ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/>
            <a:t>НОВАЯ ОРГАНИЗАЦИОННАЯ СТРУКТУРА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/>
            <a:t>ВЫСОКИЙ УРОВЕНЬ НЕОПРЕДЕЛЕННОСТИ</a:t>
          </a:r>
        </a:p>
      </dsp:txBody>
      <dsp:txXfrm>
        <a:off x="3697983" y="3742959"/>
        <a:ext cx="2065599" cy="1297513"/>
      </dsp:txXfrm>
    </dsp:sp>
    <dsp:sp modelId="{B35190E6-1A32-4F75-BE26-290F13CF0C88}">
      <dsp:nvSpPr>
        <dsp:cNvPr id="0" name=""/>
        <dsp:cNvSpPr/>
      </dsp:nvSpPr>
      <dsp:spPr>
        <a:xfrm>
          <a:off x="2731559" y="1559786"/>
          <a:ext cx="2560339" cy="1970037"/>
        </a:xfrm>
        <a:prstGeom prst="gear6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rgbClr val="000066"/>
              </a:solidFill>
            </a:rPr>
            <a:t>КОНЕЧНОСТЬ  И ОГРАНИЧЕНИЯ</a:t>
          </a:r>
        </a:p>
      </dsp:txBody>
      <dsp:txXfrm>
        <a:off x="3313329" y="2058746"/>
        <a:ext cx="1396799" cy="972117"/>
      </dsp:txXfrm>
    </dsp:sp>
    <dsp:sp modelId="{91BFF8DC-B1A1-48F9-AA13-1132E33D3BCE}">
      <dsp:nvSpPr>
        <dsp:cNvPr id="0" name=""/>
        <dsp:cNvSpPr/>
      </dsp:nvSpPr>
      <dsp:spPr>
        <a:xfrm>
          <a:off x="1900065" y="2831995"/>
          <a:ext cx="1723782" cy="17123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/>
            <a:t>СРОКИ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/>
            <a:t>БЮДЖЕТ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/>
            <a:t>РЕСУРСЫ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/>
            <a:t>ОРГАНИЗАЦИОННЫЕ, ЗАКОНОДАТЕЛЬНЫЕ И Т.Д. </a:t>
          </a:r>
        </a:p>
      </dsp:txBody>
      <dsp:txXfrm>
        <a:off x="1950219" y="2882149"/>
        <a:ext cx="1623474" cy="1612070"/>
      </dsp:txXfrm>
    </dsp:sp>
    <dsp:sp modelId="{19C07883-BA18-4AA2-987E-384058DA0622}">
      <dsp:nvSpPr>
        <dsp:cNvPr id="0" name=""/>
        <dsp:cNvSpPr/>
      </dsp:nvSpPr>
      <dsp:spPr>
        <a:xfrm rot="20700000">
          <a:off x="3925546" y="142336"/>
          <a:ext cx="2572880" cy="2046885"/>
        </a:xfrm>
        <a:prstGeom prst="gear6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0066"/>
              </a:solidFill>
            </a:rPr>
            <a:t>ЗАКАЗЧИК </a:t>
          </a:r>
          <a:r>
            <a:rPr lang="ru-RU" sz="1600" b="1" kern="1200" dirty="0">
              <a:solidFill>
                <a:srgbClr val="000066"/>
              </a:solidFill>
            </a:rPr>
            <a:t/>
          </a:r>
          <a:br>
            <a:rPr lang="ru-RU" sz="1600" b="1" kern="1200" dirty="0">
              <a:solidFill>
                <a:srgbClr val="000066"/>
              </a:solidFill>
            </a:rPr>
          </a:br>
          <a:r>
            <a:rPr lang="ru-RU" sz="1600" b="1" kern="1200" dirty="0">
              <a:solidFill>
                <a:srgbClr val="000066"/>
              </a:solidFill>
            </a:rPr>
            <a:t>И  ЦЕЛИ</a:t>
          </a:r>
        </a:p>
      </dsp:txBody>
      <dsp:txXfrm rot="-20700000">
        <a:off x="4521052" y="560080"/>
        <a:ext cx="1381868" cy="1211397"/>
      </dsp:txXfrm>
    </dsp:sp>
    <dsp:sp modelId="{C7FE5C86-0DCF-4062-A782-F5878FAA7C88}">
      <dsp:nvSpPr>
        <dsp:cNvPr id="0" name=""/>
        <dsp:cNvSpPr/>
      </dsp:nvSpPr>
      <dsp:spPr>
        <a:xfrm>
          <a:off x="5949770" y="450675"/>
          <a:ext cx="2128182" cy="13031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/>
            <a:t>ДОСТИГАЕМЫЕ ВЫГОДЫ И ЭФФЕКТЫ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/>
            <a:t>СОЗДАНИЕ ВОЗМОЖНОСТЕЙ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/>
            <a:t>ОТКРЫТИЕ НАПРАВЛЕНИЙ И ПР..</a:t>
          </a:r>
        </a:p>
      </dsp:txBody>
      <dsp:txXfrm>
        <a:off x="5987937" y="488842"/>
        <a:ext cx="2051848" cy="1226783"/>
      </dsp:txXfrm>
    </dsp:sp>
    <dsp:sp modelId="{39AC3F9B-8825-4DD1-A113-8BA6284499C5}">
      <dsp:nvSpPr>
        <dsp:cNvPr id="0" name=""/>
        <dsp:cNvSpPr/>
      </dsp:nvSpPr>
      <dsp:spPr>
        <a:xfrm>
          <a:off x="4402556" y="1786670"/>
          <a:ext cx="3467266" cy="3467266"/>
        </a:xfrm>
        <a:prstGeom prst="circularArrow">
          <a:avLst>
            <a:gd name="adj1" fmla="val 4687"/>
            <a:gd name="adj2" fmla="val 299029"/>
            <a:gd name="adj3" fmla="val 2531228"/>
            <a:gd name="adj4" fmla="val 15829203"/>
            <a:gd name="adj5" fmla="val 5469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65BC7F2-CA52-4066-AE03-90B3AF5C1FDB}">
      <dsp:nvSpPr>
        <dsp:cNvPr id="0" name=""/>
        <dsp:cNvSpPr/>
      </dsp:nvSpPr>
      <dsp:spPr>
        <a:xfrm>
          <a:off x="2677820" y="1120755"/>
          <a:ext cx="2519185" cy="2519185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85E733B-7918-4789-A129-1A28EBF09AF1}">
      <dsp:nvSpPr>
        <dsp:cNvPr id="0" name=""/>
        <dsp:cNvSpPr/>
      </dsp:nvSpPr>
      <dsp:spPr>
        <a:xfrm>
          <a:off x="3683649" y="-225268"/>
          <a:ext cx="2716189" cy="2716189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7657"/>
          </a:xfrm>
          <a:prstGeom prst="rect">
            <a:avLst/>
          </a:prstGeom>
        </p:spPr>
        <p:txBody>
          <a:bodyPr vert="horz" lIns="90800" tIns="45400" rIns="90800" bIns="4540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7657"/>
          </a:xfrm>
          <a:prstGeom prst="rect">
            <a:avLst/>
          </a:prstGeom>
        </p:spPr>
        <p:txBody>
          <a:bodyPr vert="horz" lIns="90800" tIns="45400" rIns="90800" bIns="45400" rtlCol="0"/>
          <a:lstStyle>
            <a:lvl1pPr algn="r">
              <a:defRPr sz="1200"/>
            </a:lvl1pPr>
          </a:lstStyle>
          <a:p>
            <a:fld id="{874C17A4-F06F-4426-B953-2357D2A5A74D}" type="datetimeFigureOut">
              <a:rPr lang="ru-RU" smtClean="0"/>
              <a:t>24.01.2020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1044"/>
            <a:ext cx="2889938" cy="497656"/>
          </a:xfrm>
          <a:prstGeom prst="rect">
            <a:avLst/>
          </a:prstGeom>
        </p:spPr>
        <p:txBody>
          <a:bodyPr vert="horz" lIns="90800" tIns="45400" rIns="90800" bIns="4540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777607" y="9421044"/>
            <a:ext cx="2889938" cy="497656"/>
          </a:xfrm>
          <a:prstGeom prst="rect">
            <a:avLst/>
          </a:prstGeom>
        </p:spPr>
        <p:txBody>
          <a:bodyPr vert="horz" lIns="90800" tIns="45400" rIns="90800" bIns="45400" rtlCol="0" anchor="b"/>
          <a:lstStyle>
            <a:lvl1pPr algn="r">
              <a:defRPr sz="1200"/>
            </a:lvl1pPr>
          </a:lstStyle>
          <a:p>
            <a:fld id="{4249ADE1-BF6C-47F9-A0B4-4355DACE97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32649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7657"/>
          </a:xfrm>
          <a:prstGeom prst="rect">
            <a:avLst/>
          </a:prstGeom>
        </p:spPr>
        <p:txBody>
          <a:bodyPr vert="horz" lIns="90800" tIns="45400" rIns="90800" bIns="4540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7657"/>
          </a:xfrm>
          <a:prstGeom prst="rect">
            <a:avLst/>
          </a:prstGeom>
        </p:spPr>
        <p:txBody>
          <a:bodyPr vert="horz" lIns="90800" tIns="45400" rIns="90800" bIns="45400" rtlCol="0"/>
          <a:lstStyle>
            <a:lvl1pPr algn="r">
              <a:defRPr sz="1200"/>
            </a:lvl1pPr>
          </a:lstStyle>
          <a:p>
            <a:fld id="{BCC2E961-3E15-4799-B498-503FFDB52FA1}" type="datetimeFigureOut">
              <a:rPr lang="ru-RU" smtClean="0"/>
              <a:t>24.01.2020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68375" y="1239838"/>
            <a:ext cx="4732338" cy="3348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00" tIns="45400" rIns="90800" bIns="4540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909" y="4773375"/>
            <a:ext cx="5335270" cy="3905488"/>
          </a:xfrm>
          <a:prstGeom prst="rect">
            <a:avLst/>
          </a:prstGeom>
        </p:spPr>
        <p:txBody>
          <a:bodyPr vert="horz" lIns="90800" tIns="45400" rIns="90800" bIns="4540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1044"/>
            <a:ext cx="2889938" cy="497656"/>
          </a:xfrm>
          <a:prstGeom prst="rect">
            <a:avLst/>
          </a:prstGeom>
        </p:spPr>
        <p:txBody>
          <a:bodyPr vert="horz" lIns="90800" tIns="45400" rIns="90800" bIns="4540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7607" y="9421044"/>
            <a:ext cx="2889938" cy="497656"/>
          </a:xfrm>
          <a:prstGeom prst="rect">
            <a:avLst/>
          </a:prstGeom>
        </p:spPr>
        <p:txBody>
          <a:bodyPr vert="horz" lIns="90800" tIns="45400" rIns="90800" bIns="45400" rtlCol="0" anchor="b"/>
          <a:lstStyle>
            <a:lvl1pPr algn="r">
              <a:defRPr sz="1200"/>
            </a:lvl1pPr>
          </a:lstStyle>
          <a:p>
            <a:fld id="{BA14AD6F-0DC6-4317-A461-E070DA4C96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153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727" rtl="0" eaLnBrk="1" latinLnBrk="0" hangingPunct="1">
      <a:defRPr sz="1368" kern="1200">
        <a:solidFill>
          <a:schemeClr val="tx1"/>
        </a:solidFill>
        <a:latin typeface="+mn-lt"/>
        <a:ea typeface="+mn-ea"/>
        <a:cs typeface="+mn-cs"/>
      </a:defRPr>
    </a:lvl1pPr>
    <a:lvl2pPr marL="521364" algn="l" defTabSz="1042727" rtl="0" eaLnBrk="1" latinLnBrk="0" hangingPunct="1">
      <a:defRPr sz="1368" kern="1200">
        <a:solidFill>
          <a:schemeClr val="tx1"/>
        </a:solidFill>
        <a:latin typeface="+mn-lt"/>
        <a:ea typeface="+mn-ea"/>
        <a:cs typeface="+mn-cs"/>
      </a:defRPr>
    </a:lvl2pPr>
    <a:lvl3pPr marL="1042727" algn="l" defTabSz="1042727" rtl="0" eaLnBrk="1" latinLnBrk="0" hangingPunct="1">
      <a:defRPr sz="1368" kern="1200">
        <a:solidFill>
          <a:schemeClr val="tx1"/>
        </a:solidFill>
        <a:latin typeface="+mn-lt"/>
        <a:ea typeface="+mn-ea"/>
        <a:cs typeface="+mn-cs"/>
      </a:defRPr>
    </a:lvl3pPr>
    <a:lvl4pPr marL="1564093" algn="l" defTabSz="1042727" rtl="0" eaLnBrk="1" latinLnBrk="0" hangingPunct="1">
      <a:defRPr sz="1368" kern="1200">
        <a:solidFill>
          <a:schemeClr val="tx1"/>
        </a:solidFill>
        <a:latin typeface="+mn-lt"/>
        <a:ea typeface="+mn-ea"/>
        <a:cs typeface="+mn-cs"/>
      </a:defRPr>
    </a:lvl4pPr>
    <a:lvl5pPr marL="2085456" algn="l" defTabSz="1042727" rtl="0" eaLnBrk="1" latinLnBrk="0" hangingPunct="1">
      <a:defRPr sz="1368" kern="1200">
        <a:solidFill>
          <a:schemeClr val="tx1"/>
        </a:solidFill>
        <a:latin typeface="+mn-lt"/>
        <a:ea typeface="+mn-ea"/>
        <a:cs typeface="+mn-cs"/>
      </a:defRPr>
    </a:lvl5pPr>
    <a:lvl6pPr marL="2606820" algn="l" defTabSz="1042727" rtl="0" eaLnBrk="1" latinLnBrk="0" hangingPunct="1">
      <a:defRPr sz="1368" kern="1200">
        <a:solidFill>
          <a:schemeClr val="tx1"/>
        </a:solidFill>
        <a:latin typeface="+mn-lt"/>
        <a:ea typeface="+mn-ea"/>
        <a:cs typeface="+mn-cs"/>
      </a:defRPr>
    </a:lvl6pPr>
    <a:lvl7pPr marL="3128183" algn="l" defTabSz="1042727" rtl="0" eaLnBrk="1" latinLnBrk="0" hangingPunct="1">
      <a:defRPr sz="1368" kern="1200">
        <a:solidFill>
          <a:schemeClr val="tx1"/>
        </a:solidFill>
        <a:latin typeface="+mn-lt"/>
        <a:ea typeface="+mn-ea"/>
        <a:cs typeface="+mn-cs"/>
      </a:defRPr>
    </a:lvl7pPr>
    <a:lvl8pPr marL="3649549" algn="l" defTabSz="1042727" rtl="0" eaLnBrk="1" latinLnBrk="0" hangingPunct="1">
      <a:defRPr sz="1368" kern="1200">
        <a:solidFill>
          <a:schemeClr val="tx1"/>
        </a:solidFill>
        <a:latin typeface="+mn-lt"/>
        <a:ea typeface="+mn-ea"/>
        <a:cs typeface="+mn-cs"/>
      </a:defRPr>
    </a:lvl8pPr>
    <a:lvl9pPr marL="4170913" algn="l" defTabSz="1042727" rtl="0" eaLnBrk="1" latinLnBrk="0" hangingPunct="1">
      <a:defRPr sz="136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07999">
              <a:spcBef>
                <a:spcPct val="0"/>
              </a:spcBef>
            </a:pPr>
            <a:endParaRPr kumimoji="0" lang="ru-RU" dirty="0">
              <a:latin typeface="Calibri" charset="0"/>
            </a:endParaRPr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37749" indent="-283750">
              <a:defRPr kumimoji="1"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34999" indent="-227000">
              <a:defRPr kumimoji="1"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588999" indent="-227000">
              <a:defRPr kumimoji="1"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42998" indent="-227000">
              <a:defRPr kumimoji="1"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496998" indent="-227000" fontAlgn="base">
              <a:spcBef>
                <a:spcPct val="0"/>
              </a:spcBef>
              <a:spcAft>
                <a:spcPct val="0"/>
              </a:spcAft>
              <a:defRPr kumimoji="1"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50997" indent="-227000" fontAlgn="base">
              <a:spcBef>
                <a:spcPct val="0"/>
              </a:spcBef>
              <a:spcAft>
                <a:spcPct val="0"/>
              </a:spcAft>
              <a:defRPr kumimoji="1"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04997" indent="-227000" fontAlgn="base">
              <a:spcBef>
                <a:spcPct val="0"/>
              </a:spcBef>
              <a:spcAft>
                <a:spcPct val="0"/>
              </a:spcAft>
              <a:defRPr kumimoji="1"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58997" indent="-227000" fontAlgn="base">
              <a:spcBef>
                <a:spcPct val="0"/>
              </a:spcBef>
              <a:spcAft>
                <a:spcPct val="0"/>
              </a:spcAft>
              <a:defRPr kumimoji="1"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defTabSz="907999">
              <a:defRPr/>
            </a:pPr>
            <a:fld id="{D75D0CB3-6050-6947-8748-D567B069EB5B}" type="slidenum">
              <a:rPr kumimoji="0" lang="ru-RU" sz="1200"/>
              <a:pPr defTabSz="907999">
                <a:defRPr/>
              </a:pPr>
              <a:t>6</a:t>
            </a:fld>
            <a:endParaRPr kumimoji="0" lang="ru-RU" sz="1200" dirty="0"/>
          </a:p>
        </p:txBody>
      </p:sp>
    </p:spTree>
    <p:extLst>
      <p:ext uri="{BB962C8B-B14F-4D97-AF65-F5344CB8AC3E}">
        <p14:creationId xmlns:p14="http://schemas.microsoft.com/office/powerpoint/2010/main" val="33191813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07999">
              <a:spcBef>
                <a:spcPct val="0"/>
              </a:spcBef>
            </a:pPr>
            <a:endParaRPr kumimoji="0" lang="ru-RU" dirty="0">
              <a:latin typeface="Calibri" charset="0"/>
            </a:endParaRPr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37749" indent="-283750">
              <a:defRPr kumimoji="1"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34999" indent="-227000">
              <a:defRPr kumimoji="1"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588999" indent="-227000">
              <a:defRPr kumimoji="1"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42998" indent="-227000">
              <a:defRPr kumimoji="1"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496998" indent="-227000" fontAlgn="base">
              <a:spcBef>
                <a:spcPct val="0"/>
              </a:spcBef>
              <a:spcAft>
                <a:spcPct val="0"/>
              </a:spcAft>
              <a:defRPr kumimoji="1"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50997" indent="-227000" fontAlgn="base">
              <a:spcBef>
                <a:spcPct val="0"/>
              </a:spcBef>
              <a:spcAft>
                <a:spcPct val="0"/>
              </a:spcAft>
              <a:defRPr kumimoji="1"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04997" indent="-227000" fontAlgn="base">
              <a:spcBef>
                <a:spcPct val="0"/>
              </a:spcBef>
              <a:spcAft>
                <a:spcPct val="0"/>
              </a:spcAft>
              <a:defRPr kumimoji="1"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58997" indent="-227000" fontAlgn="base">
              <a:spcBef>
                <a:spcPct val="0"/>
              </a:spcBef>
              <a:spcAft>
                <a:spcPct val="0"/>
              </a:spcAft>
              <a:defRPr kumimoji="1"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defTabSz="907999">
              <a:defRPr/>
            </a:pPr>
            <a:fld id="{D75D0CB3-6050-6947-8748-D567B069EB5B}" type="slidenum">
              <a:rPr kumimoji="0" lang="ru-RU" sz="1200"/>
              <a:pPr defTabSz="907999">
                <a:defRPr/>
              </a:pPr>
              <a:t>7</a:t>
            </a:fld>
            <a:endParaRPr kumimoji="0" lang="ru-RU" sz="1200" dirty="0"/>
          </a:p>
        </p:txBody>
      </p:sp>
    </p:spTree>
    <p:extLst>
      <p:ext uri="{BB962C8B-B14F-4D97-AF65-F5344CB8AC3E}">
        <p14:creationId xmlns:p14="http://schemas.microsoft.com/office/powerpoint/2010/main" val="21781058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07999">
              <a:spcBef>
                <a:spcPct val="0"/>
              </a:spcBef>
            </a:pPr>
            <a:endParaRPr kumimoji="0" lang="ru-RU" dirty="0">
              <a:latin typeface="Calibri" charset="0"/>
            </a:endParaRPr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37749" indent="-283750">
              <a:defRPr kumimoji="1"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34999" indent="-227000">
              <a:defRPr kumimoji="1"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588999" indent="-227000">
              <a:defRPr kumimoji="1"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42998" indent="-227000">
              <a:defRPr kumimoji="1"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496998" indent="-227000" fontAlgn="base">
              <a:spcBef>
                <a:spcPct val="0"/>
              </a:spcBef>
              <a:spcAft>
                <a:spcPct val="0"/>
              </a:spcAft>
              <a:defRPr kumimoji="1"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50997" indent="-227000" fontAlgn="base">
              <a:spcBef>
                <a:spcPct val="0"/>
              </a:spcBef>
              <a:spcAft>
                <a:spcPct val="0"/>
              </a:spcAft>
              <a:defRPr kumimoji="1"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04997" indent="-227000" fontAlgn="base">
              <a:spcBef>
                <a:spcPct val="0"/>
              </a:spcBef>
              <a:spcAft>
                <a:spcPct val="0"/>
              </a:spcAft>
              <a:defRPr kumimoji="1"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58997" indent="-227000" fontAlgn="base">
              <a:spcBef>
                <a:spcPct val="0"/>
              </a:spcBef>
              <a:spcAft>
                <a:spcPct val="0"/>
              </a:spcAft>
              <a:defRPr kumimoji="1"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defTabSz="907999">
              <a:defRPr/>
            </a:pPr>
            <a:fld id="{D75D0CB3-6050-6947-8748-D567B069EB5B}" type="slidenum">
              <a:rPr kumimoji="0" lang="ru-RU" sz="1200"/>
              <a:pPr defTabSz="907999">
                <a:defRPr/>
              </a:pPr>
              <a:t>15</a:t>
            </a:fld>
            <a:endParaRPr kumimoji="0" lang="ru-RU" sz="1200" dirty="0"/>
          </a:p>
        </p:txBody>
      </p:sp>
    </p:spTree>
    <p:extLst>
      <p:ext uri="{BB962C8B-B14F-4D97-AF65-F5344CB8AC3E}">
        <p14:creationId xmlns:p14="http://schemas.microsoft.com/office/powerpoint/2010/main" val="470274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4AD6F-0DC6-4317-A461-E070DA4C9608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4390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emf"/><Relationship Id="rId18" Type="http://schemas.openxmlformats.org/officeDocument/2006/relationships/image" Target="../media/image28.emf"/><Relationship Id="rId26" Type="http://schemas.openxmlformats.org/officeDocument/2006/relationships/image" Target="../media/image36.emf"/><Relationship Id="rId39" Type="http://schemas.openxmlformats.org/officeDocument/2006/relationships/image" Target="../media/image49.emf"/><Relationship Id="rId3" Type="http://schemas.openxmlformats.org/officeDocument/2006/relationships/image" Target="../media/image13.emf"/><Relationship Id="rId21" Type="http://schemas.openxmlformats.org/officeDocument/2006/relationships/image" Target="../media/image31.emf"/><Relationship Id="rId34" Type="http://schemas.openxmlformats.org/officeDocument/2006/relationships/image" Target="../media/image44.emf"/><Relationship Id="rId42" Type="http://schemas.openxmlformats.org/officeDocument/2006/relationships/image" Target="../media/image52.emf"/><Relationship Id="rId47" Type="http://schemas.openxmlformats.org/officeDocument/2006/relationships/image" Target="../media/image57.emf"/><Relationship Id="rId50" Type="http://schemas.openxmlformats.org/officeDocument/2006/relationships/image" Target="../media/image60.emf"/><Relationship Id="rId7" Type="http://schemas.openxmlformats.org/officeDocument/2006/relationships/image" Target="../media/image17.emf"/><Relationship Id="rId12" Type="http://schemas.openxmlformats.org/officeDocument/2006/relationships/image" Target="../media/image22.emf"/><Relationship Id="rId17" Type="http://schemas.openxmlformats.org/officeDocument/2006/relationships/image" Target="../media/image27.emf"/><Relationship Id="rId25" Type="http://schemas.openxmlformats.org/officeDocument/2006/relationships/image" Target="../media/image35.emf"/><Relationship Id="rId33" Type="http://schemas.openxmlformats.org/officeDocument/2006/relationships/image" Target="../media/image43.emf"/><Relationship Id="rId38" Type="http://schemas.openxmlformats.org/officeDocument/2006/relationships/image" Target="../media/image48.emf"/><Relationship Id="rId46" Type="http://schemas.openxmlformats.org/officeDocument/2006/relationships/image" Target="../media/image56.emf"/><Relationship Id="rId2" Type="http://schemas.openxmlformats.org/officeDocument/2006/relationships/image" Target="../media/image12.png"/><Relationship Id="rId16" Type="http://schemas.openxmlformats.org/officeDocument/2006/relationships/image" Target="../media/image26.emf"/><Relationship Id="rId20" Type="http://schemas.openxmlformats.org/officeDocument/2006/relationships/image" Target="../media/image30.emf"/><Relationship Id="rId29" Type="http://schemas.openxmlformats.org/officeDocument/2006/relationships/image" Target="../media/image39.emf"/><Relationship Id="rId41" Type="http://schemas.openxmlformats.org/officeDocument/2006/relationships/image" Target="../media/image5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emf"/><Relationship Id="rId11" Type="http://schemas.openxmlformats.org/officeDocument/2006/relationships/image" Target="../media/image21.emf"/><Relationship Id="rId24" Type="http://schemas.openxmlformats.org/officeDocument/2006/relationships/image" Target="../media/image34.emf"/><Relationship Id="rId32" Type="http://schemas.openxmlformats.org/officeDocument/2006/relationships/image" Target="../media/image42.emf"/><Relationship Id="rId37" Type="http://schemas.openxmlformats.org/officeDocument/2006/relationships/image" Target="../media/image47.emf"/><Relationship Id="rId40" Type="http://schemas.openxmlformats.org/officeDocument/2006/relationships/image" Target="../media/image50.emf"/><Relationship Id="rId45" Type="http://schemas.openxmlformats.org/officeDocument/2006/relationships/image" Target="../media/image55.emf"/><Relationship Id="rId53" Type="http://schemas.openxmlformats.org/officeDocument/2006/relationships/image" Target="../media/image63.emf"/><Relationship Id="rId5" Type="http://schemas.openxmlformats.org/officeDocument/2006/relationships/image" Target="../media/image15.emf"/><Relationship Id="rId15" Type="http://schemas.openxmlformats.org/officeDocument/2006/relationships/image" Target="../media/image25.emf"/><Relationship Id="rId23" Type="http://schemas.openxmlformats.org/officeDocument/2006/relationships/image" Target="../media/image33.emf"/><Relationship Id="rId28" Type="http://schemas.openxmlformats.org/officeDocument/2006/relationships/image" Target="../media/image38.emf"/><Relationship Id="rId36" Type="http://schemas.openxmlformats.org/officeDocument/2006/relationships/image" Target="../media/image46.emf"/><Relationship Id="rId49" Type="http://schemas.openxmlformats.org/officeDocument/2006/relationships/image" Target="../media/image59.emf"/><Relationship Id="rId10" Type="http://schemas.openxmlformats.org/officeDocument/2006/relationships/image" Target="../media/image20.emf"/><Relationship Id="rId19" Type="http://schemas.openxmlformats.org/officeDocument/2006/relationships/image" Target="../media/image29.emf"/><Relationship Id="rId31" Type="http://schemas.openxmlformats.org/officeDocument/2006/relationships/image" Target="../media/image41.emf"/><Relationship Id="rId44" Type="http://schemas.openxmlformats.org/officeDocument/2006/relationships/image" Target="../media/image54.emf"/><Relationship Id="rId52" Type="http://schemas.openxmlformats.org/officeDocument/2006/relationships/image" Target="../media/image62.emf"/><Relationship Id="rId4" Type="http://schemas.openxmlformats.org/officeDocument/2006/relationships/image" Target="../media/image14.emf"/><Relationship Id="rId9" Type="http://schemas.openxmlformats.org/officeDocument/2006/relationships/image" Target="../media/image19.emf"/><Relationship Id="rId14" Type="http://schemas.openxmlformats.org/officeDocument/2006/relationships/image" Target="../media/image24.emf"/><Relationship Id="rId22" Type="http://schemas.openxmlformats.org/officeDocument/2006/relationships/image" Target="../media/image32.emf"/><Relationship Id="rId27" Type="http://schemas.openxmlformats.org/officeDocument/2006/relationships/image" Target="../media/image37.emf"/><Relationship Id="rId30" Type="http://schemas.openxmlformats.org/officeDocument/2006/relationships/image" Target="../media/image40.emf"/><Relationship Id="rId35" Type="http://schemas.openxmlformats.org/officeDocument/2006/relationships/image" Target="../media/image45.emf"/><Relationship Id="rId43" Type="http://schemas.openxmlformats.org/officeDocument/2006/relationships/image" Target="../media/image53.emf"/><Relationship Id="rId48" Type="http://schemas.openxmlformats.org/officeDocument/2006/relationships/image" Target="../media/image58.emf"/><Relationship Id="rId8" Type="http://schemas.openxmlformats.org/officeDocument/2006/relationships/image" Target="../media/image18.emf"/><Relationship Id="rId51" Type="http://schemas.openxmlformats.org/officeDocument/2006/relationships/image" Target="../media/image61.emf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4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jpe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_ЦП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437793" y="717"/>
            <a:ext cx="10829456" cy="7555434"/>
          </a:xfrm>
          <a:prstGeom prst="rect">
            <a:avLst/>
          </a:prstGeom>
        </p:spPr>
      </p:pic>
      <p:sp>
        <p:nvSpPr>
          <p:cNvPr id="10" name="Title 1" title="ОБРАЗЕЦ ЗАГОЛОВКА"/>
          <p:cNvSpPr>
            <a:spLocks noGrp="1"/>
          </p:cNvSpPr>
          <p:nvPr>
            <p:ph type="title" hasCustomPrompt="1"/>
          </p:nvPr>
        </p:nvSpPr>
        <p:spPr>
          <a:xfrm>
            <a:off x="2212975" y="2739940"/>
            <a:ext cx="8137524" cy="1984917"/>
          </a:xfrm>
          <a:prstGeom prst="rect">
            <a:avLst/>
          </a:prstGeom>
        </p:spPr>
        <p:txBody>
          <a:bodyPr anchor="ctr"/>
          <a:lstStyle>
            <a:lvl1pPr>
              <a:defRPr sz="4400" baseline="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ЗАГОЛОВОК ТИТУЛЬНОГО ЛИСТА</a:t>
            </a:r>
            <a:br>
              <a:rPr lang="ru-RU" dirty="0"/>
            </a:br>
            <a:r>
              <a:rPr lang="ru-RU" dirty="0"/>
              <a:t>НАЗВАНИЕ ПРЕЗЕНТАЦИИ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212975" y="5146324"/>
            <a:ext cx="8137524" cy="66156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Подзаголовок</a:t>
            </a:r>
            <a:r>
              <a:rPr lang="en-US" dirty="0"/>
              <a:t> </a:t>
            </a:r>
            <a:r>
              <a:rPr lang="ru-RU" dirty="0"/>
              <a:t>презентации</a:t>
            </a:r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925" y="1707202"/>
            <a:ext cx="3013251" cy="512392"/>
          </a:xfrm>
          <a:prstGeom prst="rect">
            <a:avLst/>
          </a:prstGeom>
        </p:spPr>
      </p:pic>
      <p:sp>
        <p:nvSpPr>
          <p:cNvPr id="1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2212975" y="6800977"/>
            <a:ext cx="5168900" cy="3999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2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Имя Фамилия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7915275" y="6800977"/>
            <a:ext cx="2435225" cy="3999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2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Дата</a:t>
            </a:r>
          </a:p>
        </p:txBody>
      </p:sp>
      <p:cxnSp>
        <p:nvCxnSpPr>
          <p:cNvPr id="17" name="Прямая соединительная линия 16"/>
          <p:cNvCxnSpPr/>
          <p:nvPr userDrawn="1"/>
        </p:nvCxnSpPr>
        <p:spPr>
          <a:xfrm flipV="1">
            <a:off x="1035703" y="1"/>
            <a:ext cx="1" cy="7559674"/>
          </a:xfrm>
          <a:prstGeom prst="line">
            <a:avLst/>
          </a:prstGeom>
          <a:ln w="571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вал 14"/>
          <p:cNvSpPr/>
          <p:nvPr userDrawn="1"/>
        </p:nvSpPr>
        <p:spPr>
          <a:xfrm>
            <a:off x="410552" y="1366839"/>
            <a:ext cx="1268964" cy="1268964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 userDrawn="1"/>
        </p:nvSpPr>
        <p:spPr>
          <a:xfrm>
            <a:off x="410552" y="3097917"/>
            <a:ext cx="1268964" cy="1268964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 userDrawn="1"/>
        </p:nvSpPr>
        <p:spPr>
          <a:xfrm>
            <a:off x="410552" y="4842624"/>
            <a:ext cx="1268964" cy="1268964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4">
            <a:duotone>
              <a:prstClr val="black"/>
              <a:schemeClr val="accent2">
                <a:lumMod val="40000"/>
                <a:lumOff val="6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19453" y="1537623"/>
            <a:ext cx="832500" cy="8325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5">
            <a:duotone>
              <a:prstClr val="black"/>
              <a:schemeClr val="accent2">
                <a:lumMod val="40000"/>
                <a:lumOff val="6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45853" y="3310074"/>
            <a:ext cx="798750" cy="7875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6">
            <a:duotone>
              <a:prstClr val="black"/>
              <a:schemeClr val="accent2">
                <a:lumMod val="40000"/>
                <a:lumOff val="6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41953" y="5041856"/>
            <a:ext cx="810000" cy="78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760204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1462">
          <p15:clr>
            <a:srgbClr val="FBAE40"/>
          </p15:clr>
        </p15:guide>
        <p15:guide id="2" orient="horz" pos="861">
          <p15:clr>
            <a:srgbClr val="FBAE40"/>
          </p15:clr>
        </p15:guide>
        <p15:guide id="3" orient="horz" pos="2630" userDrawn="1">
          <p15:clr>
            <a:srgbClr val="FBAE40"/>
          </p15:clr>
        </p15:guide>
        <p15:guide id="4" orient="horz" pos="4536">
          <p15:clr>
            <a:srgbClr val="FBAE40"/>
          </p15:clr>
        </p15:guide>
        <p15:guide id="5" pos="6520">
          <p15:clr>
            <a:srgbClr val="FBAE40"/>
          </p15:clr>
        </p15:guide>
        <p15:guide id="6" orient="horz" pos="635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в 3 строки, основно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Текст 29"/>
          <p:cNvSpPr>
            <a:spLocks noGrp="1"/>
          </p:cNvSpPr>
          <p:nvPr>
            <p:ph type="body" sz="quarter" idx="13" hasCustomPrompt="1"/>
          </p:nvPr>
        </p:nvSpPr>
        <p:spPr>
          <a:xfrm>
            <a:off x="789506" y="2087563"/>
            <a:ext cx="9597506" cy="45503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sz="1800" dirty="0" smtClean="0">
                <a:solidFill>
                  <a:schemeClr val="accent2"/>
                </a:solidFill>
              </a:defRPr>
            </a:lvl1pPr>
            <a:lvl2pPr marL="503971" indent="0">
              <a:buNone/>
              <a:defRPr sz="1600">
                <a:solidFill>
                  <a:schemeClr val="accent2"/>
                </a:solidFill>
                <a:latin typeface="+mn-lt"/>
              </a:defRPr>
            </a:lvl2pPr>
            <a:lvl3pPr marL="1007943" indent="0">
              <a:buNone/>
              <a:defRPr sz="1600">
                <a:solidFill>
                  <a:schemeClr val="accent2"/>
                </a:solidFill>
                <a:latin typeface="+mn-lt"/>
              </a:defRPr>
            </a:lvl3pPr>
            <a:lvl4pPr marL="1511914" indent="0">
              <a:buNone/>
              <a:defRPr sz="1600">
                <a:solidFill>
                  <a:schemeClr val="accent2"/>
                </a:solidFill>
                <a:latin typeface="+mn-lt"/>
              </a:defRPr>
            </a:lvl4pPr>
            <a:lvl5pPr marL="2015886" indent="0">
              <a:buNone/>
              <a:defRPr sz="16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ru-RU" dirty="0"/>
              <a:t>Основной текст</a:t>
            </a:r>
          </a:p>
          <a:p>
            <a:pPr lvl="0"/>
            <a:endParaRPr lang="ru-RU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773113" y="383536"/>
            <a:ext cx="9577387" cy="131972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</a:t>
            </a:r>
            <a:br>
              <a:rPr lang="ru-RU" dirty="0"/>
            </a:br>
            <a:r>
              <a:rPr lang="ru-RU" dirty="0"/>
              <a:t>Вариант размещения длинного заголовка</a:t>
            </a:r>
            <a:br>
              <a:rPr lang="ru-RU" dirty="0"/>
            </a:br>
            <a:r>
              <a:rPr lang="ru-RU" dirty="0"/>
              <a:t>в три строки</a:t>
            </a:r>
            <a:endParaRPr lang="en-US" dirty="0"/>
          </a:p>
        </p:txBody>
      </p:sp>
      <p:sp>
        <p:nvSpPr>
          <p:cNvPr id="19" name="Slide Number Placeholder 5"/>
          <p:cNvSpPr txBox="1">
            <a:spLocks/>
          </p:cNvSpPr>
          <p:nvPr userDrawn="1"/>
        </p:nvSpPr>
        <p:spPr>
          <a:xfrm>
            <a:off x="10035770" y="7148267"/>
            <a:ext cx="484123" cy="271523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20" name="Slide Number Placeholder 5"/>
          <p:cNvSpPr txBox="1">
            <a:spLocks/>
          </p:cNvSpPr>
          <p:nvPr userDrawn="1"/>
        </p:nvSpPr>
        <p:spPr>
          <a:xfrm>
            <a:off x="10035770" y="7148267"/>
            <a:ext cx="484123" cy="271523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65" y="7200900"/>
            <a:ext cx="1996798" cy="218095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6471650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6543">
          <p15:clr>
            <a:srgbClr val="FBAE40"/>
          </p15:clr>
        </p15:guide>
        <p15:guide id="2" orient="horz" pos="975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pos="555">
          <p15:clr>
            <a:srgbClr val="FBAE40"/>
          </p15:clr>
        </p15:guide>
        <p15:guide id="5" orient="horz" pos="1315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в 1 строку, подзаголовок в 1 строку, основно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Текст 29"/>
          <p:cNvSpPr>
            <a:spLocks noGrp="1"/>
          </p:cNvSpPr>
          <p:nvPr>
            <p:ph type="body" sz="quarter" idx="13" hasCustomPrompt="1"/>
          </p:nvPr>
        </p:nvSpPr>
        <p:spPr>
          <a:xfrm>
            <a:off x="789506" y="2088047"/>
            <a:ext cx="9597506" cy="40493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sz="1800" dirty="0" smtClean="0">
                <a:solidFill>
                  <a:schemeClr val="accent2"/>
                </a:solidFill>
              </a:defRPr>
            </a:lvl1pPr>
            <a:lvl2pPr marL="503971" indent="0">
              <a:buNone/>
              <a:defRPr sz="1600">
                <a:solidFill>
                  <a:schemeClr val="accent2"/>
                </a:solidFill>
                <a:latin typeface="+mn-lt"/>
              </a:defRPr>
            </a:lvl2pPr>
            <a:lvl3pPr marL="1007943" indent="0">
              <a:buNone/>
              <a:defRPr sz="1600">
                <a:solidFill>
                  <a:schemeClr val="accent2"/>
                </a:solidFill>
                <a:latin typeface="+mn-lt"/>
              </a:defRPr>
            </a:lvl3pPr>
            <a:lvl4pPr marL="1511914" indent="0">
              <a:buNone/>
              <a:defRPr sz="1600">
                <a:solidFill>
                  <a:schemeClr val="accent2"/>
                </a:solidFill>
                <a:latin typeface="+mn-lt"/>
              </a:defRPr>
            </a:lvl4pPr>
            <a:lvl5pPr marL="2015886" indent="0">
              <a:buNone/>
              <a:defRPr sz="16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ru-RU" dirty="0"/>
              <a:t>Основной текст</a:t>
            </a:r>
          </a:p>
          <a:p>
            <a:pPr lvl="0"/>
            <a:endParaRPr lang="ru-RU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773113" y="305674"/>
            <a:ext cx="9577387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 Вариант размещения в 1 строку</a:t>
            </a:r>
            <a:endParaRPr lang="en-US" dirty="0"/>
          </a:p>
        </p:txBody>
      </p:sp>
      <p:sp>
        <p:nvSpPr>
          <p:cNvPr id="19" name="Slide Number Placeholder 5"/>
          <p:cNvSpPr txBox="1">
            <a:spLocks/>
          </p:cNvSpPr>
          <p:nvPr userDrawn="1"/>
        </p:nvSpPr>
        <p:spPr>
          <a:xfrm>
            <a:off x="10035770" y="7148267"/>
            <a:ext cx="484123" cy="271523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20" name="Slide Number Placeholder 5"/>
          <p:cNvSpPr txBox="1">
            <a:spLocks/>
          </p:cNvSpPr>
          <p:nvPr userDrawn="1"/>
        </p:nvSpPr>
        <p:spPr>
          <a:xfrm>
            <a:off x="10035770" y="7148267"/>
            <a:ext cx="484123" cy="271523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65" y="7200900"/>
            <a:ext cx="1996798" cy="218095"/>
          </a:xfrm>
          <a:prstGeom prst="rect">
            <a:avLst/>
          </a:prstGeom>
        </p:spPr>
      </p:pic>
      <p:sp>
        <p:nvSpPr>
          <p:cNvPr id="8" name="Объект 2"/>
          <p:cNvSpPr>
            <a:spLocks noGrp="1"/>
          </p:cNvSpPr>
          <p:nvPr>
            <p:ph sz="quarter" idx="18" hasCustomPrompt="1"/>
          </p:nvPr>
        </p:nvSpPr>
        <p:spPr>
          <a:xfrm>
            <a:off x="773113" y="1358785"/>
            <a:ext cx="9613899" cy="596900"/>
          </a:xfrm>
          <a:prstGeom prst="rect">
            <a:avLst/>
          </a:prstGeom>
        </p:spPr>
        <p:txBody>
          <a:bodyPr anchor="ctr"/>
          <a:lstStyle>
            <a:lvl1pPr marL="0" marR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2000" b="0" i="1" kern="120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defRPr>
            </a:lvl1pPr>
          </a:lstStyle>
          <a:p>
            <a:r>
              <a:rPr lang="ru-RU" sz="20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Подзаголовок. Вариант размещения подзаголовка слайда в одну строку </a:t>
            </a:r>
            <a:endParaRPr lang="ru-RU" sz="2000" i="1" dirty="0">
              <a:solidFill>
                <a:schemeClr val="accent2"/>
              </a:solidFill>
              <a:latin typeface="+mn-lt"/>
            </a:endParaRPr>
          </a:p>
        </p:txBody>
      </p:sp>
      <p:cxnSp>
        <p:nvCxnSpPr>
          <p:cNvPr id="10" name="Прямая соединительная линия 9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1238389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1088">
          <p15:clr>
            <a:srgbClr val="FBAE40"/>
          </p15:clr>
        </p15:guide>
        <p15:guide id="5" pos="555">
          <p15:clr>
            <a:srgbClr val="FBAE40"/>
          </p15:clr>
        </p15:guide>
        <p15:guide id="0" orient="horz" pos="1315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в 2 строки, подзаголовок в 2 строки, основно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Текст 29"/>
          <p:cNvSpPr>
            <a:spLocks noGrp="1"/>
          </p:cNvSpPr>
          <p:nvPr>
            <p:ph type="body" sz="quarter" idx="13" hasCustomPrompt="1"/>
          </p:nvPr>
        </p:nvSpPr>
        <p:spPr>
          <a:xfrm>
            <a:off x="789506" y="2097378"/>
            <a:ext cx="4687563" cy="40493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sz="1800" dirty="0" smtClean="0">
                <a:solidFill>
                  <a:schemeClr val="accent2"/>
                </a:solidFill>
              </a:defRPr>
            </a:lvl1pPr>
            <a:lvl2pPr marL="503971" indent="0">
              <a:buNone/>
              <a:defRPr sz="1600">
                <a:solidFill>
                  <a:schemeClr val="accent2"/>
                </a:solidFill>
                <a:latin typeface="+mn-lt"/>
              </a:defRPr>
            </a:lvl2pPr>
            <a:lvl3pPr marL="1007943" indent="0">
              <a:buNone/>
              <a:defRPr sz="1600">
                <a:solidFill>
                  <a:schemeClr val="accent2"/>
                </a:solidFill>
                <a:latin typeface="+mn-lt"/>
              </a:defRPr>
            </a:lvl3pPr>
            <a:lvl4pPr marL="1511914" indent="0">
              <a:buNone/>
              <a:defRPr sz="1600">
                <a:solidFill>
                  <a:schemeClr val="accent2"/>
                </a:solidFill>
                <a:latin typeface="+mn-lt"/>
              </a:defRPr>
            </a:lvl4pPr>
            <a:lvl5pPr marL="2015886" indent="0">
              <a:buNone/>
              <a:defRPr sz="16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ru-RU" dirty="0"/>
              <a:t>Основной текст</a:t>
            </a:r>
          </a:p>
          <a:p>
            <a:pPr lvl="0"/>
            <a:endParaRPr lang="ru-RU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773113" y="315005"/>
            <a:ext cx="9577387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</a:t>
            </a:r>
            <a:br>
              <a:rPr lang="ru-RU" dirty="0"/>
            </a:br>
            <a:r>
              <a:rPr lang="ru-RU" dirty="0"/>
              <a:t>Вариант размещения заголовка в две строки</a:t>
            </a:r>
            <a:endParaRPr lang="en-US" dirty="0"/>
          </a:p>
        </p:txBody>
      </p:sp>
      <p:sp>
        <p:nvSpPr>
          <p:cNvPr id="19" name="Slide Number Placeholder 5"/>
          <p:cNvSpPr txBox="1">
            <a:spLocks/>
          </p:cNvSpPr>
          <p:nvPr userDrawn="1"/>
        </p:nvSpPr>
        <p:spPr>
          <a:xfrm>
            <a:off x="10035770" y="7148267"/>
            <a:ext cx="484123" cy="271523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20" name="Slide Number Placeholder 5"/>
          <p:cNvSpPr txBox="1">
            <a:spLocks/>
          </p:cNvSpPr>
          <p:nvPr userDrawn="1"/>
        </p:nvSpPr>
        <p:spPr>
          <a:xfrm>
            <a:off x="10035770" y="7148267"/>
            <a:ext cx="484123" cy="271523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65" y="7200900"/>
            <a:ext cx="1996798" cy="218095"/>
          </a:xfrm>
          <a:prstGeom prst="rect">
            <a:avLst/>
          </a:prstGeom>
        </p:spPr>
      </p:pic>
      <p:sp>
        <p:nvSpPr>
          <p:cNvPr id="8" name="Объект 2"/>
          <p:cNvSpPr>
            <a:spLocks noGrp="1"/>
          </p:cNvSpPr>
          <p:nvPr>
            <p:ph sz="quarter" idx="18" hasCustomPrompt="1"/>
          </p:nvPr>
        </p:nvSpPr>
        <p:spPr>
          <a:xfrm>
            <a:off x="773113" y="1358785"/>
            <a:ext cx="9613899" cy="596900"/>
          </a:xfrm>
          <a:prstGeom prst="rect">
            <a:avLst/>
          </a:prstGeom>
        </p:spPr>
        <p:txBody>
          <a:bodyPr anchor="ctr"/>
          <a:lstStyle>
            <a:lvl1pPr marL="0" marR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2000" b="0" i="1" kern="1200" baseline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defRPr>
            </a:lvl1pPr>
          </a:lstStyle>
          <a:p>
            <a:r>
              <a:rPr lang="ru-RU" sz="20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Подзаголовок.</a:t>
            </a:r>
            <a:br>
              <a:rPr lang="ru-RU" sz="20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</a:br>
            <a:r>
              <a:rPr lang="ru-RU" sz="20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Вариант размещения длинного подзаголовка слайда в две строки</a:t>
            </a:r>
            <a:endParaRPr lang="ru-RU" sz="2000" i="1" dirty="0">
              <a:solidFill>
                <a:schemeClr val="accent2"/>
              </a:solidFill>
              <a:latin typeface="+mn-lt"/>
            </a:endParaRPr>
          </a:p>
        </p:txBody>
      </p:sp>
      <p:cxnSp>
        <p:nvCxnSpPr>
          <p:cNvPr id="10" name="Прямая соединительная линия 9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Текст 29"/>
          <p:cNvSpPr>
            <a:spLocks noGrp="1"/>
          </p:cNvSpPr>
          <p:nvPr>
            <p:ph type="body" sz="quarter" idx="19" hasCustomPrompt="1"/>
          </p:nvPr>
        </p:nvSpPr>
        <p:spPr>
          <a:xfrm>
            <a:off x="5699450" y="2096894"/>
            <a:ext cx="4687563" cy="40493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sz="1800" dirty="0" smtClean="0">
                <a:solidFill>
                  <a:schemeClr val="accent2"/>
                </a:solidFill>
              </a:defRPr>
            </a:lvl1pPr>
            <a:lvl2pPr marL="503971" indent="0">
              <a:buNone/>
              <a:defRPr sz="1600">
                <a:solidFill>
                  <a:schemeClr val="accent2"/>
                </a:solidFill>
                <a:latin typeface="+mn-lt"/>
              </a:defRPr>
            </a:lvl2pPr>
            <a:lvl3pPr marL="1007943" indent="0">
              <a:buNone/>
              <a:defRPr sz="1600">
                <a:solidFill>
                  <a:schemeClr val="accent2"/>
                </a:solidFill>
                <a:latin typeface="+mn-lt"/>
              </a:defRPr>
            </a:lvl3pPr>
            <a:lvl4pPr marL="1511914" indent="0">
              <a:buNone/>
              <a:defRPr sz="1600">
                <a:solidFill>
                  <a:schemeClr val="accent2"/>
                </a:solidFill>
                <a:latin typeface="+mn-lt"/>
              </a:defRPr>
            </a:lvl4pPr>
            <a:lvl5pPr marL="2015886" indent="0">
              <a:buNone/>
              <a:defRPr sz="16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ru-RU" dirty="0"/>
              <a:t>Основной текст</a:t>
            </a:r>
          </a:p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974413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998" userDrawn="1">
          <p15:clr>
            <a:srgbClr val="FBAE40"/>
          </p15:clr>
        </p15:guide>
        <p15:guide id="5" pos="555">
          <p15:clr>
            <a:srgbClr val="FBAE40"/>
          </p15:clr>
        </p15:guide>
        <p15:guide id="6" orient="horz" pos="1315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Заголовок в 3 строки, подзаголовок в 2 строки, основно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Текст 29"/>
          <p:cNvSpPr>
            <a:spLocks noGrp="1"/>
          </p:cNvSpPr>
          <p:nvPr>
            <p:ph type="body" sz="quarter" idx="13" hasCustomPrompt="1"/>
          </p:nvPr>
        </p:nvSpPr>
        <p:spPr>
          <a:xfrm>
            <a:off x="789506" y="2588543"/>
            <a:ext cx="9597506" cy="40493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sz="1800" dirty="0" smtClean="0">
                <a:solidFill>
                  <a:schemeClr val="accent2"/>
                </a:solidFill>
              </a:defRPr>
            </a:lvl1pPr>
            <a:lvl2pPr marL="503971" indent="0">
              <a:buNone/>
              <a:defRPr sz="1600">
                <a:solidFill>
                  <a:schemeClr val="accent2"/>
                </a:solidFill>
                <a:latin typeface="+mn-lt"/>
              </a:defRPr>
            </a:lvl2pPr>
            <a:lvl3pPr marL="1007943" indent="0">
              <a:buNone/>
              <a:defRPr sz="1600">
                <a:solidFill>
                  <a:schemeClr val="accent2"/>
                </a:solidFill>
                <a:latin typeface="+mn-lt"/>
              </a:defRPr>
            </a:lvl3pPr>
            <a:lvl4pPr marL="1511914" indent="0">
              <a:buNone/>
              <a:defRPr sz="1600">
                <a:solidFill>
                  <a:schemeClr val="accent2"/>
                </a:solidFill>
                <a:latin typeface="+mn-lt"/>
              </a:defRPr>
            </a:lvl4pPr>
            <a:lvl5pPr marL="2015886" indent="0">
              <a:buNone/>
              <a:defRPr sz="16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ru-RU" dirty="0"/>
              <a:t>Основной текст</a:t>
            </a:r>
          </a:p>
          <a:p>
            <a:pPr lvl="0"/>
            <a:endParaRPr lang="ru-RU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773113" y="383536"/>
            <a:ext cx="9577387" cy="131972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</a:t>
            </a:r>
            <a:br>
              <a:rPr lang="ru-RU" dirty="0"/>
            </a:br>
            <a:r>
              <a:rPr lang="ru-RU" dirty="0"/>
              <a:t>Вариант размещения длинного заголовка</a:t>
            </a:r>
            <a:br>
              <a:rPr lang="ru-RU" dirty="0"/>
            </a:br>
            <a:r>
              <a:rPr lang="ru-RU" dirty="0"/>
              <a:t>в три строки</a:t>
            </a:r>
            <a:endParaRPr lang="en-US" dirty="0"/>
          </a:p>
        </p:txBody>
      </p:sp>
      <p:sp>
        <p:nvSpPr>
          <p:cNvPr id="19" name="Slide Number Placeholder 5"/>
          <p:cNvSpPr txBox="1">
            <a:spLocks/>
          </p:cNvSpPr>
          <p:nvPr userDrawn="1"/>
        </p:nvSpPr>
        <p:spPr>
          <a:xfrm>
            <a:off x="10035770" y="7148267"/>
            <a:ext cx="484123" cy="271523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20" name="Slide Number Placeholder 5"/>
          <p:cNvSpPr txBox="1">
            <a:spLocks/>
          </p:cNvSpPr>
          <p:nvPr userDrawn="1"/>
        </p:nvSpPr>
        <p:spPr>
          <a:xfrm>
            <a:off x="10035770" y="7148267"/>
            <a:ext cx="484123" cy="271523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65" y="7200900"/>
            <a:ext cx="1996798" cy="218095"/>
          </a:xfrm>
          <a:prstGeom prst="rect">
            <a:avLst/>
          </a:prstGeom>
        </p:spPr>
      </p:pic>
      <p:sp>
        <p:nvSpPr>
          <p:cNvPr id="8" name="Объект 2"/>
          <p:cNvSpPr>
            <a:spLocks noGrp="1"/>
          </p:cNvSpPr>
          <p:nvPr>
            <p:ph sz="quarter" idx="18" hasCustomPrompt="1"/>
          </p:nvPr>
        </p:nvSpPr>
        <p:spPr>
          <a:xfrm>
            <a:off x="773113" y="1859281"/>
            <a:ext cx="9613899" cy="596900"/>
          </a:xfrm>
          <a:prstGeom prst="rect">
            <a:avLst/>
          </a:prstGeom>
        </p:spPr>
        <p:txBody>
          <a:bodyPr anchor="ctr"/>
          <a:lstStyle>
            <a:lvl1pPr marL="0" marR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2000" b="0" i="1" kern="1200" baseline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defRPr>
            </a:lvl1pPr>
          </a:lstStyle>
          <a:p>
            <a:r>
              <a:rPr lang="ru-RU" sz="20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Подзаголовок.</a:t>
            </a:r>
            <a:br>
              <a:rPr lang="ru-RU" sz="20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</a:br>
            <a:r>
              <a:rPr lang="ru-RU" sz="20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Вариант размещения длинного подзаголовка слайда в две строки</a:t>
            </a:r>
            <a:endParaRPr lang="ru-RU" sz="2000" i="1" dirty="0">
              <a:solidFill>
                <a:schemeClr val="accent2"/>
              </a:solidFill>
              <a:latin typeface="+mn-lt"/>
            </a:endParaRPr>
          </a:p>
        </p:txBody>
      </p:sp>
      <p:cxnSp>
        <p:nvCxnSpPr>
          <p:cNvPr id="10" name="Прямая соединительная линия 9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26958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6543">
          <p15:clr>
            <a:srgbClr val="FBAE40"/>
          </p15:clr>
        </p15:guide>
        <p15:guide id="2" orient="horz" pos="975" userDrawn="1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1633" userDrawn="1">
          <p15:clr>
            <a:srgbClr val="FBAE40"/>
          </p15:clr>
        </p15:guide>
        <p15:guide id="5" pos="555">
          <p15:clr>
            <a:srgbClr val="FBAE40"/>
          </p15:clr>
        </p15:guide>
        <p15:guide id="6" orient="horz" pos="1315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Заголовок в 1 строку, булли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6"/>
          <p:cNvSpPr>
            <a:spLocks noGrp="1"/>
          </p:cNvSpPr>
          <p:nvPr>
            <p:ph type="body" sz="quarter" idx="17" hasCustomPrompt="1"/>
          </p:nvPr>
        </p:nvSpPr>
        <p:spPr>
          <a:xfrm>
            <a:off x="773113" y="2087563"/>
            <a:ext cx="9613899" cy="4315588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solidFill>
                  <a:schemeClr val="accent2"/>
                </a:solidFill>
              </a:defRPr>
            </a:lvl1pPr>
            <a:lvl2pPr marL="789721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3693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7664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301636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Буллит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773113" y="1595318"/>
            <a:ext cx="9613900" cy="4238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baseline="0">
                <a:solidFill>
                  <a:schemeClr val="accent2"/>
                </a:solidFill>
              </a:defRPr>
            </a:lvl1pPr>
            <a:lvl2pPr marL="503971" indent="0">
              <a:buNone/>
              <a:defRPr sz="1600" b="1">
                <a:solidFill>
                  <a:schemeClr val="accent2"/>
                </a:solidFill>
              </a:defRPr>
            </a:lvl2pPr>
            <a:lvl3pPr marL="1007943" indent="0">
              <a:buNone/>
              <a:defRPr sz="1600" b="1">
                <a:solidFill>
                  <a:schemeClr val="accent2"/>
                </a:solidFill>
              </a:defRPr>
            </a:lvl3pPr>
            <a:lvl4pPr marL="1511914" indent="0">
              <a:buNone/>
              <a:defRPr sz="1600" b="1">
                <a:solidFill>
                  <a:schemeClr val="accent2"/>
                </a:solidFill>
              </a:defRPr>
            </a:lvl4pPr>
            <a:lvl5pPr marL="2015886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Заголовок для буллитов</a:t>
            </a:r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773113" y="315005"/>
            <a:ext cx="9577387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 Вариант размещения в 1 строку</a:t>
            </a:r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0035770" y="7148267"/>
            <a:ext cx="484123" cy="271523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65" y="7200900"/>
            <a:ext cx="1996798" cy="218095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8666522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2" pos="6543" userDrawn="1">
          <p15:clr>
            <a:srgbClr val="FBAE40"/>
          </p15:clr>
        </p15:guide>
        <p15:guide id="3" orient="horz" pos="680" userDrawn="1">
          <p15:clr>
            <a:srgbClr val="FBAE40"/>
          </p15:clr>
        </p15:guide>
        <p15:guide id="4" orient="horz" pos="4536">
          <p15:clr>
            <a:srgbClr val="FBAE40"/>
          </p15:clr>
        </p15:guide>
        <p15:guide id="0" orient="horz" pos="998" userDrawn="1">
          <p15:clr>
            <a:srgbClr val="FBAE40"/>
          </p15:clr>
        </p15:guide>
        <p15:guide id="5" orient="horz" pos="1315" userDrawn="1">
          <p15:clr>
            <a:srgbClr val="FBAE40"/>
          </p15:clr>
        </p15:guide>
        <p15:guide id="6" pos="555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Заголовок в 2 строки, булли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6"/>
          <p:cNvSpPr>
            <a:spLocks noGrp="1"/>
          </p:cNvSpPr>
          <p:nvPr>
            <p:ph type="body" sz="quarter" idx="17" hasCustomPrompt="1"/>
          </p:nvPr>
        </p:nvSpPr>
        <p:spPr>
          <a:xfrm>
            <a:off x="773113" y="2087563"/>
            <a:ext cx="9613899" cy="4315588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solidFill>
                  <a:schemeClr val="accent2"/>
                </a:solidFill>
              </a:defRPr>
            </a:lvl1pPr>
            <a:lvl2pPr marL="789721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3693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7664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301636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Буллит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773113" y="1595318"/>
            <a:ext cx="9613900" cy="4238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baseline="0">
                <a:solidFill>
                  <a:schemeClr val="accent2"/>
                </a:solidFill>
              </a:defRPr>
            </a:lvl1pPr>
            <a:lvl2pPr marL="503971" indent="0">
              <a:buNone/>
              <a:defRPr sz="1600" b="1">
                <a:solidFill>
                  <a:schemeClr val="accent2"/>
                </a:solidFill>
              </a:defRPr>
            </a:lvl2pPr>
            <a:lvl3pPr marL="1007943" indent="0">
              <a:buNone/>
              <a:defRPr sz="1600" b="1">
                <a:solidFill>
                  <a:schemeClr val="accent2"/>
                </a:solidFill>
              </a:defRPr>
            </a:lvl3pPr>
            <a:lvl4pPr marL="1511914" indent="0">
              <a:buNone/>
              <a:defRPr sz="1600" b="1">
                <a:solidFill>
                  <a:schemeClr val="accent2"/>
                </a:solidFill>
              </a:defRPr>
            </a:lvl4pPr>
            <a:lvl5pPr marL="2015886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Заголовок для буллитов</a:t>
            </a:r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773113" y="315005"/>
            <a:ext cx="9577387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</a:t>
            </a:r>
            <a:br>
              <a:rPr lang="ru-RU" dirty="0"/>
            </a:br>
            <a:r>
              <a:rPr lang="ru-RU" dirty="0"/>
              <a:t>Вариант размещения заголовка в две строки</a:t>
            </a:r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0035770" y="7148267"/>
            <a:ext cx="484123" cy="271523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65" y="7200900"/>
            <a:ext cx="1996798" cy="218095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636191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998">
          <p15:clr>
            <a:srgbClr val="FBAE40"/>
          </p15:clr>
        </p15:guide>
        <p15:guide id="5" orient="horz" pos="1315" userDrawn="1">
          <p15:clr>
            <a:srgbClr val="FBAE40"/>
          </p15:clr>
        </p15:guide>
        <p15:guide id="6" pos="555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Заголовок в 3 строки, булли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6"/>
          <p:cNvSpPr>
            <a:spLocks noGrp="1"/>
          </p:cNvSpPr>
          <p:nvPr>
            <p:ph type="body" sz="quarter" idx="17" hasCustomPrompt="1"/>
          </p:nvPr>
        </p:nvSpPr>
        <p:spPr>
          <a:xfrm>
            <a:off x="773113" y="2349500"/>
            <a:ext cx="4675965" cy="4063175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solidFill>
                  <a:schemeClr val="accent2"/>
                </a:solidFill>
              </a:defRPr>
            </a:lvl1pPr>
            <a:lvl2pPr marL="789721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3693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7664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301636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Буллит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773113" y="1847383"/>
            <a:ext cx="9613900" cy="4238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baseline="0">
                <a:solidFill>
                  <a:schemeClr val="accent2"/>
                </a:solidFill>
              </a:defRPr>
            </a:lvl1pPr>
            <a:lvl2pPr marL="503971" indent="0">
              <a:buNone/>
              <a:defRPr sz="1600" b="1">
                <a:solidFill>
                  <a:schemeClr val="accent2"/>
                </a:solidFill>
              </a:defRPr>
            </a:lvl2pPr>
            <a:lvl3pPr marL="1007943" indent="0">
              <a:buNone/>
              <a:defRPr sz="1600" b="1">
                <a:solidFill>
                  <a:schemeClr val="accent2"/>
                </a:solidFill>
              </a:defRPr>
            </a:lvl3pPr>
            <a:lvl4pPr marL="1511914" indent="0">
              <a:buNone/>
              <a:defRPr sz="1600" b="1">
                <a:solidFill>
                  <a:schemeClr val="accent2"/>
                </a:solidFill>
              </a:defRPr>
            </a:lvl4pPr>
            <a:lvl5pPr marL="2015886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Заголовок для буллитов</a:t>
            </a:r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0035770" y="7148267"/>
            <a:ext cx="484123" cy="271523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65" y="7200900"/>
            <a:ext cx="1996798" cy="218095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773113" y="383536"/>
            <a:ext cx="9577387" cy="131972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</a:t>
            </a:r>
            <a:br>
              <a:rPr lang="ru-RU" dirty="0"/>
            </a:br>
            <a:r>
              <a:rPr lang="ru-RU" dirty="0"/>
              <a:t>Вариант размещения длинного заголовка</a:t>
            </a:r>
            <a:br>
              <a:rPr lang="ru-RU" dirty="0"/>
            </a:br>
            <a:r>
              <a:rPr lang="ru-RU" dirty="0"/>
              <a:t>в три строки</a:t>
            </a:r>
            <a:endParaRPr lang="en-US" dirty="0"/>
          </a:p>
        </p:txBody>
      </p:sp>
      <p:cxnSp>
        <p:nvCxnSpPr>
          <p:cNvPr id="10" name="Прямая соединительная линия 9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Текст 16"/>
          <p:cNvSpPr>
            <a:spLocks noGrp="1"/>
          </p:cNvSpPr>
          <p:nvPr>
            <p:ph type="body" sz="quarter" idx="18" hasCustomPrompt="1"/>
          </p:nvPr>
        </p:nvSpPr>
        <p:spPr>
          <a:xfrm>
            <a:off x="5711048" y="2339975"/>
            <a:ext cx="4675965" cy="4063175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solidFill>
                  <a:schemeClr val="accent2"/>
                </a:solidFill>
              </a:defRPr>
            </a:lvl1pPr>
            <a:lvl2pPr marL="789721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3693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7664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301636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Буллит</a:t>
            </a:r>
          </a:p>
        </p:txBody>
      </p:sp>
    </p:spTree>
    <p:extLst>
      <p:ext uri="{BB962C8B-B14F-4D97-AF65-F5344CB8AC3E}">
        <p14:creationId xmlns:p14="http://schemas.microsoft.com/office/powerpoint/2010/main" val="4204048874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6543">
          <p15:clr>
            <a:srgbClr val="FBAE40"/>
          </p15:clr>
        </p15:guide>
        <p15:guide id="2" orient="horz" pos="975" userDrawn="1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1156" userDrawn="1">
          <p15:clr>
            <a:srgbClr val="FBAE40"/>
          </p15:clr>
        </p15:guide>
        <p15:guide id="5" orient="horz" pos="1474" userDrawn="1">
          <p15:clr>
            <a:srgbClr val="FBAE40"/>
          </p15:clr>
        </p15:guide>
        <p15:guide id="6" pos="555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Заголовок в 1 строку, подзаголовок в 1 строку, булли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6"/>
          <p:cNvSpPr>
            <a:spLocks noGrp="1"/>
          </p:cNvSpPr>
          <p:nvPr>
            <p:ph type="body" sz="quarter" idx="17" hasCustomPrompt="1"/>
          </p:nvPr>
        </p:nvSpPr>
        <p:spPr>
          <a:xfrm>
            <a:off x="773113" y="2592975"/>
            <a:ext cx="3108422" cy="3810175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solidFill>
                  <a:schemeClr val="accent2"/>
                </a:solidFill>
              </a:defRPr>
            </a:lvl1pPr>
            <a:lvl2pPr marL="789721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3693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7664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301636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Буллит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773113" y="2092627"/>
            <a:ext cx="9613900" cy="4238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baseline="0">
                <a:solidFill>
                  <a:schemeClr val="accent2"/>
                </a:solidFill>
              </a:defRPr>
            </a:lvl1pPr>
            <a:lvl2pPr marL="503971" indent="0">
              <a:buNone/>
              <a:defRPr sz="1600" b="1">
                <a:solidFill>
                  <a:schemeClr val="accent2"/>
                </a:solidFill>
              </a:defRPr>
            </a:lvl2pPr>
            <a:lvl3pPr marL="1007943" indent="0">
              <a:buNone/>
              <a:defRPr sz="1600" b="1">
                <a:solidFill>
                  <a:schemeClr val="accent2"/>
                </a:solidFill>
              </a:defRPr>
            </a:lvl3pPr>
            <a:lvl4pPr marL="1511914" indent="0">
              <a:buNone/>
              <a:defRPr sz="1600" b="1">
                <a:solidFill>
                  <a:schemeClr val="accent2"/>
                </a:solidFill>
              </a:defRPr>
            </a:lvl4pPr>
            <a:lvl5pPr marL="2015886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Заголовок для буллитов</a:t>
            </a:r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773113" y="315005"/>
            <a:ext cx="9577387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 Вариант размещения в 1 строку</a:t>
            </a:r>
            <a:endParaRPr lang="en-US" dirty="0"/>
          </a:p>
        </p:txBody>
      </p:sp>
      <p:sp>
        <p:nvSpPr>
          <p:cNvPr id="13" name="Объект 2"/>
          <p:cNvSpPr>
            <a:spLocks noGrp="1"/>
          </p:cNvSpPr>
          <p:nvPr>
            <p:ph sz="quarter" idx="18" hasCustomPrompt="1"/>
          </p:nvPr>
        </p:nvSpPr>
        <p:spPr>
          <a:xfrm>
            <a:off x="773113" y="1358785"/>
            <a:ext cx="9604375" cy="596900"/>
          </a:xfrm>
          <a:prstGeom prst="rect">
            <a:avLst/>
          </a:prstGeom>
        </p:spPr>
        <p:txBody>
          <a:bodyPr anchor="ctr"/>
          <a:lstStyle>
            <a:lvl1pPr marL="0" marR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2000" b="0" i="1" kern="1200" baseline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defRPr>
            </a:lvl1pPr>
          </a:lstStyle>
          <a:p>
            <a:r>
              <a:rPr lang="ru-RU" sz="20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Подзаголовок.</a:t>
            </a:r>
            <a:r>
              <a:rPr lang="en-US" sz="20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 </a:t>
            </a:r>
            <a:r>
              <a:rPr lang="ru-RU" sz="20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Вариант размещения подзаголовка слайда в одну строку </a:t>
            </a:r>
            <a:endParaRPr lang="ru-RU" sz="2000" i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0035770" y="7148267"/>
            <a:ext cx="484123" cy="271523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65" y="7200900"/>
            <a:ext cx="1996798" cy="218095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Текст 16"/>
          <p:cNvSpPr>
            <a:spLocks noGrp="1"/>
          </p:cNvSpPr>
          <p:nvPr>
            <p:ph type="body" sz="quarter" idx="19" hasCustomPrompt="1"/>
          </p:nvPr>
        </p:nvSpPr>
        <p:spPr>
          <a:xfrm>
            <a:off x="4007595" y="2592974"/>
            <a:ext cx="3108422" cy="3810175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solidFill>
                  <a:schemeClr val="accent2"/>
                </a:solidFill>
              </a:defRPr>
            </a:lvl1pPr>
            <a:lvl2pPr marL="789721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3693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7664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301636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Буллит</a:t>
            </a:r>
          </a:p>
        </p:txBody>
      </p:sp>
      <p:sp>
        <p:nvSpPr>
          <p:cNvPr id="20" name="Текст 16"/>
          <p:cNvSpPr>
            <a:spLocks noGrp="1"/>
          </p:cNvSpPr>
          <p:nvPr>
            <p:ph type="body" sz="quarter" idx="20" hasCustomPrompt="1"/>
          </p:nvPr>
        </p:nvSpPr>
        <p:spPr>
          <a:xfrm>
            <a:off x="7242077" y="2592974"/>
            <a:ext cx="3108422" cy="3810175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solidFill>
                  <a:schemeClr val="accent2"/>
                </a:solidFill>
              </a:defRPr>
            </a:lvl1pPr>
            <a:lvl2pPr marL="789721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3693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7664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301636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Буллит</a:t>
            </a:r>
          </a:p>
        </p:txBody>
      </p:sp>
    </p:spTree>
    <p:extLst>
      <p:ext uri="{BB962C8B-B14F-4D97-AF65-F5344CB8AC3E}">
        <p14:creationId xmlns:p14="http://schemas.microsoft.com/office/powerpoint/2010/main" val="1433737320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1088" userDrawn="1">
          <p15:clr>
            <a:srgbClr val="FBAE40"/>
          </p15:clr>
        </p15:guide>
        <p15:guide id="5" orient="horz" pos="1315" userDrawn="1">
          <p15:clr>
            <a:srgbClr val="FBAE40"/>
          </p15:clr>
        </p15:guide>
        <p15:guide id="6" pos="555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Заголовок в 2 строки, подзаголовок в 2 строки, булли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6"/>
          <p:cNvSpPr>
            <a:spLocks noGrp="1"/>
          </p:cNvSpPr>
          <p:nvPr>
            <p:ph type="body" sz="quarter" idx="17" hasCustomPrompt="1"/>
          </p:nvPr>
        </p:nvSpPr>
        <p:spPr>
          <a:xfrm>
            <a:off x="773113" y="2592975"/>
            <a:ext cx="9613899" cy="3810175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solidFill>
                  <a:schemeClr val="accent2"/>
                </a:solidFill>
              </a:defRPr>
            </a:lvl1pPr>
            <a:lvl2pPr marL="789721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3693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7664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301636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Буллит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773113" y="2087369"/>
            <a:ext cx="9613900" cy="4238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baseline="0">
                <a:solidFill>
                  <a:schemeClr val="accent2"/>
                </a:solidFill>
              </a:defRPr>
            </a:lvl1pPr>
            <a:lvl2pPr marL="503971" indent="0">
              <a:buNone/>
              <a:defRPr sz="1600" b="1">
                <a:solidFill>
                  <a:schemeClr val="accent2"/>
                </a:solidFill>
              </a:defRPr>
            </a:lvl2pPr>
            <a:lvl3pPr marL="1007943" indent="0">
              <a:buNone/>
              <a:defRPr sz="1600" b="1">
                <a:solidFill>
                  <a:schemeClr val="accent2"/>
                </a:solidFill>
              </a:defRPr>
            </a:lvl3pPr>
            <a:lvl4pPr marL="1511914" indent="0">
              <a:buNone/>
              <a:defRPr sz="1600" b="1">
                <a:solidFill>
                  <a:schemeClr val="accent2"/>
                </a:solidFill>
              </a:defRPr>
            </a:lvl4pPr>
            <a:lvl5pPr marL="2015886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Заголовок для буллитов</a:t>
            </a:r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773113" y="315005"/>
            <a:ext cx="9577387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</a:t>
            </a:r>
            <a:br>
              <a:rPr lang="ru-RU" dirty="0"/>
            </a:br>
            <a:r>
              <a:rPr lang="ru-RU" dirty="0"/>
              <a:t>Вариант размещения заголовка в две строки</a:t>
            </a:r>
            <a:endParaRPr lang="en-US" dirty="0"/>
          </a:p>
        </p:txBody>
      </p:sp>
      <p:sp>
        <p:nvSpPr>
          <p:cNvPr id="13" name="Объект 2"/>
          <p:cNvSpPr>
            <a:spLocks noGrp="1"/>
          </p:cNvSpPr>
          <p:nvPr>
            <p:ph sz="quarter" idx="18" hasCustomPrompt="1"/>
          </p:nvPr>
        </p:nvSpPr>
        <p:spPr>
          <a:xfrm>
            <a:off x="773113" y="1358785"/>
            <a:ext cx="9604375" cy="596900"/>
          </a:xfrm>
          <a:prstGeom prst="rect">
            <a:avLst/>
          </a:prstGeom>
        </p:spPr>
        <p:txBody>
          <a:bodyPr anchor="ctr"/>
          <a:lstStyle>
            <a:lvl1pPr marL="0" marR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2000" b="0" i="1" kern="120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defRPr>
            </a:lvl1pPr>
          </a:lstStyle>
          <a:p>
            <a:r>
              <a:rPr lang="ru-RU" sz="20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Подзаголовок.</a:t>
            </a:r>
            <a:br>
              <a:rPr lang="ru-RU" sz="20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</a:br>
            <a:r>
              <a:rPr lang="ru-RU" sz="20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Вариант размещения длинного подзаголовка слайда в две строки </a:t>
            </a:r>
            <a:endParaRPr lang="ru-RU" sz="2000" i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0035770" y="7148267"/>
            <a:ext cx="484123" cy="271523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65" y="7200900"/>
            <a:ext cx="1996798" cy="218095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656699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998">
          <p15:clr>
            <a:srgbClr val="FBAE40"/>
          </p15:clr>
        </p15:guide>
        <p15:guide id="5" orient="horz" pos="1315" userDrawn="1">
          <p15:clr>
            <a:srgbClr val="FBAE40"/>
          </p15:clr>
        </p15:guide>
        <p15:guide id="6" pos="555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Заголовок в 3 строки, подзаголовок в 2 строки, булли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10035770" y="7148267"/>
            <a:ext cx="484123" cy="271523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65" y="7200900"/>
            <a:ext cx="1996798" cy="218095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773113" y="383536"/>
            <a:ext cx="9577387" cy="131972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</a:t>
            </a:r>
            <a:br>
              <a:rPr lang="ru-RU" dirty="0"/>
            </a:br>
            <a:r>
              <a:rPr lang="ru-RU" dirty="0"/>
              <a:t>Вариант размещения длинного заголовка</a:t>
            </a:r>
            <a:br>
              <a:rPr lang="ru-RU" dirty="0"/>
            </a:br>
            <a:r>
              <a:rPr lang="ru-RU" dirty="0"/>
              <a:t>в три строки</a:t>
            </a:r>
            <a:endParaRPr lang="en-US" dirty="0"/>
          </a:p>
        </p:txBody>
      </p:sp>
      <p:sp>
        <p:nvSpPr>
          <p:cNvPr id="7" name="Объект 2"/>
          <p:cNvSpPr>
            <a:spLocks noGrp="1"/>
          </p:cNvSpPr>
          <p:nvPr>
            <p:ph sz="quarter" idx="18" hasCustomPrompt="1"/>
          </p:nvPr>
        </p:nvSpPr>
        <p:spPr>
          <a:xfrm>
            <a:off x="773113" y="1859281"/>
            <a:ext cx="9613899" cy="596900"/>
          </a:xfrm>
          <a:prstGeom prst="rect">
            <a:avLst/>
          </a:prstGeom>
        </p:spPr>
        <p:txBody>
          <a:bodyPr anchor="ctr"/>
          <a:lstStyle>
            <a:lvl1pPr marL="0" marR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2000" b="0" i="1" kern="1200" baseline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defRPr>
            </a:lvl1pPr>
          </a:lstStyle>
          <a:p>
            <a:r>
              <a:rPr lang="ru-RU" sz="20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Подзаголовок.</a:t>
            </a:r>
            <a:br>
              <a:rPr lang="ru-RU" sz="20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</a:br>
            <a:r>
              <a:rPr lang="ru-RU" sz="20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Вариант размещения длинного подзаголовка слайда в две строки</a:t>
            </a:r>
            <a:endParaRPr lang="ru-RU" sz="2000" i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8" name="Текст 16"/>
          <p:cNvSpPr>
            <a:spLocks noGrp="1"/>
          </p:cNvSpPr>
          <p:nvPr>
            <p:ph type="body" sz="quarter" idx="17" hasCustomPrompt="1"/>
          </p:nvPr>
        </p:nvSpPr>
        <p:spPr>
          <a:xfrm>
            <a:off x="773113" y="3095401"/>
            <a:ext cx="9613899" cy="3810175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solidFill>
                  <a:schemeClr val="accent2"/>
                </a:solidFill>
              </a:defRPr>
            </a:lvl1pPr>
            <a:lvl2pPr marL="789721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3693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7664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301636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Буллит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773113" y="2599320"/>
            <a:ext cx="9613900" cy="4238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baseline="0">
                <a:solidFill>
                  <a:schemeClr val="accent2"/>
                </a:solidFill>
              </a:defRPr>
            </a:lvl1pPr>
            <a:lvl2pPr marL="503971" indent="0">
              <a:buNone/>
              <a:defRPr sz="1600" b="1">
                <a:solidFill>
                  <a:schemeClr val="accent2"/>
                </a:solidFill>
              </a:defRPr>
            </a:lvl2pPr>
            <a:lvl3pPr marL="1007943" indent="0">
              <a:buNone/>
              <a:defRPr sz="1600" b="1">
                <a:solidFill>
                  <a:schemeClr val="accent2"/>
                </a:solidFill>
              </a:defRPr>
            </a:lvl3pPr>
            <a:lvl4pPr marL="1511914" indent="0">
              <a:buNone/>
              <a:defRPr sz="1600" b="1">
                <a:solidFill>
                  <a:schemeClr val="accent2"/>
                </a:solidFill>
              </a:defRPr>
            </a:lvl4pPr>
            <a:lvl5pPr marL="2015886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Заголовок для буллитов</a:t>
            </a:r>
          </a:p>
        </p:txBody>
      </p:sp>
      <p:cxnSp>
        <p:nvCxnSpPr>
          <p:cNvPr id="10" name="Прямая соединительная линия 9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9674782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555" userDrawn="1">
          <p15:clr>
            <a:srgbClr val="FBAE40"/>
          </p15:clr>
        </p15:guide>
        <p15:guide id="2" pos="6543" userDrawn="1">
          <p15:clr>
            <a:srgbClr val="FBAE40"/>
          </p15:clr>
        </p15:guide>
        <p15:guide id="3" orient="horz" pos="1315" userDrawn="1">
          <p15:clr>
            <a:srgbClr val="FBAE40"/>
          </p15:clr>
        </p15:guide>
        <p15:guide id="4" orient="horz" pos="4536">
          <p15:clr>
            <a:srgbClr val="FBAE40"/>
          </p15:clr>
        </p15:guide>
        <p15:guide id="5" orient="horz" pos="975" userDrawn="1">
          <p15:clr>
            <a:srgbClr val="FBAE40"/>
          </p15:clr>
        </p15:guide>
        <p15:guide id="6" orient="horz" pos="1633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_ЦПМ&amp;ФП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 title="ОБРАЗЕЦ ЗАГОЛОВКА"/>
          <p:cNvSpPr>
            <a:spLocks noGrp="1"/>
          </p:cNvSpPr>
          <p:nvPr>
            <p:ph type="title" hasCustomPrompt="1"/>
          </p:nvPr>
        </p:nvSpPr>
        <p:spPr>
          <a:xfrm>
            <a:off x="2212975" y="2739940"/>
            <a:ext cx="8137524" cy="1984917"/>
          </a:xfrm>
          <a:prstGeom prst="rect">
            <a:avLst/>
          </a:prstGeom>
        </p:spPr>
        <p:txBody>
          <a:bodyPr anchor="ctr"/>
          <a:lstStyle>
            <a:lvl1pPr>
              <a:defRPr sz="4400" baseline="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ЗАГОЛОВОК ТИТУЛЬНОГО ЛИСТА</a:t>
            </a:r>
            <a:br>
              <a:rPr lang="ru-RU" dirty="0"/>
            </a:br>
            <a:r>
              <a:rPr lang="ru-RU" dirty="0"/>
              <a:t>НАЗВАНИЕ ПРЕЗЕНТАЦИИ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212975" y="5086655"/>
            <a:ext cx="8137524" cy="780901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Подзаголовок</a:t>
            </a:r>
            <a:r>
              <a:rPr lang="en-US" dirty="0"/>
              <a:t> </a:t>
            </a:r>
            <a:r>
              <a:rPr lang="ru-RU" dirty="0"/>
              <a:t>презентации</a:t>
            </a:r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710" y="1735771"/>
            <a:ext cx="3013251" cy="512392"/>
          </a:xfrm>
          <a:prstGeom prst="rect">
            <a:avLst/>
          </a:prstGeom>
        </p:spPr>
      </p:pic>
      <p:sp>
        <p:nvSpPr>
          <p:cNvPr id="1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2212975" y="6800977"/>
            <a:ext cx="5168900" cy="3999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2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Имя Фамилия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7915275" y="6800977"/>
            <a:ext cx="2435225" cy="3999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2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Дата</a:t>
            </a:r>
          </a:p>
        </p:txBody>
      </p:sp>
      <p:cxnSp>
        <p:nvCxnSpPr>
          <p:cNvPr id="17" name="Прямая соединительная линия 16"/>
          <p:cNvCxnSpPr/>
          <p:nvPr userDrawn="1"/>
        </p:nvCxnSpPr>
        <p:spPr>
          <a:xfrm flipV="1">
            <a:off x="1035703" y="1"/>
            <a:ext cx="1" cy="7559674"/>
          </a:xfrm>
          <a:prstGeom prst="line">
            <a:avLst/>
          </a:prstGeom>
          <a:ln w="571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вал 14"/>
          <p:cNvSpPr/>
          <p:nvPr userDrawn="1"/>
        </p:nvSpPr>
        <p:spPr>
          <a:xfrm>
            <a:off x="410552" y="1366839"/>
            <a:ext cx="1268964" cy="1268964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 userDrawn="1"/>
        </p:nvSpPr>
        <p:spPr>
          <a:xfrm>
            <a:off x="410552" y="3097917"/>
            <a:ext cx="1268964" cy="1268964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 userDrawn="1"/>
        </p:nvSpPr>
        <p:spPr>
          <a:xfrm>
            <a:off x="410552" y="4842624"/>
            <a:ext cx="1268964" cy="1268964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3">
            <a:duotone>
              <a:prstClr val="black"/>
              <a:schemeClr val="accent2">
                <a:lumMod val="60000"/>
                <a:lumOff val="4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45853" y="3310074"/>
            <a:ext cx="798750" cy="7875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925" y="1567735"/>
            <a:ext cx="2985653" cy="77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54183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1462">
          <p15:clr>
            <a:srgbClr val="FBAE40"/>
          </p15:clr>
        </p15:guide>
        <p15:guide id="2" orient="horz" pos="861">
          <p15:clr>
            <a:srgbClr val="FBAE40"/>
          </p15:clr>
        </p15:guide>
        <p15:guide id="3" orient="horz" pos="2653" userDrawn="1">
          <p15:clr>
            <a:srgbClr val="FBAE40"/>
          </p15:clr>
        </p15:guide>
        <p15:guide id="4" orient="horz" pos="4536">
          <p15:clr>
            <a:srgbClr val="FBAE40"/>
          </p15:clr>
        </p15:guide>
        <p15:guide id="5" pos="6520">
          <p15:clr>
            <a:srgbClr val="FBAE40"/>
          </p15:clr>
        </p15:guide>
        <p15:guide id="6" orient="horz" pos="635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в 1 строку, нумера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6"/>
          <p:cNvSpPr>
            <a:spLocks noGrp="1"/>
          </p:cNvSpPr>
          <p:nvPr>
            <p:ph type="body" sz="quarter" idx="17" hasCustomPrompt="1"/>
          </p:nvPr>
        </p:nvSpPr>
        <p:spPr>
          <a:xfrm>
            <a:off x="773113" y="2087563"/>
            <a:ext cx="9613899" cy="431558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tx1"/>
              </a:buClr>
              <a:buFont typeface="+mj-lt"/>
              <a:buAutoNum type="arabicPeriod"/>
              <a:defRPr sz="1800">
                <a:solidFill>
                  <a:schemeClr val="accent2"/>
                </a:solidFill>
              </a:defRPr>
            </a:lvl1pPr>
            <a:lvl2pPr marL="789721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3693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7664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301636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Список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773113" y="1595318"/>
            <a:ext cx="9613900" cy="4238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baseline="0">
                <a:solidFill>
                  <a:schemeClr val="accent2"/>
                </a:solidFill>
              </a:defRPr>
            </a:lvl1pPr>
            <a:lvl2pPr marL="503971" indent="0">
              <a:buNone/>
              <a:defRPr sz="1600" b="1">
                <a:solidFill>
                  <a:schemeClr val="accent2"/>
                </a:solidFill>
              </a:defRPr>
            </a:lvl2pPr>
            <a:lvl3pPr marL="1007943" indent="0">
              <a:buNone/>
              <a:defRPr sz="1600" b="1">
                <a:solidFill>
                  <a:schemeClr val="accent2"/>
                </a:solidFill>
              </a:defRPr>
            </a:lvl3pPr>
            <a:lvl4pPr marL="1511914" indent="0">
              <a:buNone/>
              <a:defRPr sz="1600" b="1">
                <a:solidFill>
                  <a:schemeClr val="accent2"/>
                </a:solidFill>
              </a:defRPr>
            </a:lvl4pPr>
            <a:lvl5pPr marL="2015886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Заголовок для списка нумерации</a:t>
            </a:r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773113" y="315005"/>
            <a:ext cx="9577387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 Вариант размещения в 1 строку</a:t>
            </a:r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0035770" y="7148267"/>
            <a:ext cx="484123" cy="271523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65" y="7200900"/>
            <a:ext cx="1996798" cy="218095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432569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998">
          <p15:clr>
            <a:srgbClr val="FBAE40"/>
          </p15:clr>
        </p15:guide>
        <p15:guide id="5" orient="horz" pos="1315">
          <p15:clr>
            <a:srgbClr val="FBAE40"/>
          </p15:clr>
        </p15:guide>
        <p15:guide id="6" pos="555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в 2 строки, нумера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6"/>
          <p:cNvSpPr>
            <a:spLocks noGrp="1"/>
          </p:cNvSpPr>
          <p:nvPr>
            <p:ph type="body" sz="quarter" idx="17" hasCustomPrompt="1"/>
          </p:nvPr>
        </p:nvSpPr>
        <p:spPr>
          <a:xfrm>
            <a:off x="773113" y="2087563"/>
            <a:ext cx="9613899" cy="431558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tx1"/>
              </a:buClr>
              <a:buFont typeface="+mj-lt"/>
              <a:buAutoNum type="arabicPeriod"/>
              <a:defRPr sz="1800">
                <a:solidFill>
                  <a:schemeClr val="accent2"/>
                </a:solidFill>
              </a:defRPr>
            </a:lvl1pPr>
            <a:lvl2pPr marL="789721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3693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7664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301636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Список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773113" y="1585987"/>
            <a:ext cx="9613900" cy="4238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baseline="0">
                <a:solidFill>
                  <a:schemeClr val="accent2"/>
                </a:solidFill>
              </a:defRPr>
            </a:lvl1pPr>
            <a:lvl2pPr marL="503971" indent="0">
              <a:buNone/>
              <a:defRPr sz="1600" b="1">
                <a:solidFill>
                  <a:schemeClr val="accent2"/>
                </a:solidFill>
              </a:defRPr>
            </a:lvl2pPr>
            <a:lvl3pPr marL="1007943" indent="0">
              <a:buNone/>
              <a:defRPr sz="1600" b="1">
                <a:solidFill>
                  <a:schemeClr val="accent2"/>
                </a:solidFill>
              </a:defRPr>
            </a:lvl3pPr>
            <a:lvl4pPr marL="1511914" indent="0">
              <a:buNone/>
              <a:defRPr sz="1600" b="1">
                <a:solidFill>
                  <a:schemeClr val="accent2"/>
                </a:solidFill>
              </a:defRPr>
            </a:lvl4pPr>
            <a:lvl5pPr marL="2015886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Заголовок для списка нумерации</a:t>
            </a:r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773113" y="315005"/>
            <a:ext cx="9577387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</a:t>
            </a:r>
            <a:br>
              <a:rPr lang="ru-RU" dirty="0"/>
            </a:br>
            <a:r>
              <a:rPr lang="ru-RU" dirty="0"/>
              <a:t>Вариант размещения заголовка в две строки</a:t>
            </a:r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0035770" y="7148267"/>
            <a:ext cx="484123" cy="271523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65" y="7200900"/>
            <a:ext cx="1996798" cy="218095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3561390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998">
          <p15:clr>
            <a:srgbClr val="FBAE40"/>
          </p15:clr>
        </p15:guide>
        <p15:guide id="5" orient="horz" pos="1315">
          <p15:clr>
            <a:srgbClr val="FBAE40"/>
          </p15:clr>
        </p15:guide>
        <p15:guide id="6" pos="555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в 3 строки, нумера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6"/>
          <p:cNvSpPr>
            <a:spLocks noGrp="1"/>
          </p:cNvSpPr>
          <p:nvPr>
            <p:ph type="body" sz="quarter" idx="17" hasCustomPrompt="1"/>
          </p:nvPr>
        </p:nvSpPr>
        <p:spPr>
          <a:xfrm>
            <a:off x="773113" y="2349500"/>
            <a:ext cx="9613899" cy="4063175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tx1"/>
              </a:buClr>
              <a:buFont typeface="+mj-lt"/>
              <a:buAutoNum type="arabicPeriod"/>
              <a:defRPr sz="1800">
                <a:solidFill>
                  <a:schemeClr val="accent2"/>
                </a:solidFill>
              </a:defRPr>
            </a:lvl1pPr>
            <a:lvl2pPr marL="789721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3693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7664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301636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Список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773113" y="1847383"/>
            <a:ext cx="9613900" cy="4238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baseline="0">
                <a:solidFill>
                  <a:schemeClr val="accent2"/>
                </a:solidFill>
              </a:defRPr>
            </a:lvl1pPr>
            <a:lvl2pPr marL="503971" indent="0">
              <a:buNone/>
              <a:defRPr sz="1600" b="1">
                <a:solidFill>
                  <a:schemeClr val="accent2"/>
                </a:solidFill>
              </a:defRPr>
            </a:lvl2pPr>
            <a:lvl3pPr marL="1007943" indent="0">
              <a:buNone/>
              <a:defRPr sz="1600" b="1">
                <a:solidFill>
                  <a:schemeClr val="accent2"/>
                </a:solidFill>
              </a:defRPr>
            </a:lvl3pPr>
            <a:lvl4pPr marL="1511914" indent="0">
              <a:buNone/>
              <a:defRPr sz="1600" b="1">
                <a:solidFill>
                  <a:schemeClr val="accent2"/>
                </a:solidFill>
              </a:defRPr>
            </a:lvl4pPr>
            <a:lvl5pPr marL="2015886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Заголовок для списка нумерации</a:t>
            </a:r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0035770" y="7148267"/>
            <a:ext cx="484123" cy="271523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65" y="7200900"/>
            <a:ext cx="1996798" cy="218095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773113" y="383536"/>
            <a:ext cx="9577387" cy="131972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</a:t>
            </a:r>
            <a:br>
              <a:rPr lang="ru-RU" dirty="0"/>
            </a:br>
            <a:r>
              <a:rPr lang="ru-RU" dirty="0"/>
              <a:t>Вариант размещения длинного заголовка</a:t>
            </a:r>
            <a:br>
              <a:rPr lang="ru-RU" dirty="0"/>
            </a:br>
            <a:r>
              <a:rPr lang="ru-RU" dirty="0"/>
              <a:t>в три строки</a:t>
            </a:r>
            <a:endParaRPr lang="en-US" dirty="0"/>
          </a:p>
        </p:txBody>
      </p:sp>
      <p:cxnSp>
        <p:nvCxnSpPr>
          <p:cNvPr id="10" name="Прямая соединительная линия 9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629359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6543">
          <p15:clr>
            <a:srgbClr val="FBAE40"/>
          </p15:clr>
        </p15:guide>
        <p15:guide id="2" orient="horz" pos="975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1156">
          <p15:clr>
            <a:srgbClr val="FBAE40"/>
          </p15:clr>
        </p15:guide>
        <p15:guide id="5" orient="horz" pos="1474">
          <p15:clr>
            <a:srgbClr val="FBAE40"/>
          </p15:clr>
        </p15:guide>
        <p15:guide id="6" pos="555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в 1 строку, подзаголовок в 1 строку, нумера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6"/>
          <p:cNvSpPr>
            <a:spLocks noGrp="1"/>
          </p:cNvSpPr>
          <p:nvPr>
            <p:ph type="body" sz="quarter" idx="17" hasCustomPrompt="1"/>
          </p:nvPr>
        </p:nvSpPr>
        <p:spPr>
          <a:xfrm>
            <a:off x="773113" y="2592975"/>
            <a:ext cx="9613899" cy="3810175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tx1"/>
              </a:buClr>
              <a:buFont typeface="+mj-lt"/>
              <a:buAutoNum type="arabicPeriod"/>
              <a:defRPr sz="1800">
                <a:solidFill>
                  <a:schemeClr val="accent2"/>
                </a:solidFill>
              </a:defRPr>
            </a:lvl1pPr>
            <a:lvl2pPr marL="789721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3693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7664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301636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Список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773113" y="2092627"/>
            <a:ext cx="9613900" cy="4238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baseline="0">
                <a:solidFill>
                  <a:schemeClr val="accent2"/>
                </a:solidFill>
              </a:defRPr>
            </a:lvl1pPr>
            <a:lvl2pPr marL="503971" indent="0">
              <a:buNone/>
              <a:defRPr sz="1600" b="1">
                <a:solidFill>
                  <a:schemeClr val="accent2"/>
                </a:solidFill>
              </a:defRPr>
            </a:lvl2pPr>
            <a:lvl3pPr marL="1007943" indent="0">
              <a:buNone/>
              <a:defRPr sz="1600" b="1">
                <a:solidFill>
                  <a:schemeClr val="accent2"/>
                </a:solidFill>
              </a:defRPr>
            </a:lvl3pPr>
            <a:lvl4pPr marL="1511914" indent="0">
              <a:buNone/>
              <a:defRPr sz="1600" b="1">
                <a:solidFill>
                  <a:schemeClr val="accent2"/>
                </a:solidFill>
              </a:defRPr>
            </a:lvl4pPr>
            <a:lvl5pPr marL="2015886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Заголовок для списка нумерации</a:t>
            </a:r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773113" y="315005"/>
            <a:ext cx="9577387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 Вариант размещения в 1 строку</a:t>
            </a:r>
            <a:endParaRPr lang="en-US" dirty="0"/>
          </a:p>
        </p:txBody>
      </p:sp>
      <p:sp>
        <p:nvSpPr>
          <p:cNvPr id="13" name="Объект 2"/>
          <p:cNvSpPr>
            <a:spLocks noGrp="1"/>
          </p:cNvSpPr>
          <p:nvPr>
            <p:ph sz="quarter" idx="18" hasCustomPrompt="1"/>
          </p:nvPr>
        </p:nvSpPr>
        <p:spPr>
          <a:xfrm>
            <a:off x="773113" y="1358785"/>
            <a:ext cx="9604375" cy="596900"/>
          </a:xfrm>
          <a:prstGeom prst="rect">
            <a:avLst/>
          </a:prstGeom>
        </p:spPr>
        <p:txBody>
          <a:bodyPr anchor="ctr"/>
          <a:lstStyle>
            <a:lvl1pPr marL="0" marR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2000" b="0" i="1" kern="1200" baseline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defRPr>
            </a:lvl1pPr>
          </a:lstStyle>
          <a:p>
            <a:r>
              <a:rPr lang="ru-RU" sz="20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Подзаголовок.</a:t>
            </a:r>
            <a:r>
              <a:rPr lang="en-US" sz="20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 </a:t>
            </a:r>
            <a:r>
              <a:rPr lang="ru-RU" sz="20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Вариант размещения подзаголовка слайда в одну строку </a:t>
            </a:r>
            <a:endParaRPr lang="ru-RU" sz="2000" i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0035770" y="7148267"/>
            <a:ext cx="484123" cy="271523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65" y="7200900"/>
            <a:ext cx="1996798" cy="218095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7349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1088">
          <p15:clr>
            <a:srgbClr val="FBAE40"/>
          </p15:clr>
        </p15:guide>
        <p15:guide id="5" orient="horz" pos="1315">
          <p15:clr>
            <a:srgbClr val="FBAE40"/>
          </p15:clr>
        </p15:guide>
        <p15:guide id="6" pos="555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в 2 строки, подзаголовок в 2 строки, нумера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6"/>
          <p:cNvSpPr>
            <a:spLocks noGrp="1"/>
          </p:cNvSpPr>
          <p:nvPr>
            <p:ph type="body" sz="quarter" idx="17" hasCustomPrompt="1"/>
          </p:nvPr>
        </p:nvSpPr>
        <p:spPr>
          <a:xfrm>
            <a:off x="773114" y="2592975"/>
            <a:ext cx="4703955" cy="3810175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tx1"/>
              </a:buClr>
              <a:buFont typeface="+mj-lt"/>
              <a:buAutoNum type="arabicPeriod"/>
              <a:defRPr sz="1800">
                <a:solidFill>
                  <a:schemeClr val="accent2"/>
                </a:solidFill>
              </a:defRPr>
            </a:lvl1pPr>
            <a:lvl2pPr marL="789721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3693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7664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301636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Список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773113" y="2087369"/>
            <a:ext cx="9613900" cy="4238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baseline="0">
                <a:solidFill>
                  <a:schemeClr val="accent2"/>
                </a:solidFill>
              </a:defRPr>
            </a:lvl1pPr>
            <a:lvl2pPr marL="503971" indent="0">
              <a:buNone/>
              <a:defRPr sz="1600" b="1">
                <a:solidFill>
                  <a:schemeClr val="accent2"/>
                </a:solidFill>
              </a:defRPr>
            </a:lvl2pPr>
            <a:lvl3pPr marL="1007943" indent="0">
              <a:buNone/>
              <a:defRPr sz="1600" b="1">
                <a:solidFill>
                  <a:schemeClr val="accent2"/>
                </a:solidFill>
              </a:defRPr>
            </a:lvl3pPr>
            <a:lvl4pPr marL="1511914" indent="0">
              <a:buNone/>
              <a:defRPr sz="1600" b="1">
                <a:solidFill>
                  <a:schemeClr val="accent2"/>
                </a:solidFill>
              </a:defRPr>
            </a:lvl4pPr>
            <a:lvl5pPr marL="2015886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Заголовок для списка нумерации</a:t>
            </a:r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773113" y="315005"/>
            <a:ext cx="9577387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</a:t>
            </a:r>
            <a:br>
              <a:rPr lang="ru-RU" dirty="0"/>
            </a:br>
            <a:r>
              <a:rPr lang="ru-RU" dirty="0"/>
              <a:t>Вариант размещения заголовка в две строки</a:t>
            </a:r>
            <a:endParaRPr lang="en-US" dirty="0"/>
          </a:p>
        </p:txBody>
      </p:sp>
      <p:sp>
        <p:nvSpPr>
          <p:cNvPr id="13" name="Объект 2"/>
          <p:cNvSpPr>
            <a:spLocks noGrp="1"/>
          </p:cNvSpPr>
          <p:nvPr>
            <p:ph sz="quarter" idx="18" hasCustomPrompt="1"/>
          </p:nvPr>
        </p:nvSpPr>
        <p:spPr>
          <a:xfrm>
            <a:off x="773113" y="1358785"/>
            <a:ext cx="9604375" cy="596900"/>
          </a:xfrm>
          <a:prstGeom prst="rect">
            <a:avLst/>
          </a:prstGeom>
        </p:spPr>
        <p:txBody>
          <a:bodyPr anchor="ctr"/>
          <a:lstStyle>
            <a:lvl1pPr marL="0" marR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2000" b="0" i="1" kern="120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defRPr>
            </a:lvl1pPr>
          </a:lstStyle>
          <a:p>
            <a:r>
              <a:rPr lang="ru-RU" sz="20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Подзаголовок.</a:t>
            </a:r>
            <a:br>
              <a:rPr lang="ru-RU" sz="20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</a:br>
            <a:r>
              <a:rPr lang="ru-RU" sz="20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Вариант размещения длинного подзаголовка слайда в две строки </a:t>
            </a:r>
            <a:endParaRPr lang="ru-RU" sz="2000" i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0035770" y="7148267"/>
            <a:ext cx="484123" cy="271523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65" y="7200900"/>
            <a:ext cx="1996798" cy="218095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Текст 16"/>
          <p:cNvSpPr>
            <a:spLocks noGrp="1"/>
          </p:cNvSpPr>
          <p:nvPr>
            <p:ph type="body" sz="quarter" idx="19" hasCustomPrompt="1"/>
          </p:nvPr>
        </p:nvSpPr>
        <p:spPr>
          <a:xfrm>
            <a:off x="5683058" y="2592974"/>
            <a:ext cx="4703955" cy="3810175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tx1"/>
              </a:buClr>
              <a:buFont typeface="+mj-lt"/>
              <a:buAutoNum type="arabicPeriod"/>
              <a:defRPr sz="1800">
                <a:solidFill>
                  <a:schemeClr val="accent2"/>
                </a:solidFill>
              </a:defRPr>
            </a:lvl1pPr>
            <a:lvl2pPr marL="789721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3693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7664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301636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Список</a:t>
            </a:r>
          </a:p>
        </p:txBody>
      </p:sp>
    </p:spTree>
    <p:extLst>
      <p:ext uri="{BB962C8B-B14F-4D97-AF65-F5344CB8AC3E}">
        <p14:creationId xmlns:p14="http://schemas.microsoft.com/office/powerpoint/2010/main" val="320482219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998">
          <p15:clr>
            <a:srgbClr val="FBAE40"/>
          </p15:clr>
        </p15:guide>
        <p15:guide id="5" orient="horz" pos="1315">
          <p15:clr>
            <a:srgbClr val="FBAE40"/>
          </p15:clr>
        </p15:guide>
        <p15:guide id="6" pos="555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в 3 строки, подзаголовок в 2 строки, нумера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10035770" y="7148267"/>
            <a:ext cx="484123" cy="271523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65" y="7200900"/>
            <a:ext cx="1996798" cy="218095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773113" y="383536"/>
            <a:ext cx="9577387" cy="131972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</a:t>
            </a:r>
            <a:br>
              <a:rPr lang="ru-RU" dirty="0"/>
            </a:br>
            <a:r>
              <a:rPr lang="ru-RU" dirty="0"/>
              <a:t>Вариант размещения длинного заголовка</a:t>
            </a:r>
            <a:br>
              <a:rPr lang="ru-RU" dirty="0"/>
            </a:br>
            <a:r>
              <a:rPr lang="ru-RU" dirty="0"/>
              <a:t>в три строки</a:t>
            </a:r>
            <a:endParaRPr lang="en-US" dirty="0"/>
          </a:p>
        </p:txBody>
      </p:sp>
      <p:sp>
        <p:nvSpPr>
          <p:cNvPr id="7" name="Объект 2"/>
          <p:cNvSpPr>
            <a:spLocks noGrp="1"/>
          </p:cNvSpPr>
          <p:nvPr>
            <p:ph sz="quarter" idx="18" hasCustomPrompt="1"/>
          </p:nvPr>
        </p:nvSpPr>
        <p:spPr>
          <a:xfrm>
            <a:off x="773113" y="1859281"/>
            <a:ext cx="9613899" cy="596900"/>
          </a:xfrm>
          <a:prstGeom prst="rect">
            <a:avLst/>
          </a:prstGeom>
        </p:spPr>
        <p:txBody>
          <a:bodyPr anchor="ctr"/>
          <a:lstStyle>
            <a:lvl1pPr marL="0" marR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2000" b="0" i="1" kern="1200" baseline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defRPr>
            </a:lvl1pPr>
          </a:lstStyle>
          <a:p>
            <a:r>
              <a:rPr lang="ru-RU" sz="20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Подзаголовок.</a:t>
            </a:r>
            <a:br>
              <a:rPr lang="ru-RU" sz="20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</a:br>
            <a:r>
              <a:rPr lang="ru-RU" sz="20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Вариант размещения длинного подзаголовка слайда в две строки</a:t>
            </a:r>
            <a:endParaRPr lang="ru-RU" sz="2000" i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8" name="Текст 16"/>
          <p:cNvSpPr>
            <a:spLocks noGrp="1"/>
          </p:cNvSpPr>
          <p:nvPr>
            <p:ph type="body" sz="quarter" idx="17" hasCustomPrompt="1"/>
          </p:nvPr>
        </p:nvSpPr>
        <p:spPr>
          <a:xfrm>
            <a:off x="773114" y="3095401"/>
            <a:ext cx="3071098" cy="3810175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tx1"/>
              </a:buClr>
              <a:buFont typeface="+mj-lt"/>
              <a:buAutoNum type="arabicPeriod"/>
              <a:defRPr sz="1800">
                <a:solidFill>
                  <a:schemeClr val="accent2"/>
                </a:solidFill>
              </a:defRPr>
            </a:lvl1pPr>
            <a:lvl2pPr marL="789721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3693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7664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301636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Список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773113" y="2599320"/>
            <a:ext cx="9613900" cy="4238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baseline="0">
                <a:solidFill>
                  <a:schemeClr val="accent2"/>
                </a:solidFill>
              </a:defRPr>
            </a:lvl1pPr>
            <a:lvl2pPr marL="503971" indent="0">
              <a:buNone/>
              <a:defRPr sz="1600" b="1">
                <a:solidFill>
                  <a:schemeClr val="accent2"/>
                </a:solidFill>
              </a:defRPr>
            </a:lvl2pPr>
            <a:lvl3pPr marL="1007943" indent="0">
              <a:buNone/>
              <a:defRPr sz="1600" b="1">
                <a:solidFill>
                  <a:schemeClr val="accent2"/>
                </a:solidFill>
              </a:defRPr>
            </a:lvl3pPr>
            <a:lvl4pPr marL="1511914" indent="0">
              <a:buNone/>
              <a:defRPr sz="1600" b="1">
                <a:solidFill>
                  <a:schemeClr val="accent2"/>
                </a:solidFill>
              </a:defRPr>
            </a:lvl4pPr>
            <a:lvl5pPr marL="2015886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Заголовок для списка нумерации</a:t>
            </a:r>
          </a:p>
        </p:txBody>
      </p:sp>
      <p:cxnSp>
        <p:nvCxnSpPr>
          <p:cNvPr id="10" name="Прямая соединительная линия 9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Текст 16"/>
          <p:cNvSpPr>
            <a:spLocks noGrp="1"/>
          </p:cNvSpPr>
          <p:nvPr>
            <p:ph type="body" sz="quarter" idx="19" hasCustomPrompt="1"/>
          </p:nvPr>
        </p:nvSpPr>
        <p:spPr>
          <a:xfrm>
            <a:off x="4044514" y="3090712"/>
            <a:ext cx="3071098" cy="3810175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tx1"/>
              </a:buClr>
              <a:buFont typeface="+mj-lt"/>
              <a:buAutoNum type="arabicPeriod"/>
              <a:defRPr sz="1800">
                <a:solidFill>
                  <a:schemeClr val="accent2"/>
                </a:solidFill>
              </a:defRPr>
            </a:lvl1pPr>
            <a:lvl2pPr marL="789721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3693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7664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301636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Список</a:t>
            </a:r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20" hasCustomPrompt="1"/>
          </p:nvPr>
        </p:nvSpPr>
        <p:spPr>
          <a:xfrm>
            <a:off x="7315914" y="3090712"/>
            <a:ext cx="3071098" cy="3810175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tx1"/>
              </a:buClr>
              <a:buFont typeface="+mj-lt"/>
              <a:buAutoNum type="arabicPeriod"/>
              <a:defRPr sz="1800">
                <a:solidFill>
                  <a:schemeClr val="accent2"/>
                </a:solidFill>
              </a:defRPr>
            </a:lvl1pPr>
            <a:lvl2pPr marL="789721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3693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7664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301636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Список</a:t>
            </a:r>
          </a:p>
        </p:txBody>
      </p:sp>
    </p:spTree>
    <p:extLst>
      <p:ext uri="{BB962C8B-B14F-4D97-AF65-F5344CB8AC3E}">
        <p14:creationId xmlns:p14="http://schemas.microsoft.com/office/powerpoint/2010/main" val="341549349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555">
          <p15:clr>
            <a:srgbClr val="FBAE40"/>
          </p15:clr>
        </p15:guide>
        <p15:guide id="2" pos="6543">
          <p15:clr>
            <a:srgbClr val="FBAE40"/>
          </p15:clr>
        </p15:guide>
        <p15:guide id="3" orient="horz" pos="1315">
          <p15:clr>
            <a:srgbClr val="FBAE40"/>
          </p15:clr>
        </p15:guide>
        <p15:guide id="4" orient="horz" pos="4536">
          <p15:clr>
            <a:srgbClr val="FBAE40"/>
          </p15:clr>
        </p15:guide>
        <p15:guide id="5" orient="horz" pos="975">
          <p15:clr>
            <a:srgbClr val="FBAE40"/>
          </p15:clr>
        </p15:guide>
        <p15:guide id="6" orient="horz" pos="1633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Заголовок в 1 строку, ик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6"/>
          <p:cNvSpPr>
            <a:spLocks noGrp="1"/>
          </p:cNvSpPr>
          <p:nvPr>
            <p:ph type="body" sz="quarter" idx="15" hasCustomPrompt="1"/>
          </p:nvPr>
        </p:nvSpPr>
        <p:spPr>
          <a:xfrm>
            <a:off x="1530219" y="2237606"/>
            <a:ext cx="8856793" cy="429222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100"/>
              </a:spcBef>
              <a:spcAft>
                <a:spcPts val="1500"/>
              </a:spcAft>
              <a:buFont typeface="Arial" panose="020B0604020202020204" pitchFamily="34" charset="0"/>
              <a:buNone/>
              <a:defRPr sz="1800">
                <a:solidFill>
                  <a:schemeClr val="accent2"/>
                </a:solidFill>
              </a:defRPr>
            </a:lvl1pPr>
            <a:lvl2pPr marL="789721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3693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7664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301636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10035770" y="7148267"/>
            <a:ext cx="484123" cy="271523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65" y="7200900"/>
            <a:ext cx="1996798" cy="218095"/>
          </a:xfrm>
          <a:prstGeom prst="rect">
            <a:avLst/>
          </a:prstGeom>
        </p:spPr>
      </p:pic>
      <p:sp>
        <p:nvSpPr>
          <p:cNvPr id="10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773113" y="1585987"/>
            <a:ext cx="9613900" cy="423802"/>
          </a:xfrm>
          <a:prstGeom prst="rect">
            <a:avLst/>
          </a:prstGeom>
        </p:spPr>
        <p:txBody>
          <a:bodyPr/>
          <a:lstStyle>
            <a:lvl1pPr marL="0" marR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baseline="0">
                <a:solidFill>
                  <a:schemeClr val="accent2"/>
                </a:solidFill>
              </a:defRPr>
            </a:lvl1pPr>
            <a:lvl2pPr marL="503971" indent="0">
              <a:buNone/>
              <a:defRPr sz="1600" b="1">
                <a:solidFill>
                  <a:schemeClr val="accent2"/>
                </a:solidFill>
              </a:defRPr>
            </a:lvl2pPr>
            <a:lvl3pPr marL="1007943" indent="0">
              <a:buNone/>
              <a:defRPr sz="1600" b="1">
                <a:solidFill>
                  <a:schemeClr val="accent2"/>
                </a:solidFill>
              </a:defRPr>
            </a:lvl3pPr>
            <a:lvl4pPr marL="1511914" indent="0">
              <a:buNone/>
              <a:defRPr sz="1600" b="1">
                <a:solidFill>
                  <a:schemeClr val="accent2"/>
                </a:solidFill>
              </a:defRPr>
            </a:lvl4pPr>
            <a:lvl5pPr marL="2015886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marL="0" marR="0" lvl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Заголовок для текста с иконками</a:t>
            </a:r>
          </a:p>
          <a:p>
            <a:pPr lvl="0"/>
            <a:endParaRPr lang="ru-RU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773113" y="315005"/>
            <a:ext cx="9577387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 Вариант размещения в 1 строку</a:t>
            </a:r>
            <a:endParaRPr lang="en-US" dirty="0"/>
          </a:p>
        </p:txBody>
      </p:sp>
      <p:cxnSp>
        <p:nvCxnSpPr>
          <p:cNvPr id="9" name="Прямая соединительная линия 8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Текст 18"/>
          <p:cNvSpPr>
            <a:spLocks noGrp="1"/>
          </p:cNvSpPr>
          <p:nvPr>
            <p:ph type="body" sz="quarter" idx="22" hasCustomPrompt="1"/>
          </p:nvPr>
        </p:nvSpPr>
        <p:spPr>
          <a:xfrm>
            <a:off x="881063" y="2237606"/>
            <a:ext cx="562501" cy="55767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Иконка</a:t>
            </a:r>
          </a:p>
        </p:txBody>
      </p:sp>
    </p:spTree>
    <p:extLst>
      <p:ext uri="{BB962C8B-B14F-4D97-AF65-F5344CB8AC3E}">
        <p14:creationId xmlns:p14="http://schemas.microsoft.com/office/powerpoint/2010/main" val="198805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2" pos="6543" userDrawn="1">
          <p15:clr>
            <a:srgbClr val="FBAE40"/>
          </p15:clr>
        </p15:guide>
        <p15:guide id="3" orient="horz" pos="680" userDrawn="1">
          <p15:clr>
            <a:srgbClr val="FBAE40"/>
          </p15:clr>
        </p15:guide>
        <p15:guide id="4" orient="horz" pos="4536">
          <p15:clr>
            <a:srgbClr val="FBAE40"/>
          </p15:clr>
        </p15:guide>
        <p15:guide id="6" pos="555" userDrawn="1">
          <p15:clr>
            <a:srgbClr val="FBAE40"/>
          </p15:clr>
        </p15:guide>
        <p15:guide id="7" orient="horz" pos="1406" userDrawn="1">
          <p15:clr>
            <a:srgbClr val="FBAE40"/>
          </p15:clr>
        </p15:guide>
        <p15:guide id="8" orient="horz" pos="998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Заголовок в 2 строки, ик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6"/>
          <p:cNvSpPr>
            <a:spLocks noGrp="1"/>
          </p:cNvSpPr>
          <p:nvPr>
            <p:ph type="body" sz="quarter" idx="15" hasCustomPrompt="1"/>
          </p:nvPr>
        </p:nvSpPr>
        <p:spPr>
          <a:xfrm>
            <a:off x="1530219" y="2237606"/>
            <a:ext cx="8856793" cy="429222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100"/>
              </a:spcBef>
              <a:spcAft>
                <a:spcPts val="1500"/>
              </a:spcAft>
              <a:buFont typeface="Arial" panose="020B0604020202020204" pitchFamily="34" charset="0"/>
              <a:buNone/>
              <a:defRPr sz="1800">
                <a:solidFill>
                  <a:schemeClr val="accent2"/>
                </a:solidFill>
              </a:defRPr>
            </a:lvl1pPr>
            <a:lvl2pPr marL="789721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3693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7664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301636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10035770" y="7148267"/>
            <a:ext cx="484123" cy="271523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65" y="7200900"/>
            <a:ext cx="1996798" cy="218095"/>
          </a:xfrm>
          <a:prstGeom prst="rect">
            <a:avLst/>
          </a:prstGeom>
        </p:spPr>
      </p:pic>
      <p:sp>
        <p:nvSpPr>
          <p:cNvPr id="10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773113" y="1585987"/>
            <a:ext cx="9613900" cy="423802"/>
          </a:xfrm>
          <a:prstGeom prst="rect">
            <a:avLst/>
          </a:prstGeom>
        </p:spPr>
        <p:txBody>
          <a:bodyPr/>
          <a:lstStyle>
            <a:lvl1pPr marL="0" marR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baseline="0">
                <a:solidFill>
                  <a:schemeClr val="accent2"/>
                </a:solidFill>
              </a:defRPr>
            </a:lvl1pPr>
            <a:lvl2pPr marL="503971" indent="0">
              <a:buNone/>
              <a:defRPr sz="1600" b="1">
                <a:solidFill>
                  <a:schemeClr val="accent2"/>
                </a:solidFill>
              </a:defRPr>
            </a:lvl2pPr>
            <a:lvl3pPr marL="1007943" indent="0">
              <a:buNone/>
              <a:defRPr sz="1600" b="1">
                <a:solidFill>
                  <a:schemeClr val="accent2"/>
                </a:solidFill>
              </a:defRPr>
            </a:lvl3pPr>
            <a:lvl4pPr marL="1511914" indent="0">
              <a:buNone/>
              <a:defRPr sz="1600" b="1">
                <a:solidFill>
                  <a:schemeClr val="accent2"/>
                </a:solidFill>
              </a:defRPr>
            </a:lvl4pPr>
            <a:lvl5pPr marL="2015886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marL="0" marR="0" lvl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Заголовок для текста с иконками</a:t>
            </a:r>
          </a:p>
          <a:p>
            <a:pPr lvl="0"/>
            <a:endParaRPr lang="ru-RU" dirty="0"/>
          </a:p>
        </p:txBody>
      </p:sp>
      <p:cxnSp>
        <p:nvCxnSpPr>
          <p:cNvPr id="13" name="Прямая соединительная линия 12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Текст 18"/>
          <p:cNvSpPr>
            <a:spLocks noGrp="1"/>
          </p:cNvSpPr>
          <p:nvPr>
            <p:ph type="body" sz="quarter" idx="22" hasCustomPrompt="1"/>
          </p:nvPr>
        </p:nvSpPr>
        <p:spPr>
          <a:xfrm>
            <a:off x="881063" y="2237606"/>
            <a:ext cx="562501" cy="55767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Иконка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73113" y="315005"/>
            <a:ext cx="9577387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</a:t>
            </a:r>
            <a:br>
              <a:rPr lang="ru-RU" dirty="0"/>
            </a:br>
            <a:r>
              <a:rPr lang="ru-RU" dirty="0"/>
              <a:t>Вариант размещения заголовка в две строки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87178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pos="555">
          <p15:clr>
            <a:srgbClr val="FBAE40"/>
          </p15:clr>
        </p15:guide>
        <p15:guide id="5" orient="horz" pos="1406">
          <p15:clr>
            <a:srgbClr val="FBAE40"/>
          </p15:clr>
        </p15:guide>
        <p15:guide id="6" orient="horz" pos="998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Заголовок в 3 строки, ик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6"/>
          <p:cNvSpPr>
            <a:spLocks noGrp="1"/>
          </p:cNvSpPr>
          <p:nvPr>
            <p:ph type="body" sz="quarter" idx="15" hasCustomPrompt="1"/>
          </p:nvPr>
        </p:nvSpPr>
        <p:spPr>
          <a:xfrm>
            <a:off x="1530219" y="2486575"/>
            <a:ext cx="8856793" cy="429222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100"/>
              </a:spcBef>
              <a:spcAft>
                <a:spcPts val="1500"/>
              </a:spcAft>
              <a:buFont typeface="Arial" panose="020B0604020202020204" pitchFamily="34" charset="0"/>
              <a:buNone/>
              <a:defRPr sz="1800">
                <a:solidFill>
                  <a:schemeClr val="accent2"/>
                </a:solidFill>
              </a:defRPr>
            </a:lvl1pPr>
            <a:lvl2pPr marL="789721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3693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7664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301636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10035770" y="7148267"/>
            <a:ext cx="484123" cy="271523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65" y="7200900"/>
            <a:ext cx="1996798" cy="218095"/>
          </a:xfrm>
          <a:prstGeom prst="rect">
            <a:avLst/>
          </a:prstGeom>
        </p:spPr>
      </p:pic>
      <p:sp>
        <p:nvSpPr>
          <p:cNvPr id="10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773113" y="1844481"/>
            <a:ext cx="9613900" cy="423802"/>
          </a:xfrm>
          <a:prstGeom prst="rect">
            <a:avLst/>
          </a:prstGeom>
        </p:spPr>
        <p:txBody>
          <a:bodyPr/>
          <a:lstStyle>
            <a:lvl1pPr marL="0" marR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baseline="0">
                <a:solidFill>
                  <a:schemeClr val="accent2"/>
                </a:solidFill>
              </a:defRPr>
            </a:lvl1pPr>
            <a:lvl2pPr marL="503971" indent="0">
              <a:buNone/>
              <a:defRPr sz="1600" b="1">
                <a:solidFill>
                  <a:schemeClr val="accent2"/>
                </a:solidFill>
              </a:defRPr>
            </a:lvl2pPr>
            <a:lvl3pPr marL="1007943" indent="0">
              <a:buNone/>
              <a:defRPr sz="1600" b="1">
                <a:solidFill>
                  <a:schemeClr val="accent2"/>
                </a:solidFill>
              </a:defRPr>
            </a:lvl3pPr>
            <a:lvl4pPr marL="1511914" indent="0">
              <a:buNone/>
              <a:defRPr sz="1600" b="1">
                <a:solidFill>
                  <a:schemeClr val="accent2"/>
                </a:solidFill>
              </a:defRPr>
            </a:lvl4pPr>
            <a:lvl5pPr marL="2015886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marL="0" marR="0" lvl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Заголовок для текста с иконками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773113" y="383536"/>
            <a:ext cx="9577387" cy="131972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</a:t>
            </a:r>
            <a:br>
              <a:rPr lang="ru-RU" dirty="0"/>
            </a:br>
            <a:r>
              <a:rPr lang="ru-RU" dirty="0"/>
              <a:t>Вариант размещения длинного заголовка</a:t>
            </a:r>
            <a:br>
              <a:rPr lang="ru-RU" dirty="0"/>
            </a:br>
            <a:r>
              <a:rPr lang="ru-RU" dirty="0"/>
              <a:t>в три строки</a:t>
            </a:r>
            <a:endParaRPr lang="en-US" dirty="0"/>
          </a:p>
        </p:txBody>
      </p:sp>
      <p:cxnSp>
        <p:nvCxnSpPr>
          <p:cNvPr id="9" name="Прямая соединительная линия 8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Текст 18"/>
          <p:cNvSpPr>
            <a:spLocks noGrp="1"/>
          </p:cNvSpPr>
          <p:nvPr>
            <p:ph type="body" sz="quarter" idx="22" hasCustomPrompt="1"/>
          </p:nvPr>
        </p:nvSpPr>
        <p:spPr>
          <a:xfrm>
            <a:off x="881063" y="2495906"/>
            <a:ext cx="562501" cy="55767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Иконка</a:t>
            </a:r>
          </a:p>
        </p:txBody>
      </p:sp>
    </p:spTree>
    <p:extLst>
      <p:ext uri="{BB962C8B-B14F-4D97-AF65-F5344CB8AC3E}">
        <p14:creationId xmlns:p14="http://schemas.microsoft.com/office/powerpoint/2010/main" val="2413620154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6543">
          <p15:clr>
            <a:srgbClr val="FBAE40"/>
          </p15:clr>
        </p15:guide>
        <p15:guide id="2" orient="horz" pos="1156" userDrawn="1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pos="555">
          <p15:clr>
            <a:srgbClr val="FBAE40"/>
          </p15:clr>
        </p15:guide>
        <p15:guide id="5" orient="horz" pos="1565" userDrawn="1">
          <p15:clr>
            <a:srgbClr val="FBAE40"/>
          </p15:clr>
        </p15:guide>
        <p15:guide id="6" orient="horz" pos="975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Заголовок в 1 строку, подзаголовок в 1 строку, ик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6"/>
          <p:cNvSpPr>
            <a:spLocks noGrp="1"/>
          </p:cNvSpPr>
          <p:nvPr>
            <p:ph type="body" sz="quarter" idx="15" hasCustomPrompt="1"/>
          </p:nvPr>
        </p:nvSpPr>
        <p:spPr>
          <a:xfrm>
            <a:off x="1530219" y="2731477"/>
            <a:ext cx="8856793" cy="390239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100"/>
              </a:spcBef>
              <a:spcAft>
                <a:spcPts val="1500"/>
              </a:spcAft>
              <a:buFont typeface="Arial" panose="020B0604020202020204" pitchFamily="34" charset="0"/>
              <a:buNone/>
              <a:defRPr sz="1800">
                <a:solidFill>
                  <a:schemeClr val="accent2"/>
                </a:solidFill>
              </a:defRPr>
            </a:lvl1pPr>
            <a:lvl2pPr marL="789721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3693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7664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301636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10035770" y="7148267"/>
            <a:ext cx="484123" cy="271523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65" y="7200900"/>
            <a:ext cx="1996798" cy="218095"/>
          </a:xfrm>
          <a:prstGeom prst="rect">
            <a:avLst/>
          </a:prstGeom>
        </p:spPr>
      </p:pic>
      <p:sp>
        <p:nvSpPr>
          <p:cNvPr id="10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773113" y="2089383"/>
            <a:ext cx="9613900" cy="423802"/>
          </a:xfrm>
          <a:prstGeom prst="rect">
            <a:avLst/>
          </a:prstGeom>
        </p:spPr>
        <p:txBody>
          <a:bodyPr/>
          <a:lstStyle>
            <a:lvl1pPr marL="0" marR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baseline="0">
                <a:solidFill>
                  <a:schemeClr val="accent2"/>
                </a:solidFill>
              </a:defRPr>
            </a:lvl1pPr>
            <a:lvl2pPr marL="503971" indent="0">
              <a:buNone/>
              <a:defRPr sz="1600" b="1">
                <a:solidFill>
                  <a:schemeClr val="accent2"/>
                </a:solidFill>
              </a:defRPr>
            </a:lvl2pPr>
            <a:lvl3pPr marL="1007943" indent="0">
              <a:buNone/>
              <a:defRPr sz="1600" b="1">
                <a:solidFill>
                  <a:schemeClr val="accent2"/>
                </a:solidFill>
              </a:defRPr>
            </a:lvl3pPr>
            <a:lvl4pPr marL="1511914" indent="0">
              <a:buNone/>
              <a:defRPr sz="1600" b="1">
                <a:solidFill>
                  <a:schemeClr val="accent2"/>
                </a:solidFill>
              </a:defRPr>
            </a:lvl4pPr>
            <a:lvl5pPr marL="2015886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marL="0" marR="0" lvl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Заголовок для текста с иконками</a:t>
            </a:r>
          </a:p>
          <a:p>
            <a:pPr lvl="0"/>
            <a:endParaRPr lang="ru-RU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773113" y="315005"/>
            <a:ext cx="9577387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 Вариант размещения в 1 строку</a:t>
            </a:r>
            <a:endParaRPr lang="en-US" dirty="0"/>
          </a:p>
        </p:txBody>
      </p:sp>
      <p:sp>
        <p:nvSpPr>
          <p:cNvPr id="8" name="Объект 2"/>
          <p:cNvSpPr>
            <a:spLocks noGrp="1"/>
          </p:cNvSpPr>
          <p:nvPr>
            <p:ph sz="quarter" idx="18" hasCustomPrompt="1"/>
          </p:nvPr>
        </p:nvSpPr>
        <p:spPr>
          <a:xfrm>
            <a:off x="773113" y="1358785"/>
            <a:ext cx="9604375" cy="596900"/>
          </a:xfrm>
          <a:prstGeom prst="rect">
            <a:avLst/>
          </a:prstGeom>
        </p:spPr>
        <p:txBody>
          <a:bodyPr anchor="ctr"/>
          <a:lstStyle>
            <a:lvl1pPr marL="0" marR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2000" b="0" i="1" kern="1200" baseline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defRPr>
            </a:lvl1pPr>
          </a:lstStyle>
          <a:p>
            <a:r>
              <a:rPr lang="ru-RU" sz="20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Подзаголовок.</a:t>
            </a:r>
            <a:r>
              <a:rPr lang="en-US" sz="20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 </a:t>
            </a:r>
            <a:r>
              <a:rPr lang="ru-RU" sz="20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Вариант размещения подзаголовка слайда в одну строку </a:t>
            </a:r>
            <a:endParaRPr lang="ru-RU" sz="2000" i="1" dirty="0">
              <a:solidFill>
                <a:schemeClr val="accent2"/>
              </a:solidFill>
              <a:latin typeface="+mn-lt"/>
            </a:endParaRPr>
          </a:p>
        </p:txBody>
      </p:sp>
      <p:cxnSp>
        <p:nvCxnSpPr>
          <p:cNvPr id="15" name="Прямая соединительная линия 14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Текст 18"/>
          <p:cNvSpPr>
            <a:spLocks noGrp="1"/>
          </p:cNvSpPr>
          <p:nvPr>
            <p:ph type="body" sz="quarter" idx="22" hasCustomPrompt="1"/>
          </p:nvPr>
        </p:nvSpPr>
        <p:spPr>
          <a:xfrm>
            <a:off x="881063" y="2743106"/>
            <a:ext cx="562501" cy="55767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Иконка</a:t>
            </a:r>
          </a:p>
        </p:txBody>
      </p:sp>
    </p:spTree>
    <p:extLst>
      <p:ext uri="{BB962C8B-B14F-4D97-AF65-F5344CB8AC3E}">
        <p14:creationId xmlns:p14="http://schemas.microsoft.com/office/powerpoint/2010/main" val="2224529692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pos="555">
          <p15:clr>
            <a:srgbClr val="FBAE40"/>
          </p15:clr>
        </p15:guide>
        <p15:guide id="5" orient="horz" pos="1315" userDrawn="1">
          <p15:clr>
            <a:srgbClr val="FBAE40"/>
          </p15:clr>
        </p15:guide>
        <p15:guide id="6" orient="horz" pos="108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_ЦП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 title="ОБРАЗЕЦ ЗАГОЛОВКА"/>
          <p:cNvSpPr>
            <a:spLocks noGrp="1"/>
          </p:cNvSpPr>
          <p:nvPr>
            <p:ph type="title" hasCustomPrompt="1"/>
          </p:nvPr>
        </p:nvSpPr>
        <p:spPr>
          <a:xfrm>
            <a:off x="552894" y="2705725"/>
            <a:ext cx="9797605" cy="1984917"/>
          </a:xfrm>
          <a:prstGeom prst="rect">
            <a:avLst/>
          </a:prstGeom>
        </p:spPr>
        <p:txBody>
          <a:bodyPr anchor="b"/>
          <a:lstStyle>
            <a:lvl1pPr>
              <a:defRPr sz="4400" baseline="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ЗАГОЛОВОК ТИТУЛЬНОГО ЛИСТА</a:t>
            </a:r>
            <a:br>
              <a:rPr lang="ru-RU" dirty="0"/>
            </a:br>
            <a:r>
              <a:rPr lang="ru-RU" dirty="0"/>
              <a:t>НАЗВАНИЕ ПРЕЗЕНТАЦИИ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2894" y="5131837"/>
            <a:ext cx="9797605" cy="74942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Подзаголовок</a:t>
            </a:r>
            <a:r>
              <a:rPr lang="en-US" dirty="0"/>
              <a:t> </a:t>
            </a:r>
            <a:r>
              <a:rPr lang="ru-RU" dirty="0"/>
              <a:t>презентации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7915275" y="6800977"/>
            <a:ext cx="2435225" cy="3999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2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Дата</a:t>
            </a:r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63" y="1008063"/>
            <a:ext cx="3013251" cy="512392"/>
          </a:xfrm>
          <a:prstGeom prst="rect">
            <a:avLst/>
          </a:prstGeom>
        </p:spPr>
      </p:pic>
      <p:sp>
        <p:nvSpPr>
          <p:cNvPr id="22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52894" y="6800977"/>
            <a:ext cx="6828982" cy="3999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2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Имя Фамилия</a:t>
            </a:r>
          </a:p>
        </p:txBody>
      </p:sp>
    </p:spTree>
    <p:extLst>
      <p:ext uri="{BB962C8B-B14F-4D97-AF65-F5344CB8AC3E}">
        <p14:creationId xmlns:p14="http://schemas.microsoft.com/office/powerpoint/2010/main" val="109470676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419" userDrawn="1">
          <p15:clr>
            <a:srgbClr val="FBAE40"/>
          </p15:clr>
        </p15:guide>
        <p15:guide id="3" orient="horz" pos="2835" userDrawn="1">
          <p15:clr>
            <a:srgbClr val="FBAE40"/>
          </p15:clr>
        </p15:guide>
        <p15:guide id="4" orient="horz" pos="4536">
          <p15:clr>
            <a:srgbClr val="FBAE40"/>
          </p15:clr>
        </p15:guide>
        <p15:guide id="5" pos="6520">
          <p15:clr>
            <a:srgbClr val="FBAE40"/>
          </p15:clr>
        </p15:guide>
        <p15:guide id="6" orient="horz" pos="635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Заголовок в 2 строки, подзаголовок в 2 строки, ик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6"/>
          <p:cNvSpPr>
            <a:spLocks noGrp="1"/>
          </p:cNvSpPr>
          <p:nvPr>
            <p:ph type="body" sz="quarter" idx="15" hasCustomPrompt="1"/>
          </p:nvPr>
        </p:nvSpPr>
        <p:spPr>
          <a:xfrm>
            <a:off x="1530219" y="2729147"/>
            <a:ext cx="8856793" cy="38544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100"/>
              </a:spcBef>
              <a:spcAft>
                <a:spcPts val="1500"/>
              </a:spcAft>
              <a:buFont typeface="Arial" panose="020B0604020202020204" pitchFamily="34" charset="0"/>
              <a:buNone/>
              <a:defRPr sz="1800">
                <a:solidFill>
                  <a:schemeClr val="accent2"/>
                </a:solidFill>
              </a:defRPr>
            </a:lvl1pPr>
            <a:lvl2pPr marL="789721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3693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7664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301636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10035770" y="7148267"/>
            <a:ext cx="484123" cy="271523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65" y="7200900"/>
            <a:ext cx="1996798" cy="218095"/>
          </a:xfrm>
          <a:prstGeom prst="rect">
            <a:avLst/>
          </a:prstGeom>
        </p:spPr>
      </p:pic>
      <p:sp>
        <p:nvSpPr>
          <p:cNvPr id="10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773113" y="2087053"/>
            <a:ext cx="9613900" cy="423802"/>
          </a:xfrm>
          <a:prstGeom prst="rect">
            <a:avLst/>
          </a:prstGeom>
        </p:spPr>
        <p:txBody>
          <a:bodyPr/>
          <a:lstStyle>
            <a:lvl1pPr marL="0" marR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baseline="0">
                <a:solidFill>
                  <a:schemeClr val="accent2"/>
                </a:solidFill>
              </a:defRPr>
            </a:lvl1pPr>
            <a:lvl2pPr marL="503971" indent="0">
              <a:buNone/>
              <a:defRPr sz="1600" b="1">
                <a:solidFill>
                  <a:schemeClr val="accent2"/>
                </a:solidFill>
              </a:defRPr>
            </a:lvl2pPr>
            <a:lvl3pPr marL="1007943" indent="0">
              <a:buNone/>
              <a:defRPr sz="1600" b="1">
                <a:solidFill>
                  <a:schemeClr val="accent2"/>
                </a:solidFill>
              </a:defRPr>
            </a:lvl3pPr>
            <a:lvl4pPr marL="1511914" indent="0">
              <a:buNone/>
              <a:defRPr sz="1600" b="1">
                <a:solidFill>
                  <a:schemeClr val="accent2"/>
                </a:solidFill>
              </a:defRPr>
            </a:lvl4pPr>
            <a:lvl5pPr marL="2015886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marL="0" marR="0" lvl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Заголовок для текста с иконками</a:t>
            </a:r>
          </a:p>
          <a:p>
            <a:pPr lvl="0"/>
            <a:endParaRPr lang="ru-RU" dirty="0"/>
          </a:p>
        </p:txBody>
      </p:sp>
      <p:sp>
        <p:nvSpPr>
          <p:cNvPr id="8" name="Объект 2"/>
          <p:cNvSpPr>
            <a:spLocks noGrp="1"/>
          </p:cNvSpPr>
          <p:nvPr>
            <p:ph sz="quarter" idx="18" hasCustomPrompt="1"/>
          </p:nvPr>
        </p:nvSpPr>
        <p:spPr>
          <a:xfrm>
            <a:off x="773113" y="1358785"/>
            <a:ext cx="9604375" cy="596900"/>
          </a:xfrm>
          <a:prstGeom prst="rect">
            <a:avLst/>
          </a:prstGeom>
        </p:spPr>
        <p:txBody>
          <a:bodyPr anchor="ctr"/>
          <a:lstStyle>
            <a:lvl1pPr marL="0" marR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2000" b="0" i="1" kern="120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defRPr>
            </a:lvl1pPr>
          </a:lstStyle>
          <a:p>
            <a:r>
              <a:rPr lang="ru-RU" sz="20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Подзаголовок.</a:t>
            </a:r>
            <a:br>
              <a:rPr lang="ru-RU" sz="20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</a:br>
            <a:r>
              <a:rPr lang="ru-RU" sz="20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Вариант размещения длинного подзаголовка слайда в две строки </a:t>
            </a:r>
            <a:endParaRPr lang="ru-RU" sz="2000" i="1" dirty="0">
              <a:solidFill>
                <a:schemeClr val="accent2"/>
              </a:solidFill>
              <a:latin typeface="+mn-lt"/>
            </a:endParaRPr>
          </a:p>
        </p:txBody>
      </p:sp>
      <p:cxnSp>
        <p:nvCxnSpPr>
          <p:cNvPr id="15" name="Прямая соединительная линия 14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Текст 18"/>
          <p:cNvSpPr>
            <a:spLocks noGrp="1"/>
          </p:cNvSpPr>
          <p:nvPr>
            <p:ph type="body" sz="quarter" idx="22" hasCustomPrompt="1"/>
          </p:nvPr>
        </p:nvSpPr>
        <p:spPr>
          <a:xfrm>
            <a:off x="881063" y="2729147"/>
            <a:ext cx="562501" cy="55767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Иконка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773113" y="315005"/>
            <a:ext cx="9577387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</a:t>
            </a:r>
            <a:br>
              <a:rPr lang="ru-RU" dirty="0"/>
            </a:br>
            <a:r>
              <a:rPr lang="ru-RU" dirty="0"/>
              <a:t>Вариант размещения заголовка в две строки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006940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pos="555">
          <p15:clr>
            <a:srgbClr val="FBAE40"/>
          </p15:clr>
        </p15:guide>
        <p15:guide id="5" orient="horz" pos="1315" userDrawn="1">
          <p15:clr>
            <a:srgbClr val="FBAE40"/>
          </p15:clr>
        </p15:guide>
        <p15:guide id="6" orient="horz" pos="998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Заголовок в 3 строки, подзаголовок в 2 строки, ик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2"/>
          <p:cNvSpPr>
            <a:spLocks noGrp="1"/>
          </p:cNvSpPr>
          <p:nvPr>
            <p:ph sz="quarter" idx="18" hasCustomPrompt="1"/>
          </p:nvPr>
        </p:nvSpPr>
        <p:spPr>
          <a:xfrm>
            <a:off x="773113" y="1859281"/>
            <a:ext cx="9613899" cy="596900"/>
          </a:xfrm>
          <a:prstGeom prst="rect">
            <a:avLst/>
          </a:prstGeom>
        </p:spPr>
        <p:txBody>
          <a:bodyPr anchor="ctr"/>
          <a:lstStyle>
            <a:lvl1pPr marL="0" marR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2000" b="0" i="1" kern="1200" baseline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defRPr>
            </a:lvl1pPr>
          </a:lstStyle>
          <a:p>
            <a:r>
              <a:rPr lang="ru-RU" sz="20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Подзаголовок.</a:t>
            </a:r>
            <a:br>
              <a:rPr lang="ru-RU" sz="20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</a:br>
            <a:r>
              <a:rPr lang="ru-RU" sz="20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Вариант размещения длинного подзаголовка слайда в две строки</a:t>
            </a:r>
            <a:endParaRPr lang="ru-RU" sz="2000" i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1" name="Текст 16"/>
          <p:cNvSpPr>
            <a:spLocks noGrp="1"/>
          </p:cNvSpPr>
          <p:nvPr>
            <p:ph type="body" sz="quarter" idx="15" hasCustomPrompt="1"/>
          </p:nvPr>
        </p:nvSpPr>
        <p:spPr>
          <a:xfrm>
            <a:off x="1530219" y="3234288"/>
            <a:ext cx="8856793" cy="339727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100"/>
              </a:spcBef>
              <a:spcAft>
                <a:spcPts val="1500"/>
              </a:spcAft>
              <a:buFont typeface="Arial" panose="020B0604020202020204" pitchFamily="34" charset="0"/>
              <a:buNone/>
              <a:defRPr sz="1800">
                <a:solidFill>
                  <a:schemeClr val="accent2"/>
                </a:solidFill>
              </a:defRPr>
            </a:lvl1pPr>
            <a:lvl2pPr marL="789721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3693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7664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301636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10035770" y="7148267"/>
            <a:ext cx="484123" cy="271523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65" y="7200900"/>
            <a:ext cx="1996798" cy="218095"/>
          </a:xfrm>
          <a:prstGeom prst="rect">
            <a:avLst/>
          </a:prstGeom>
        </p:spPr>
      </p:pic>
      <p:sp>
        <p:nvSpPr>
          <p:cNvPr id="10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773113" y="2592194"/>
            <a:ext cx="9613900" cy="423802"/>
          </a:xfrm>
          <a:prstGeom prst="rect">
            <a:avLst/>
          </a:prstGeom>
        </p:spPr>
        <p:txBody>
          <a:bodyPr/>
          <a:lstStyle>
            <a:lvl1pPr marL="0" marR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baseline="0">
                <a:solidFill>
                  <a:schemeClr val="accent2"/>
                </a:solidFill>
              </a:defRPr>
            </a:lvl1pPr>
            <a:lvl2pPr marL="503971" indent="0">
              <a:buNone/>
              <a:defRPr sz="1600" b="1">
                <a:solidFill>
                  <a:schemeClr val="accent2"/>
                </a:solidFill>
              </a:defRPr>
            </a:lvl2pPr>
            <a:lvl3pPr marL="1007943" indent="0">
              <a:buNone/>
              <a:defRPr sz="1600" b="1">
                <a:solidFill>
                  <a:schemeClr val="accent2"/>
                </a:solidFill>
              </a:defRPr>
            </a:lvl3pPr>
            <a:lvl4pPr marL="1511914" indent="0">
              <a:buNone/>
              <a:defRPr sz="1600" b="1">
                <a:solidFill>
                  <a:schemeClr val="accent2"/>
                </a:solidFill>
              </a:defRPr>
            </a:lvl4pPr>
            <a:lvl5pPr marL="2015886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marL="0" marR="0" lvl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Заголовок для текста с иконками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773113" y="383536"/>
            <a:ext cx="9577387" cy="131972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</a:t>
            </a:r>
            <a:br>
              <a:rPr lang="ru-RU" dirty="0"/>
            </a:br>
            <a:r>
              <a:rPr lang="ru-RU" dirty="0"/>
              <a:t>Вариант размещения длинного заголовка</a:t>
            </a:r>
            <a:br>
              <a:rPr lang="ru-RU" dirty="0"/>
            </a:br>
            <a:r>
              <a:rPr lang="ru-RU" dirty="0"/>
              <a:t>в три строки</a:t>
            </a:r>
            <a:endParaRPr lang="en-US" dirty="0"/>
          </a:p>
        </p:txBody>
      </p:sp>
      <p:cxnSp>
        <p:nvCxnSpPr>
          <p:cNvPr id="15" name="Прямая соединительная линия 14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Текст 18"/>
          <p:cNvSpPr>
            <a:spLocks noGrp="1"/>
          </p:cNvSpPr>
          <p:nvPr>
            <p:ph type="body" sz="quarter" idx="22" hasCustomPrompt="1"/>
          </p:nvPr>
        </p:nvSpPr>
        <p:spPr>
          <a:xfrm>
            <a:off x="881063" y="3238047"/>
            <a:ext cx="562501" cy="55767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Иконка</a:t>
            </a:r>
          </a:p>
        </p:txBody>
      </p:sp>
    </p:spTree>
    <p:extLst>
      <p:ext uri="{BB962C8B-B14F-4D97-AF65-F5344CB8AC3E}">
        <p14:creationId xmlns:p14="http://schemas.microsoft.com/office/powerpoint/2010/main" val="3834941480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6543">
          <p15:clr>
            <a:srgbClr val="FBAE40"/>
          </p15:clr>
        </p15:guide>
        <p15:guide id="2" orient="horz" pos="1315" userDrawn="1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pos="555">
          <p15:clr>
            <a:srgbClr val="FBAE40"/>
          </p15:clr>
        </p15:guide>
        <p15:guide id="5" orient="horz" pos="1633" userDrawn="1">
          <p15:clr>
            <a:srgbClr val="FBAE40"/>
          </p15:clr>
        </p15:guide>
        <p15:guide id="6" orient="horz" pos="975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в 1 строку, основно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773113" y="315005"/>
            <a:ext cx="9577387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Примеры иконок,</a:t>
            </a:r>
            <a:br>
              <a:rPr lang="ru-RU" dirty="0"/>
            </a:br>
            <a:r>
              <a:rPr lang="ru-RU" dirty="0"/>
              <a:t>для использования в рабочих материалах</a:t>
            </a:r>
            <a:endParaRPr lang="en-US" dirty="0"/>
          </a:p>
        </p:txBody>
      </p:sp>
      <p:sp>
        <p:nvSpPr>
          <p:cNvPr id="19" name="Slide Number Placeholder 5"/>
          <p:cNvSpPr txBox="1">
            <a:spLocks/>
          </p:cNvSpPr>
          <p:nvPr userDrawn="1"/>
        </p:nvSpPr>
        <p:spPr>
          <a:xfrm>
            <a:off x="10035770" y="7148267"/>
            <a:ext cx="484123" cy="271523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20" name="Slide Number Placeholder 5"/>
          <p:cNvSpPr txBox="1">
            <a:spLocks/>
          </p:cNvSpPr>
          <p:nvPr userDrawn="1"/>
        </p:nvSpPr>
        <p:spPr>
          <a:xfrm>
            <a:off x="10035770" y="7148267"/>
            <a:ext cx="484123" cy="271523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65" y="7200900"/>
            <a:ext cx="1996798" cy="218095"/>
          </a:xfrm>
          <a:prstGeom prst="rect">
            <a:avLst/>
          </a:prstGeom>
        </p:spPr>
      </p:pic>
      <p:cxnSp>
        <p:nvCxnSpPr>
          <p:cNvPr id="22" name="Прямая соединительная линия 21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1065" y="1727200"/>
            <a:ext cx="562500" cy="5568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85782" y="2361489"/>
            <a:ext cx="557783" cy="56341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89795" y="3002320"/>
            <a:ext cx="553770" cy="55377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81063" y="3633504"/>
            <a:ext cx="554678" cy="55467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81063" y="4264688"/>
            <a:ext cx="553588" cy="55918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879973" y="4896780"/>
            <a:ext cx="554678" cy="54913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879973" y="6159654"/>
            <a:ext cx="554678" cy="55467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872151" y="5518823"/>
            <a:ext cx="562500" cy="5625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645478" y="1721575"/>
            <a:ext cx="562500" cy="5625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645478" y="2362406"/>
            <a:ext cx="562500" cy="5625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651103" y="3642234"/>
            <a:ext cx="556875" cy="55687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645478" y="3002320"/>
            <a:ext cx="562500" cy="56250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645478" y="4276523"/>
            <a:ext cx="562500" cy="55687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645478" y="4896780"/>
            <a:ext cx="562500" cy="56818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2409891" y="2361947"/>
            <a:ext cx="562500" cy="56250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645478" y="6162231"/>
            <a:ext cx="562500" cy="56250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1645478" y="5524447"/>
            <a:ext cx="562502" cy="556876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3174304" y="1729151"/>
            <a:ext cx="562500" cy="562500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3173535" y="3007945"/>
            <a:ext cx="562500" cy="556875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3173535" y="3638847"/>
            <a:ext cx="562500" cy="556876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3170084" y="4273107"/>
            <a:ext cx="565951" cy="560291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 userDrawn="1"/>
        </p:nvPicPr>
        <p:blipFill>
          <a:blip r:embed="rId24"/>
          <a:stretch>
            <a:fillRect/>
          </a:stretch>
        </p:blipFill>
        <p:spPr>
          <a:xfrm>
            <a:off x="3170084" y="4902433"/>
            <a:ext cx="562500" cy="556875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 userDrawn="1"/>
        </p:nvPicPr>
        <p:blipFill>
          <a:blip r:embed="rId25"/>
          <a:stretch>
            <a:fillRect/>
          </a:stretch>
        </p:blipFill>
        <p:spPr>
          <a:xfrm>
            <a:off x="3173535" y="2361178"/>
            <a:ext cx="563269" cy="563269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 userDrawn="1"/>
        </p:nvPicPr>
        <p:blipFill>
          <a:blip r:embed="rId26"/>
          <a:stretch>
            <a:fillRect/>
          </a:stretch>
        </p:blipFill>
        <p:spPr>
          <a:xfrm>
            <a:off x="3170084" y="5524447"/>
            <a:ext cx="562500" cy="562500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 userDrawn="1"/>
        </p:nvPicPr>
        <p:blipFill>
          <a:blip r:embed="rId27"/>
          <a:stretch>
            <a:fillRect/>
          </a:stretch>
        </p:blipFill>
        <p:spPr>
          <a:xfrm>
            <a:off x="3170084" y="6147360"/>
            <a:ext cx="565327" cy="565327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 userDrawn="1"/>
        </p:nvPicPr>
        <p:blipFill>
          <a:blip r:embed="rId28"/>
          <a:stretch>
            <a:fillRect/>
          </a:stretch>
        </p:blipFill>
        <p:spPr>
          <a:xfrm>
            <a:off x="3938717" y="1729151"/>
            <a:ext cx="562500" cy="562500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 userDrawn="1"/>
        </p:nvPicPr>
        <p:blipFill>
          <a:blip r:embed="rId29"/>
          <a:stretch>
            <a:fillRect/>
          </a:stretch>
        </p:blipFill>
        <p:spPr>
          <a:xfrm>
            <a:off x="3937948" y="2361947"/>
            <a:ext cx="562500" cy="562500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 userDrawn="1"/>
        </p:nvPicPr>
        <p:blipFill>
          <a:blip r:embed="rId30"/>
          <a:stretch>
            <a:fillRect/>
          </a:stretch>
        </p:blipFill>
        <p:spPr>
          <a:xfrm>
            <a:off x="3937948" y="2996638"/>
            <a:ext cx="562500" cy="568182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 userDrawn="1"/>
        </p:nvPicPr>
        <p:blipFill>
          <a:blip r:embed="rId31"/>
          <a:stretch>
            <a:fillRect/>
          </a:stretch>
        </p:blipFill>
        <p:spPr>
          <a:xfrm>
            <a:off x="3937948" y="4260615"/>
            <a:ext cx="562500" cy="556875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 userDrawn="1"/>
        </p:nvPicPr>
        <p:blipFill>
          <a:blip r:embed="rId32"/>
          <a:stretch>
            <a:fillRect/>
          </a:stretch>
        </p:blipFill>
        <p:spPr>
          <a:xfrm>
            <a:off x="3938986" y="5515306"/>
            <a:ext cx="561462" cy="561462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 userDrawn="1"/>
        </p:nvPicPr>
        <p:blipFill>
          <a:blip r:embed="rId33"/>
          <a:stretch>
            <a:fillRect/>
          </a:stretch>
        </p:blipFill>
        <p:spPr>
          <a:xfrm>
            <a:off x="3937948" y="3641226"/>
            <a:ext cx="562500" cy="568182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 userDrawn="1"/>
        </p:nvPicPr>
        <p:blipFill>
          <a:blip r:embed="rId34"/>
          <a:stretch>
            <a:fillRect/>
          </a:stretch>
        </p:blipFill>
        <p:spPr>
          <a:xfrm>
            <a:off x="3937948" y="4882510"/>
            <a:ext cx="565417" cy="559763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 userDrawn="1"/>
        </p:nvPicPr>
        <p:blipFill>
          <a:blip r:embed="rId35"/>
          <a:stretch>
            <a:fillRect/>
          </a:stretch>
        </p:blipFill>
        <p:spPr>
          <a:xfrm>
            <a:off x="3932795" y="6145901"/>
            <a:ext cx="572511" cy="566786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 userDrawn="1"/>
        </p:nvPicPr>
        <p:blipFill>
          <a:blip r:embed="rId36"/>
          <a:stretch>
            <a:fillRect/>
          </a:stretch>
        </p:blipFill>
        <p:spPr>
          <a:xfrm>
            <a:off x="4703130" y="1735063"/>
            <a:ext cx="562500" cy="5625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7"/>
          <a:stretch>
            <a:fillRect/>
          </a:stretch>
        </p:blipFill>
        <p:spPr>
          <a:xfrm>
            <a:off x="4701592" y="2361178"/>
            <a:ext cx="564038" cy="56403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8"/>
          <a:stretch>
            <a:fillRect/>
          </a:stretch>
        </p:blipFill>
        <p:spPr>
          <a:xfrm>
            <a:off x="4701592" y="2996638"/>
            <a:ext cx="565103" cy="5594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39"/>
          <a:stretch>
            <a:fillRect/>
          </a:stretch>
        </p:blipFill>
        <p:spPr>
          <a:xfrm>
            <a:off x="4698141" y="3642234"/>
            <a:ext cx="567489" cy="56181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40"/>
          <a:stretch>
            <a:fillRect/>
          </a:stretch>
        </p:blipFill>
        <p:spPr>
          <a:xfrm>
            <a:off x="4694690" y="4266993"/>
            <a:ext cx="570940" cy="56523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41"/>
          <a:stretch>
            <a:fillRect/>
          </a:stretch>
        </p:blipFill>
        <p:spPr>
          <a:xfrm>
            <a:off x="2409891" y="1729151"/>
            <a:ext cx="562500" cy="5568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42"/>
          <a:stretch>
            <a:fillRect/>
          </a:stretch>
        </p:blipFill>
        <p:spPr>
          <a:xfrm>
            <a:off x="4694688" y="4891696"/>
            <a:ext cx="570942" cy="565233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 userDrawn="1"/>
        </p:nvPicPr>
        <p:blipFill>
          <a:blip r:embed="rId43"/>
          <a:stretch>
            <a:fillRect/>
          </a:stretch>
        </p:blipFill>
        <p:spPr>
          <a:xfrm>
            <a:off x="2389310" y="3000368"/>
            <a:ext cx="582312" cy="576489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 userDrawn="1"/>
        </p:nvPicPr>
        <p:blipFill>
          <a:blip r:embed="rId44"/>
          <a:stretch>
            <a:fillRect/>
          </a:stretch>
        </p:blipFill>
        <p:spPr>
          <a:xfrm>
            <a:off x="2389310" y="3633504"/>
            <a:ext cx="586532" cy="580667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 userDrawn="1"/>
        </p:nvPicPr>
        <p:blipFill>
          <a:blip r:embed="rId45"/>
          <a:stretch>
            <a:fillRect/>
          </a:stretch>
        </p:blipFill>
        <p:spPr>
          <a:xfrm>
            <a:off x="2389310" y="4274102"/>
            <a:ext cx="578861" cy="578861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 userDrawn="1"/>
        </p:nvPicPr>
        <p:blipFill>
          <a:blip r:embed="rId46"/>
          <a:stretch>
            <a:fillRect/>
          </a:stretch>
        </p:blipFill>
        <p:spPr>
          <a:xfrm>
            <a:off x="2389310" y="4894429"/>
            <a:ext cx="587884" cy="587884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 userDrawn="1"/>
        </p:nvPicPr>
        <p:blipFill>
          <a:blip r:embed="rId47"/>
          <a:stretch>
            <a:fillRect/>
          </a:stretch>
        </p:blipFill>
        <p:spPr>
          <a:xfrm>
            <a:off x="2389310" y="5524447"/>
            <a:ext cx="574372" cy="580174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 userDrawn="1"/>
        </p:nvPicPr>
        <p:blipFill>
          <a:blip r:embed="rId48"/>
          <a:stretch>
            <a:fillRect/>
          </a:stretch>
        </p:blipFill>
        <p:spPr>
          <a:xfrm>
            <a:off x="2389310" y="6150585"/>
            <a:ext cx="591367" cy="597340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 userDrawn="1"/>
        </p:nvPicPr>
        <p:blipFill>
          <a:blip r:embed="rId49"/>
          <a:stretch>
            <a:fillRect/>
          </a:stretch>
        </p:blipFill>
        <p:spPr>
          <a:xfrm>
            <a:off x="4698141" y="5503547"/>
            <a:ext cx="567489" cy="573221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 userDrawn="1"/>
        </p:nvPicPr>
        <p:blipFill>
          <a:blip r:embed="rId50"/>
          <a:stretch>
            <a:fillRect/>
          </a:stretch>
        </p:blipFill>
        <p:spPr>
          <a:xfrm>
            <a:off x="4692682" y="6145612"/>
            <a:ext cx="572948" cy="572948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 userDrawn="1"/>
        </p:nvPicPr>
        <p:blipFill>
          <a:blip r:embed="rId51"/>
          <a:stretch>
            <a:fillRect/>
          </a:stretch>
        </p:blipFill>
        <p:spPr>
          <a:xfrm>
            <a:off x="5465236" y="1739396"/>
            <a:ext cx="543678" cy="543678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 userDrawn="1"/>
        </p:nvPicPr>
        <p:blipFill>
          <a:blip r:embed="rId52"/>
          <a:stretch>
            <a:fillRect/>
          </a:stretch>
        </p:blipFill>
        <p:spPr>
          <a:xfrm>
            <a:off x="5465236" y="2361178"/>
            <a:ext cx="543678" cy="549170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 userDrawn="1"/>
        </p:nvPicPr>
        <p:blipFill>
          <a:blip r:embed="rId53"/>
          <a:stretch>
            <a:fillRect/>
          </a:stretch>
        </p:blipFill>
        <p:spPr>
          <a:xfrm>
            <a:off x="5470225" y="2996638"/>
            <a:ext cx="559452" cy="559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24565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1088">
          <p15:clr>
            <a:srgbClr val="FBAE40"/>
          </p15:clr>
        </p15:guide>
        <p15:guide id="5" pos="555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Заголовок в 1 строку, графи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8283" y="305674"/>
            <a:ext cx="9628730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 Вариант размещения в 1 строку</a:t>
            </a:r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0035770" y="7148267"/>
            <a:ext cx="484123" cy="271523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10035770" y="7148267"/>
            <a:ext cx="484123" cy="271523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65" y="7200900"/>
            <a:ext cx="1996798" cy="218095"/>
          </a:xfrm>
          <a:prstGeom prst="rect">
            <a:avLst/>
          </a:prstGeom>
        </p:spPr>
      </p:pic>
      <p:cxnSp>
        <p:nvCxnSpPr>
          <p:cNvPr id="6" name="Прямая со стрелкой 5"/>
          <p:cNvCxnSpPr/>
          <p:nvPr userDrawn="1"/>
        </p:nvCxnSpPr>
        <p:spPr>
          <a:xfrm flipH="1">
            <a:off x="5444981" y="2360645"/>
            <a:ext cx="1" cy="669924"/>
          </a:xfrm>
          <a:prstGeom prst="straightConnector1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Соединительная линия уступом 18"/>
          <p:cNvCxnSpPr/>
          <p:nvPr userDrawn="1"/>
        </p:nvCxnSpPr>
        <p:spPr>
          <a:xfrm rot="10800000" flipV="1">
            <a:off x="2232011" y="2043923"/>
            <a:ext cx="739163" cy="969182"/>
          </a:xfrm>
          <a:prstGeom prst="bentConnector2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Соединительная линия уступом 20"/>
          <p:cNvCxnSpPr/>
          <p:nvPr userDrawn="1"/>
        </p:nvCxnSpPr>
        <p:spPr>
          <a:xfrm rot="16200000" flipH="1">
            <a:off x="7836122" y="2139597"/>
            <a:ext cx="971328" cy="805991"/>
          </a:xfrm>
          <a:prstGeom prst="bentConnector3">
            <a:avLst>
              <a:gd name="adj1" fmla="val -1725"/>
            </a:avLst>
          </a:prstGeom>
          <a:ln w="28575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 userDrawn="1"/>
        </p:nvCxnSpPr>
        <p:spPr>
          <a:xfrm flipH="1">
            <a:off x="3840829" y="2351913"/>
            <a:ext cx="1" cy="2447079"/>
          </a:xfrm>
          <a:prstGeom prst="straightConnector1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 userDrawn="1"/>
        </p:nvCxnSpPr>
        <p:spPr>
          <a:xfrm flipH="1">
            <a:off x="7084881" y="2356239"/>
            <a:ext cx="1" cy="2447079"/>
          </a:xfrm>
          <a:prstGeom prst="straightConnector1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 userDrawn="1"/>
        </p:nvSpPr>
        <p:spPr>
          <a:xfrm>
            <a:off x="881064" y="4040418"/>
            <a:ext cx="2701892" cy="6983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42" name="Текст 18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881064" y="3028256"/>
            <a:ext cx="2701892" cy="101012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Текст графика</a:t>
            </a:r>
          </a:p>
        </p:txBody>
      </p:sp>
      <p:sp>
        <p:nvSpPr>
          <p:cNvPr id="52" name="Прямоугольник 51"/>
          <p:cNvSpPr/>
          <p:nvPr userDrawn="1"/>
        </p:nvSpPr>
        <p:spPr>
          <a:xfrm>
            <a:off x="4094035" y="4040418"/>
            <a:ext cx="2701892" cy="6983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53" name="Текст 18"/>
          <p:cNvSpPr>
            <a:spLocks noGrp="1"/>
          </p:cNvSpPr>
          <p:nvPr>
            <p:ph type="body" sz="quarter" idx="18" hasCustomPrompt="1"/>
          </p:nvPr>
        </p:nvSpPr>
        <p:spPr>
          <a:xfrm>
            <a:off x="4094035" y="3028256"/>
            <a:ext cx="2701892" cy="101012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Текст графика</a:t>
            </a:r>
          </a:p>
        </p:txBody>
      </p:sp>
      <p:sp>
        <p:nvSpPr>
          <p:cNvPr id="54" name="Прямоугольник 53"/>
          <p:cNvSpPr/>
          <p:nvPr userDrawn="1"/>
        </p:nvSpPr>
        <p:spPr>
          <a:xfrm>
            <a:off x="7373836" y="4027413"/>
            <a:ext cx="2701892" cy="6983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55" name="Текст 18"/>
          <p:cNvSpPr>
            <a:spLocks noGrp="1"/>
          </p:cNvSpPr>
          <p:nvPr>
            <p:ph type="body" sz="quarter" idx="19" hasCustomPrompt="1"/>
          </p:nvPr>
        </p:nvSpPr>
        <p:spPr>
          <a:xfrm>
            <a:off x="7373836" y="3015251"/>
            <a:ext cx="2701892" cy="101012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Текст графика</a:t>
            </a:r>
          </a:p>
        </p:txBody>
      </p:sp>
      <p:sp>
        <p:nvSpPr>
          <p:cNvPr id="56" name="Прямоугольник 55"/>
          <p:cNvSpPr/>
          <p:nvPr userDrawn="1"/>
        </p:nvSpPr>
        <p:spPr>
          <a:xfrm>
            <a:off x="2489883" y="5805355"/>
            <a:ext cx="2701892" cy="6983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57" name="Текст 18"/>
          <p:cNvSpPr>
            <a:spLocks noGrp="1"/>
          </p:cNvSpPr>
          <p:nvPr>
            <p:ph type="body" sz="quarter" idx="20" hasCustomPrompt="1"/>
          </p:nvPr>
        </p:nvSpPr>
        <p:spPr>
          <a:xfrm>
            <a:off x="2489883" y="4793193"/>
            <a:ext cx="2701892" cy="101012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Текст графика</a:t>
            </a:r>
          </a:p>
        </p:txBody>
      </p:sp>
      <p:sp>
        <p:nvSpPr>
          <p:cNvPr id="58" name="Прямоугольник 57"/>
          <p:cNvSpPr/>
          <p:nvPr userDrawn="1"/>
        </p:nvSpPr>
        <p:spPr>
          <a:xfrm>
            <a:off x="5733935" y="5812452"/>
            <a:ext cx="2701892" cy="6983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59" name="Текст 18"/>
          <p:cNvSpPr>
            <a:spLocks noGrp="1"/>
          </p:cNvSpPr>
          <p:nvPr>
            <p:ph type="body" sz="quarter" idx="21" hasCustomPrompt="1"/>
          </p:nvPr>
        </p:nvSpPr>
        <p:spPr>
          <a:xfrm>
            <a:off x="5733935" y="4800290"/>
            <a:ext cx="2701892" cy="101012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Текст графика</a:t>
            </a:r>
          </a:p>
        </p:txBody>
      </p:sp>
      <p:sp>
        <p:nvSpPr>
          <p:cNvPr id="60" name="Текст 18"/>
          <p:cNvSpPr>
            <a:spLocks noGrp="1"/>
          </p:cNvSpPr>
          <p:nvPr>
            <p:ph type="body" sz="quarter" idx="22" hasCustomPrompt="1"/>
          </p:nvPr>
        </p:nvSpPr>
        <p:spPr>
          <a:xfrm>
            <a:off x="2971173" y="1738848"/>
            <a:ext cx="4947617" cy="602241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Заголовок графика</a:t>
            </a:r>
          </a:p>
        </p:txBody>
      </p:sp>
      <p:cxnSp>
        <p:nvCxnSpPr>
          <p:cNvPr id="61" name="Прямая соединительная линия 60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4003310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2" pos="6543">
          <p15:clr>
            <a:srgbClr val="FBAE40"/>
          </p15:clr>
        </p15:guide>
        <p15:guide id="3" orient="horz" pos="680">
          <p15:clr>
            <a:srgbClr val="FBAE40"/>
          </p15:clr>
        </p15:guide>
        <p15:guide id="4" orient="horz" pos="4536">
          <p15:clr>
            <a:srgbClr val="FBAE40"/>
          </p15:clr>
        </p15:guide>
        <p15:guide id="5" orient="horz" pos="1088" userDrawn="1">
          <p15:clr>
            <a:srgbClr val="FBAE40"/>
          </p15:clr>
        </p15:guide>
        <p15:guide id="6" pos="555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Заголовок в 2 строки, графи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Текст 18"/>
          <p:cNvSpPr>
            <a:spLocks noGrp="1"/>
          </p:cNvSpPr>
          <p:nvPr>
            <p:ph type="body" sz="quarter" idx="27" hasCustomPrompt="1"/>
          </p:nvPr>
        </p:nvSpPr>
        <p:spPr>
          <a:xfrm>
            <a:off x="891343" y="1748973"/>
            <a:ext cx="9495670" cy="590334"/>
          </a:xfrm>
          <a:prstGeom prst="rect">
            <a:avLst/>
          </a:prstGeom>
          <a:solidFill>
            <a:schemeClr val="tx1"/>
          </a:solid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Заголовок графика</a:t>
            </a:r>
          </a:p>
        </p:txBody>
      </p:sp>
      <p:sp>
        <p:nvSpPr>
          <p:cNvPr id="51" name="Текст 18"/>
          <p:cNvSpPr>
            <a:spLocks noGrp="1"/>
          </p:cNvSpPr>
          <p:nvPr>
            <p:ph type="body" sz="quarter" idx="24" hasCustomPrompt="1"/>
          </p:nvPr>
        </p:nvSpPr>
        <p:spPr>
          <a:xfrm>
            <a:off x="891343" y="2800601"/>
            <a:ext cx="3402702" cy="10101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Текст графика</a:t>
            </a:r>
          </a:p>
        </p:txBody>
      </p:sp>
      <p:sp>
        <p:nvSpPr>
          <p:cNvPr id="49" name="Текст 18"/>
          <p:cNvSpPr>
            <a:spLocks noGrp="1"/>
          </p:cNvSpPr>
          <p:nvPr>
            <p:ph type="body" sz="quarter" idx="22" hasCustomPrompt="1"/>
          </p:nvPr>
        </p:nvSpPr>
        <p:spPr>
          <a:xfrm>
            <a:off x="891343" y="5464749"/>
            <a:ext cx="1633195" cy="101012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Текст графика</a:t>
            </a:r>
          </a:p>
        </p:txBody>
      </p:sp>
      <p:sp>
        <p:nvSpPr>
          <p:cNvPr id="45" name="Текст 18"/>
          <p:cNvSpPr>
            <a:spLocks noGrp="1"/>
          </p:cNvSpPr>
          <p:nvPr>
            <p:ph type="body" sz="quarter" idx="18" hasCustomPrompt="1"/>
          </p:nvPr>
        </p:nvSpPr>
        <p:spPr>
          <a:xfrm>
            <a:off x="4621696" y="4126071"/>
            <a:ext cx="2773017" cy="101012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Текст графика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8283" y="315005"/>
            <a:ext cx="9628730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</a:t>
            </a:r>
            <a:br>
              <a:rPr lang="ru-RU" dirty="0"/>
            </a:br>
            <a:r>
              <a:rPr lang="ru-RU" dirty="0"/>
              <a:t>Вариант размещения заголовка в две строки</a:t>
            </a:r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0035770" y="7148267"/>
            <a:ext cx="484123" cy="271523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10035770" y="7148267"/>
            <a:ext cx="484123" cy="271523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65" y="7200900"/>
            <a:ext cx="1996798" cy="218095"/>
          </a:xfrm>
          <a:prstGeom prst="rect">
            <a:avLst/>
          </a:prstGeom>
        </p:spPr>
      </p:pic>
      <p:cxnSp>
        <p:nvCxnSpPr>
          <p:cNvPr id="33" name="Прямая со стрелкой 32"/>
          <p:cNvCxnSpPr/>
          <p:nvPr userDrawn="1"/>
        </p:nvCxnSpPr>
        <p:spPr>
          <a:xfrm flipH="1">
            <a:off x="2582415" y="2342268"/>
            <a:ext cx="1" cy="444364"/>
          </a:xfrm>
          <a:prstGeom prst="straightConnector1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 userDrawn="1"/>
        </p:nvCxnSpPr>
        <p:spPr>
          <a:xfrm flipH="1">
            <a:off x="7504973" y="2342422"/>
            <a:ext cx="1" cy="444364"/>
          </a:xfrm>
          <a:prstGeom prst="straightConnector1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 userDrawn="1"/>
        </p:nvCxnSpPr>
        <p:spPr>
          <a:xfrm>
            <a:off x="2582415" y="3813682"/>
            <a:ext cx="0" cy="305024"/>
          </a:xfrm>
          <a:prstGeom prst="straightConnector1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 userDrawn="1"/>
        </p:nvCxnSpPr>
        <p:spPr>
          <a:xfrm>
            <a:off x="6008204" y="3813682"/>
            <a:ext cx="0" cy="305024"/>
          </a:xfrm>
          <a:prstGeom prst="straightConnector1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 userDrawn="1"/>
        </p:nvCxnSpPr>
        <p:spPr>
          <a:xfrm>
            <a:off x="9000503" y="3813682"/>
            <a:ext cx="0" cy="305024"/>
          </a:xfrm>
          <a:prstGeom prst="straightConnector1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 userDrawn="1"/>
        </p:nvCxnSpPr>
        <p:spPr>
          <a:xfrm>
            <a:off x="1704356" y="5145756"/>
            <a:ext cx="0" cy="305024"/>
          </a:xfrm>
          <a:prstGeom prst="straightConnector1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 userDrawn="1"/>
        </p:nvCxnSpPr>
        <p:spPr>
          <a:xfrm>
            <a:off x="3462028" y="5145756"/>
            <a:ext cx="0" cy="305024"/>
          </a:xfrm>
          <a:prstGeom prst="straightConnector1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 userDrawn="1"/>
        </p:nvCxnSpPr>
        <p:spPr>
          <a:xfrm>
            <a:off x="6016282" y="5143556"/>
            <a:ext cx="0" cy="305024"/>
          </a:xfrm>
          <a:prstGeom prst="straightConnector1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 userDrawn="1"/>
        </p:nvCxnSpPr>
        <p:spPr>
          <a:xfrm>
            <a:off x="9000503" y="5143556"/>
            <a:ext cx="0" cy="305024"/>
          </a:xfrm>
          <a:prstGeom prst="straightConnector1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Текст 18"/>
          <p:cNvSpPr>
            <a:spLocks noGrp="1"/>
          </p:cNvSpPr>
          <p:nvPr>
            <p:ph type="body" sz="quarter" idx="17" hasCustomPrompt="1"/>
          </p:nvPr>
        </p:nvSpPr>
        <p:spPr>
          <a:xfrm>
            <a:off x="881063" y="4126071"/>
            <a:ext cx="3402702" cy="101012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Текст графика</a:t>
            </a:r>
          </a:p>
        </p:txBody>
      </p:sp>
      <p:sp>
        <p:nvSpPr>
          <p:cNvPr id="46" name="Текст 18"/>
          <p:cNvSpPr>
            <a:spLocks noGrp="1"/>
          </p:cNvSpPr>
          <p:nvPr>
            <p:ph type="body" sz="quarter" idx="19" hasCustomPrompt="1"/>
          </p:nvPr>
        </p:nvSpPr>
        <p:spPr>
          <a:xfrm>
            <a:off x="7613994" y="4126071"/>
            <a:ext cx="2773017" cy="101012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Текст графика</a:t>
            </a:r>
          </a:p>
        </p:txBody>
      </p:sp>
      <p:sp>
        <p:nvSpPr>
          <p:cNvPr id="47" name="Текст 18"/>
          <p:cNvSpPr>
            <a:spLocks noGrp="1"/>
          </p:cNvSpPr>
          <p:nvPr>
            <p:ph type="body" sz="quarter" idx="20" hasCustomPrompt="1"/>
          </p:nvPr>
        </p:nvSpPr>
        <p:spPr>
          <a:xfrm>
            <a:off x="4621698" y="5445219"/>
            <a:ext cx="2773017" cy="101012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Текст графика</a:t>
            </a:r>
          </a:p>
        </p:txBody>
      </p:sp>
      <p:sp>
        <p:nvSpPr>
          <p:cNvPr id="48" name="Текст 18"/>
          <p:cNvSpPr>
            <a:spLocks noGrp="1"/>
          </p:cNvSpPr>
          <p:nvPr>
            <p:ph type="body" sz="quarter" idx="21" hasCustomPrompt="1"/>
          </p:nvPr>
        </p:nvSpPr>
        <p:spPr>
          <a:xfrm>
            <a:off x="7613996" y="5445219"/>
            <a:ext cx="2773017" cy="101012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Текст графика</a:t>
            </a:r>
          </a:p>
        </p:txBody>
      </p:sp>
      <p:sp>
        <p:nvSpPr>
          <p:cNvPr id="50" name="Текст 18"/>
          <p:cNvSpPr>
            <a:spLocks noGrp="1"/>
          </p:cNvSpPr>
          <p:nvPr>
            <p:ph type="body" sz="quarter" idx="23" hasCustomPrompt="1"/>
          </p:nvPr>
        </p:nvSpPr>
        <p:spPr>
          <a:xfrm>
            <a:off x="2650570" y="5464749"/>
            <a:ext cx="1633195" cy="101012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Текст графика</a:t>
            </a:r>
          </a:p>
        </p:txBody>
      </p:sp>
      <p:sp>
        <p:nvSpPr>
          <p:cNvPr id="52" name="Текст 18"/>
          <p:cNvSpPr>
            <a:spLocks noGrp="1"/>
          </p:cNvSpPr>
          <p:nvPr>
            <p:ph type="body" sz="quarter" idx="25" hasCustomPrompt="1"/>
          </p:nvPr>
        </p:nvSpPr>
        <p:spPr>
          <a:xfrm>
            <a:off x="4621695" y="2802767"/>
            <a:ext cx="5765317" cy="10101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Текст графика</a:t>
            </a:r>
          </a:p>
        </p:txBody>
      </p:sp>
      <p:cxnSp>
        <p:nvCxnSpPr>
          <p:cNvPr id="55" name="Прямая соединительная линия 54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324732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1088">
          <p15:clr>
            <a:srgbClr val="FBAE40"/>
          </p15:clr>
        </p15:guide>
        <p15:guide id="5" pos="555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Заголовок в 2 строки, график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Текст 18"/>
          <p:cNvSpPr>
            <a:spLocks noGrp="1"/>
          </p:cNvSpPr>
          <p:nvPr>
            <p:ph type="body" sz="quarter" idx="21" hasCustomPrompt="1"/>
          </p:nvPr>
        </p:nvSpPr>
        <p:spPr>
          <a:xfrm>
            <a:off x="5822670" y="4111015"/>
            <a:ext cx="2773017" cy="91124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Текст графика</a:t>
            </a:r>
          </a:p>
        </p:txBody>
      </p:sp>
      <p:sp>
        <p:nvSpPr>
          <p:cNvPr id="44" name="Текст 18"/>
          <p:cNvSpPr>
            <a:spLocks noGrp="1"/>
          </p:cNvSpPr>
          <p:nvPr>
            <p:ph type="body" sz="quarter" idx="20" hasCustomPrompt="1"/>
          </p:nvPr>
        </p:nvSpPr>
        <p:spPr>
          <a:xfrm>
            <a:off x="5822671" y="3078053"/>
            <a:ext cx="2773017" cy="91124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Текст графика</a:t>
            </a:r>
          </a:p>
        </p:txBody>
      </p:sp>
      <p:sp>
        <p:nvSpPr>
          <p:cNvPr id="43" name="Текст 18"/>
          <p:cNvSpPr>
            <a:spLocks noGrp="1"/>
          </p:cNvSpPr>
          <p:nvPr>
            <p:ph type="body" sz="quarter" idx="19" hasCustomPrompt="1"/>
          </p:nvPr>
        </p:nvSpPr>
        <p:spPr>
          <a:xfrm>
            <a:off x="5822672" y="2053408"/>
            <a:ext cx="2773017" cy="911240"/>
          </a:xfrm>
          <a:prstGeom prst="rect">
            <a:avLst/>
          </a:prstGeom>
          <a:solidFill>
            <a:schemeClr val="tx1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Текст графика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8283" y="315005"/>
            <a:ext cx="9628730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</a:t>
            </a:r>
            <a:br>
              <a:rPr lang="ru-RU" dirty="0"/>
            </a:br>
            <a:r>
              <a:rPr lang="ru-RU" dirty="0"/>
              <a:t>Вариант размещения заголовка в две строки</a:t>
            </a:r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0035770" y="7148267"/>
            <a:ext cx="484123" cy="271523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10035770" y="7148267"/>
            <a:ext cx="484123" cy="271523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65" y="7200900"/>
            <a:ext cx="1996798" cy="218095"/>
          </a:xfrm>
          <a:prstGeom prst="rect">
            <a:avLst/>
          </a:prstGeom>
        </p:spPr>
      </p:pic>
      <p:cxnSp>
        <p:nvCxnSpPr>
          <p:cNvPr id="8" name="Прямая со стрелкой 7"/>
          <p:cNvCxnSpPr>
            <a:stCxn id="9" idx="3"/>
          </p:cNvCxnSpPr>
          <p:nvPr userDrawn="1"/>
        </p:nvCxnSpPr>
        <p:spPr>
          <a:xfrm>
            <a:off x="4754880" y="2515354"/>
            <a:ext cx="1071988" cy="0"/>
          </a:xfrm>
          <a:prstGeom prst="straightConnector1">
            <a:avLst/>
          </a:prstGeom>
          <a:ln w="25400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 userDrawn="1"/>
        </p:nvSpPr>
        <p:spPr>
          <a:xfrm>
            <a:off x="885258" y="2059733"/>
            <a:ext cx="3869622" cy="911241"/>
          </a:xfrm>
          <a:prstGeom prst="rect">
            <a:avLst/>
          </a:prstGeom>
          <a:noFill/>
          <a:ln w="158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</a:t>
            </a:r>
          </a:p>
        </p:txBody>
      </p:sp>
      <p:sp>
        <p:nvSpPr>
          <p:cNvPr id="22" name="Текст 18"/>
          <p:cNvSpPr>
            <a:spLocks noGrp="1"/>
          </p:cNvSpPr>
          <p:nvPr>
            <p:ph type="body" sz="quarter" idx="15" hasCustomPrompt="1"/>
          </p:nvPr>
        </p:nvSpPr>
        <p:spPr>
          <a:xfrm>
            <a:off x="1758004" y="2236915"/>
            <a:ext cx="2861340" cy="54693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Текст</a:t>
            </a:r>
          </a:p>
        </p:txBody>
      </p:sp>
      <p:cxnSp>
        <p:nvCxnSpPr>
          <p:cNvPr id="28" name="Прямая со стрелкой 27"/>
          <p:cNvCxnSpPr>
            <a:stCxn id="29" idx="3"/>
          </p:cNvCxnSpPr>
          <p:nvPr userDrawn="1"/>
        </p:nvCxnSpPr>
        <p:spPr>
          <a:xfrm>
            <a:off x="4750685" y="3541990"/>
            <a:ext cx="1071988" cy="0"/>
          </a:xfrm>
          <a:prstGeom prst="straightConnector1">
            <a:avLst/>
          </a:prstGeom>
          <a:ln w="25400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 userDrawn="1"/>
        </p:nvSpPr>
        <p:spPr>
          <a:xfrm>
            <a:off x="881063" y="3086369"/>
            <a:ext cx="3869622" cy="911241"/>
          </a:xfrm>
          <a:prstGeom prst="rect">
            <a:avLst/>
          </a:prstGeom>
          <a:noFill/>
          <a:ln w="158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</a:t>
            </a:r>
          </a:p>
        </p:txBody>
      </p:sp>
      <p:sp>
        <p:nvSpPr>
          <p:cNvPr id="32" name="Текст 18"/>
          <p:cNvSpPr>
            <a:spLocks noGrp="1"/>
          </p:cNvSpPr>
          <p:nvPr>
            <p:ph type="body" sz="quarter" idx="16" hasCustomPrompt="1"/>
          </p:nvPr>
        </p:nvSpPr>
        <p:spPr>
          <a:xfrm>
            <a:off x="1753809" y="3263551"/>
            <a:ext cx="2861340" cy="54693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accent3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Текст</a:t>
            </a:r>
          </a:p>
        </p:txBody>
      </p:sp>
      <p:cxnSp>
        <p:nvCxnSpPr>
          <p:cNvPr id="33" name="Прямая со стрелкой 32"/>
          <p:cNvCxnSpPr>
            <a:stCxn id="34" idx="3"/>
          </p:cNvCxnSpPr>
          <p:nvPr userDrawn="1"/>
        </p:nvCxnSpPr>
        <p:spPr>
          <a:xfrm>
            <a:off x="4750685" y="4574952"/>
            <a:ext cx="1071988" cy="0"/>
          </a:xfrm>
          <a:prstGeom prst="straightConnector1">
            <a:avLst/>
          </a:prstGeom>
          <a:ln w="25400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 userDrawn="1"/>
        </p:nvSpPr>
        <p:spPr>
          <a:xfrm>
            <a:off x="881063" y="4119331"/>
            <a:ext cx="3869622" cy="911241"/>
          </a:xfrm>
          <a:prstGeom prst="rect">
            <a:avLst/>
          </a:prstGeom>
          <a:noFill/>
          <a:ln w="158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</a:t>
            </a:r>
          </a:p>
        </p:txBody>
      </p:sp>
      <p:sp>
        <p:nvSpPr>
          <p:cNvPr id="37" name="Текст 18"/>
          <p:cNvSpPr>
            <a:spLocks noGrp="1"/>
          </p:cNvSpPr>
          <p:nvPr>
            <p:ph type="body" sz="quarter" idx="17" hasCustomPrompt="1"/>
          </p:nvPr>
        </p:nvSpPr>
        <p:spPr>
          <a:xfrm>
            <a:off x="1753809" y="4296513"/>
            <a:ext cx="2861340" cy="54693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Текст</a:t>
            </a:r>
          </a:p>
        </p:txBody>
      </p:sp>
      <p:cxnSp>
        <p:nvCxnSpPr>
          <p:cNvPr id="38" name="Прямая со стрелкой 37"/>
          <p:cNvCxnSpPr>
            <a:stCxn id="39" idx="3"/>
          </p:cNvCxnSpPr>
          <p:nvPr userDrawn="1"/>
        </p:nvCxnSpPr>
        <p:spPr>
          <a:xfrm>
            <a:off x="4750685" y="5596923"/>
            <a:ext cx="1071988" cy="0"/>
          </a:xfrm>
          <a:prstGeom prst="straightConnector1">
            <a:avLst/>
          </a:prstGeom>
          <a:ln w="25400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 userDrawn="1"/>
        </p:nvSpPr>
        <p:spPr>
          <a:xfrm>
            <a:off x="881063" y="5141302"/>
            <a:ext cx="3869622" cy="911241"/>
          </a:xfrm>
          <a:prstGeom prst="rect">
            <a:avLst/>
          </a:prstGeom>
          <a:noFill/>
          <a:ln w="158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</a:t>
            </a:r>
          </a:p>
        </p:txBody>
      </p:sp>
      <p:sp>
        <p:nvSpPr>
          <p:cNvPr id="42" name="Текст 18"/>
          <p:cNvSpPr>
            <a:spLocks noGrp="1"/>
          </p:cNvSpPr>
          <p:nvPr>
            <p:ph type="body" sz="quarter" idx="18" hasCustomPrompt="1"/>
          </p:nvPr>
        </p:nvSpPr>
        <p:spPr>
          <a:xfrm>
            <a:off x="1753809" y="5318484"/>
            <a:ext cx="2861340" cy="54693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Текст</a:t>
            </a:r>
          </a:p>
        </p:txBody>
      </p:sp>
      <p:sp>
        <p:nvSpPr>
          <p:cNvPr id="46" name="Текст 18"/>
          <p:cNvSpPr>
            <a:spLocks noGrp="1"/>
          </p:cNvSpPr>
          <p:nvPr>
            <p:ph type="body" sz="quarter" idx="22" hasCustomPrompt="1"/>
          </p:nvPr>
        </p:nvSpPr>
        <p:spPr>
          <a:xfrm>
            <a:off x="5822669" y="5135659"/>
            <a:ext cx="2773017" cy="91124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Текст графика</a:t>
            </a:r>
          </a:p>
        </p:txBody>
      </p:sp>
      <p:cxnSp>
        <p:nvCxnSpPr>
          <p:cNvPr id="47" name="Прямая соединительная линия 46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Текст 18"/>
          <p:cNvSpPr>
            <a:spLocks noGrp="1"/>
          </p:cNvSpPr>
          <p:nvPr>
            <p:ph type="body" sz="quarter" idx="23" hasCustomPrompt="1"/>
          </p:nvPr>
        </p:nvSpPr>
        <p:spPr>
          <a:xfrm>
            <a:off x="1055616" y="2236517"/>
            <a:ext cx="562501" cy="55767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Иконка</a:t>
            </a:r>
          </a:p>
        </p:txBody>
      </p:sp>
      <p:sp>
        <p:nvSpPr>
          <p:cNvPr id="30" name="Текст 18"/>
          <p:cNvSpPr>
            <a:spLocks noGrp="1"/>
          </p:cNvSpPr>
          <p:nvPr>
            <p:ph type="body" sz="quarter" idx="24" hasCustomPrompt="1"/>
          </p:nvPr>
        </p:nvSpPr>
        <p:spPr>
          <a:xfrm>
            <a:off x="1055616" y="3263551"/>
            <a:ext cx="562501" cy="55767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Иконка</a:t>
            </a:r>
          </a:p>
        </p:txBody>
      </p:sp>
      <p:sp>
        <p:nvSpPr>
          <p:cNvPr id="35" name="Текст 18"/>
          <p:cNvSpPr>
            <a:spLocks noGrp="1"/>
          </p:cNvSpPr>
          <p:nvPr>
            <p:ph type="body" sz="quarter" idx="25" hasCustomPrompt="1"/>
          </p:nvPr>
        </p:nvSpPr>
        <p:spPr>
          <a:xfrm>
            <a:off x="1055616" y="4296116"/>
            <a:ext cx="562501" cy="55767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Иконка</a:t>
            </a:r>
          </a:p>
        </p:txBody>
      </p:sp>
      <p:sp>
        <p:nvSpPr>
          <p:cNvPr id="40" name="Текст 18"/>
          <p:cNvSpPr>
            <a:spLocks noGrp="1"/>
          </p:cNvSpPr>
          <p:nvPr>
            <p:ph type="body" sz="quarter" idx="26" hasCustomPrompt="1"/>
          </p:nvPr>
        </p:nvSpPr>
        <p:spPr>
          <a:xfrm>
            <a:off x="1055616" y="5336466"/>
            <a:ext cx="562501" cy="55767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Иконка</a:t>
            </a:r>
          </a:p>
        </p:txBody>
      </p:sp>
    </p:spTree>
    <p:extLst>
      <p:ext uri="{BB962C8B-B14F-4D97-AF65-F5344CB8AC3E}">
        <p14:creationId xmlns:p14="http://schemas.microsoft.com/office/powerpoint/2010/main" val="1481780339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1088">
          <p15:clr>
            <a:srgbClr val="FBAE40"/>
          </p15:clr>
        </p15:guide>
        <p15:guide id="5" pos="555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в 2 строки, графи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8283" y="315005"/>
            <a:ext cx="9628730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</a:t>
            </a:r>
            <a:br>
              <a:rPr lang="ru-RU" dirty="0"/>
            </a:br>
            <a:r>
              <a:rPr lang="ru-RU" dirty="0"/>
              <a:t>Вариант размещения заголовка в две строки</a:t>
            </a:r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0035770" y="7148267"/>
            <a:ext cx="484123" cy="271523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10035770" y="7148267"/>
            <a:ext cx="484123" cy="271523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65" y="7200900"/>
            <a:ext cx="1996798" cy="218095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Диаграмма 3"/>
          <p:cNvSpPr>
            <a:spLocks noGrp="1"/>
          </p:cNvSpPr>
          <p:nvPr>
            <p:ph type="chart" sz="quarter" idx="10" hasCustomPrompt="1"/>
          </p:nvPr>
        </p:nvSpPr>
        <p:spPr>
          <a:xfrm>
            <a:off x="881063" y="1727200"/>
            <a:ext cx="9505950" cy="4764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ru-RU" dirty="0"/>
              <a:t>Графики и диаграммы</a:t>
            </a:r>
          </a:p>
        </p:txBody>
      </p:sp>
    </p:spTree>
    <p:extLst>
      <p:ext uri="{BB962C8B-B14F-4D97-AF65-F5344CB8AC3E}">
        <p14:creationId xmlns:p14="http://schemas.microsoft.com/office/powerpoint/2010/main" val="7227719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1088">
          <p15:clr>
            <a:srgbClr val="FBAE40"/>
          </p15:clr>
        </p15:guide>
        <p15:guide id="5" pos="555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Заголовок в 2 строки, изображение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8283" y="315005"/>
            <a:ext cx="9628730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</a:t>
            </a:r>
            <a:br>
              <a:rPr lang="ru-RU" dirty="0"/>
            </a:br>
            <a:r>
              <a:rPr lang="ru-RU" dirty="0"/>
              <a:t>Вариант размещения заголовка в две строки</a:t>
            </a:r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0035770" y="7148267"/>
            <a:ext cx="484123" cy="271523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10035770" y="7148267"/>
            <a:ext cx="484123" cy="271523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65" y="7200900"/>
            <a:ext cx="1996798" cy="218095"/>
          </a:xfrm>
          <a:prstGeom prst="rect">
            <a:avLst/>
          </a:prstGeom>
        </p:spPr>
      </p:pic>
      <p:sp>
        <p:nvSpPr>
          <p:cNvPr id="7" name="Текст 29"/>
          <p:cNvSpPr>
            <a:spLocks noGrp="1"/>
          </p:cNvSpPr>
          <p:nvPr>
            <p:ph type="body" sz="quarter" idx="13" hasCustomPrompt="1"/>
          </p:nvPr>
        </p:nvSpPr>
        <p:spPr>
          <a:xfrm>
            <a:off x="789505" y="4491589"/>
            <a:ext cx="9597508" cy="22444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sz="1800" dirty="0" smtClean="0">
                <a:solidFill>
                  <a:schemeClr val="accent2"/>
                </a:solidFill>
              </a:defRPr>
            </a:lvl1pPr>
            <a:lvl2pPr marL="503971" indent="0">
              <a:buNone/>
              <a:defRPr sz="1600">
                <a:solidFill>
                  <a:schemeClr val="accent2"/>
                </a:solidFill>
                <a:latin typeface="+mn-lt"/>
              </a:defRPr>
            </a:lvl2pPr>
            <a:lvl3pPr marL="1007943" indent="0">
              <a:buNone/>
              <a:defRPr sz="1600">
                <a:solidFill>
                  <a:schemeClr val="accent2"/>
                </a:solidFill>
                <a:latin typeface="+mn-lt"/>
              </a:defRPr>
            </a:lvl3pPr>
            <a:lvl4pPr marL="1511914" indent="0">
              <a:buNone/>
              <a:defRPr sz="1600">
                <a:solidFill>
                  <a:schemeClr val="accent2"/>
                </a:solidFill>
                <a:latin typeface="+mn-lt"/>
              </a:defRPr>
            </a:lvl4pPr>
            <a:lvl5pPr marL="2015886" indent="0">
              <a:buNone/>
              <a:defRPr sz="16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ru-RU" dirty="0"/>
              <a:t>Основной текст</a:t>
            </a:r>
          </a:p>
          <a:p>
            <a:pPr lvl="0"/>
            <a:endParaRPr lang="ru-RU" dirty="0"/>
          </a:p>
        </p:txBody>
      </p:sp>
      <p:sp>
        <p:nvSpPr>
          <p:cNvPr id="11" name="Текст 18"/>
          <p:cNvSpPr>
            <a:spLocks noGrp="1"/>
          </p:cNvSpPr>
          <p:nvPr>
            <p:ph type="body" sz="quarter" idx="17" hasCustomPrompt="1"/>
          </p:nvPr>
        </p:nvSpPr>
        <p:spPr>
          <a:xfrm>
            <a:off x="891113" y="1728214"/>
            <a:ext cx="9495900" cy="2511308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Место для изображения</a:t>
            </a:r>
          </a:p>
        </p:txBody>
      </p:sp>
      <p:cxnSp>
        <p:nvCxnSpPr>
          <p:cNvPr id="12" name="Прямая соединительная линия 11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8143989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1088">
          <p15:clr>
            <a:srgbClr val="FBAE40"/>
          </p15:clr>
        </p15:guide>
        <p15:guide id="5" pos="555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Заголовок в 2 строки, изображение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8283" y="315005"/>
            <a:ext cx="9628730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</a:t>
            </a:r>
            <a:br>
              <a:rPr lang="ru-RU" dirty="0"/>
            </a:br>
            <a:r>
              <a:rPr lang="ru-RU" dirty="0"/>
              <a:t>Вариант размещения заголовка в две строки</a:t>
            </a:r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0035770" y="7148267"/>
            <a:ext cx="484123" cy="271523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10035770" y="7148267"/>
            <a:ext cx="484123" cy="271523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65" y="7200900"/>
            <a:ext cx="1996798" cy="218095"/>
          </a:xfrm>
          <a:prstGeom prst="rect">
            <a:avLst/>
          </a:prstGeom>
        </p:spPr>
      </p:pic>
      <p:sp>
        <p:nvSpPr>
          <p:cNvPr id="7" name="Текст 29"/>
          <p:cNvSpPr>
            <a:spLocks noGrp="1"/>
          </p:cNvSpPr>
          <p:nvPr>
            <p:ph type="body" sz="quarter" idx="13" hasCustomPrompt="1"/>
          </p:nvPr>
        </p:nvSpPr>
        <p:spPr>
          <a:xfrm>
            <a:off x="789505" y="1727200"/>
            <a:ext cx="4678234" cy="23395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sz="1800" dirty="0" smtClean="0">
                <a:solidFill>
                  <a:schemeClr val="accent2"/>
                </a:solidFill>
              </a:defRPr>
            </a:lvl1pPr>
            <a:lvl2pPr marL="503971" indent="0">
              <a:buNone/>
              <a:defRPr sz="1600">
                <a:solidFill>
                  <a:schemeClr val="accent2"/>
                </a:solidFill>
                <a:latin typeface="+mn-lt"/>
              </a:defRPr>
            </a:lvl2pPr>
            <a:lvl3pPr marL="1007943" indent="0">
              <a:buNone/>
              <a:defRPr sz="1600">
                <a:solidFill>
                  <a:schemeClr val="accent2"/>
                </a:solidFill>
                <a:latin typeface="+mn-lt"/>
              </a:defRPr>
            </a:lvl3pPr>
            <a:lvl4pPr marL="1511914" indent="0">
              <a:buNone/>
              <a:defRPr sz="1600">
                <a:solidFill>
                  <a:schemeClr val="accent2"/>
                </a:solidFill>
                <a:latin typeface="+mn-lt"/>
              </a:defRPr>
            </a:lvl4pPr>
            <a:lvl5pPr marL="2015886" indent="0">
              <a:buNone/>
              <a:defRPr sz="16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ru-RU" dirty="0"/>
              <a:t>Основной текст</a:t>
            </a:r>
          </a:p>
          <a:p>
            <a:pPr lvl="0"/>
            <a:endParaRPr lang="ru-RU" dirty="0"/>
          </a:p>
        </p:txBody>
      </p:sp>
      <p:sp>
        <p:nvSpPr>
          <p:cNvPr id="9" name="Текст 29"/>
          <p:cNvSpPr>
            <a:spLocks noGrp="1"/>
          </p:cNvSpPr>
          <p:nvPr>
            <p:ph type="body" sz="quarter" idx="14" hasCustomPrompt="1"/>
          </p:nvPr>
        </p:nvSpPr>
        <p:spPr>
          <a:xfrm>
            <a:off x="5708779" y="1727200"/>
            <a:ext cx="4678234" cy="23395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sz="1800" dirty="0" smtClean="0">
                <a:solidFill>
                  <a:schemeClr val="accent2"/>
                </a:solidFill>
              </a:defRPr>
            </a:lvl1pPr>
            <a:lvl2pPr marL="503971" indent="0">
              <a:buNone/>
              <a:defRPr sz="1600">
                <a:solidFill>
                  <a:schemeClr val="accent2"/>
                </a:solidFill>
                <a:latin typeface="+mn-lt"/>
              </a:defRPr>
            </a:lvl2pPr>
            <a:lvl3pPr marL="1007943" indent="0">
              <a:buNone/>
              <a:defRPr sz="1600">
                <a:solidFill>
                  <a:schemeClr val="accent2"/>
                </a:solidFill>
                <a:latin typeface="+mn-lt"/>
              </a:defRPr>
            </a:lvl3pPr>
            <a:lvl4pPr marL="1511914" indent="0">
              <a:buNone/>
              <a:defRPr sz="1600">
                <a:solidFill>
                  <a:schemeClr val="accent2"/>
                </a:solidFill>
                <a:latin typeface="+mn-lt"/>
              </a:defRPr>
            </a:lvl4pPr>
            <a:lvl5pPr marL="2015886" indent="0">
              <a:buNone/>
              <a:defRPr sz="16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ru-RU" dirty="0"/>
              <a:t>Основной текст</a:t>
            </a:r>
          </a:p>
          <a:p>
            <a:pPr lvl="0"/>
            <a:endParaRPr lang="ru-RU" dirty="0"/>
          </a:p>
        </p:txBody>
      </p:sp>
      <p:sp>
        <p:nvSpPr>
          <p:cNvPr id="11" name="Текст 18"/>
          <p:cNvSpPr>
            <a:spLocks noGrp="1"/>
          </p:cNvSpPr>
          <p:nvPr>
            <p:ph type="body" sz="quarter" idx="17" hasCustomPrompt="1"/>
          </p:nvPr>
        </p:nvSpPr>
        <p:spPr>
          <a:xfrm>
            <a:off x="891113" y="4266145"/>
            <a:ext cx="9495900" cy="2511308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Место для изображения</a:t>
            </a:r>
          </a:p>
        </p:txBody>
      </p:sp>
      <p:cxnSp>
        <p:nvCxnSpPr>
          <p:cNvPr id="12" name="Прямая соединительная линия 11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175574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1088">
          <p15:clr>
            <a:srgbClr val="FBAE40"/>
          </p15:clr>
        </p15:guide>
        <p15:guide id="5" pos="555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Заголовок в 2 строки, изображение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8283" y="315005"/>
            <a:ext cx="9628730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</a:t>
            </a:r>
            <a:br>
              <a:rPr lang="ru-RU" dirty="0"/>
            </a:br>
            <a:r>
              <a:rPr lang="ru-RU" dirty="0"/>
              <a:t>Вариант размещения заголовка в две строки</a:t>
            </a:r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0035770" y="7148267"/>
            <a:ext cx="484123" cy="271523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10035770" y="7148267"/>
            <a:ext cx="484123" cy="271523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65" y="7200900"/>
            <a:ext cx="1996798" cy="218095"/>
          </a:xfrm>
          <a:prstGeom prst="rect">
            <a:avLst/>
          </a:prstGeom>
        </p:spPr>
      </p:pic>
      <p:sp>
        <p:nvSpPr>
          <p:cNvPr id="7" name="Текст 29"/>
          <p:cNvSpPr>
            <a:spLocks noGrp="1"/>
          </p:cNvSpPr>
          <p:nvPr>
            <p:ph type="body" sz="quarter" idx="13" hasCustomPrompt="1"/>
          </p:nvPr>
        </p:nvSpPr>
        <p:spPr>
          <a:xfrm>
            <a:off x="789505" y="1727201"/>
            <a:ext cx="5508658" cy="4944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sz="1800" dirty="0" smtClean="0">
                <a:solidFill>
                  <a:schemeClr val="accent2"/>
                </a:solidFill>
              </a:defRPr>
            </a:lvl1pPr>
            <a:lvl2pPr marL="503971" indent="0">
              <a:buNone/>
              <a:defRPr sz="1600">
                <a:solidFill>
                  <a:schemeClr val="accent2"/>
                </a:solidFill>
                <a:latin typeface="+mn-lt"/>
              </a:defRPr>
            </a:lvl2pPr>
            <a:lvl3pPr marL="1007943" indent="0">
              <a:buNone/>
              <a:defRPr sz="1600">
                <a:solidFill>
                  <a:schemeClr val="accent2"/>
                </a:solidFill>
                <a:latin typeface="+mn-lt"/>
              </a:defRPr>
            </a:lvl3pPr>
            <a:lvl4pPr marL="1511914" indent="0">
              <a:buNone/>
              <a:defRPr sz="1600">
                <a:solidFill>
                  <a:schemeClr val="accent2"/>
                </a:solidFill>
                <a:latin typeface="+mn-lt"/>
              </a:defRPr>
            </a:lvl4pPr>
            <a:lvl5pPr marL="2015886" indent="0">
              <a:buNone/>
              <a:defRPr sz="16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ru-RU" dirty="0"/>
              <a:t>Основной текст</a:t>
            </a:r>
          </a:p>
          <a:p>
            <a:pPr lvl="0"/>
            <a:endParaRPr lang="ru-RU" dirty="0"/>
          </a:p>
        </p:txBody>
      </p:sp>
      <p:sp>
        <p:nvSpPr>
          <p:cNvPr id="9" name="Текст 18"/>
          <p:cNvSpPr>
            <a:spLocks noGrp="1"/>
          </p:cNvSpPr>
          <p:nvPr>
            <p:ph type="body" sz="quarter" idx="17" hasCustomPrompt="1"/>
          </p:nvPr>
        </p:nvSpPr>
        <p:spPr>
          <a:xfrm>
            <a:off x="6624735" y="1736452"/>
            <a:ext cx="3762278" cy="4934935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Место для изображения</a:t>
            </a:r>
          </a:p>
        </p:txBody>
      </p:sp>
      <p:cxnSp>
        <p:nvCxnSpPr>
          <p:cNvPr id="10" name="Прямая соединительная линия 9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105335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1088">
          <p15:clr>
            <a:srgbClr val="FBAE40"/>
          </p15:clr>
        </p15:guide>
        <p15:guide id="5" pos="555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_ЦПМ&amp;ФП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 title="ОБРАЗЕЦ ЗАГОЛОВКА"/>
          <p:cNvSpPr>
            <a:spLocks noGrp="1"/>
          </p:cNvSpPr>
          <p:nvPr>
            <p:ph type="title" hasCustomPrompt="1"/>
          </p:nvPr>
        </p:nvSpPr>
        <p:spPr>
          <a:xfrm>
            <a:off x="552894" y="2705725"/>
            <a:ext cx="9797605" cy="1984917"/>
          </a:xfrm>
          <a:prstGeom prst="rect">
            <a:avLst/>
          </a:prstGeom>
        </p:spPr>
        <p:txBody>
          <a:bodyPr anchor="b"/>
          <a:lstStyle>
            <a:lvl1pPr>
              <a:defRPr sz="4400" baseline="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ЗАГОЛОВОК ТИТУЛЬНОГО ЛИСТА</a:t>
            </a:r>
            <a:br>
              <a:rPr lang="ru-RU" dirty="0"/>
            </a:br>
            <a:r>
              <a:rPr lang="ru-RU" dirty="0"/>
              <a:t>НАЗВАНИЕ ПРЕЗЕНТАЦИИ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2894" y="5131837"/>
            <a:ext cx="9797605" cy="74942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Подзаголовок</a:t>
            </a:r>
            <a:r>
              <a:rPr lang="en-US" dirty="0"/>
              <a:t> </a:t>
            </a:r>
            <a:r>
              <a:rPr lang="ru-RU" dirty="0"/>
              <a:t>презентации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7915275" y="6800977"/>
            <a:ext cx="2435225" cy="3999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2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Дата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52894" y="6800977"/>
            <a:ext cx="6828982" cy="3999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2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Имя Фамилия</a:t>
            </a: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948" y="1192848"/>
            <a:ext cx="3013251" cy="51239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5163" y="1008063"/>
            <a:ext cx="3093376" cy="891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825432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419">
          <p15:clr>
            <a:srgbClr val="FBAE40"/>
          </p15:clr>
        </p15:guide>
        <p15:guide id="2" orient="horz" pos="2835" userDrawn="1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pos="6520">
          <p15:clr>
            <a:srgbClr val="FBAE40"/>
          </p15:clr>
        </p15:guide>
        <p15:guide id="5" orient="horz" pos="635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Заголовок в 2 строки, изображение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8283" y="315005"/>
            <a:ext cx="9628730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</a:t>
            </a:r>
            <a:br>
              <a:rPr lang="ru-RU" dirty="0"/>
            </a:br>
            <a:r>
              <a:rPr lang="ru-RU" dirty="0"/>
              <a:t>Вариант размещения заголовка в две строки</a:t>
            </a:r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0035770" y="7148267"/>
            <a:ext cx="484123" cy="271523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10035770" y="7148267"/>
            <a:ext cx="484123" cy="271523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65" y="7200900"/>
            <a:ext cx="1996798" cy="218095"/>
          </a:xfrm>
          <a:prstGeom prst="rect">
            <a:avLst/>
          </a:prstGeom>
        </p:spPr>
      </p:pic>
      <p:sp>
        <p:nvSpPr>
          <p:cNvPr id="7" name="Текст 29"/>
          <p:cNvSpPr>
            <a:spLocks noGrp="1"/>
          </p:cNvSpPr>
          <p:nvPr>
            <p:ph type="body" sz="quarter" idx="13" hasCustomPrompt="1"/>
          </p:nvPr>
        </p:nvSpPr>
        <p:spPr>
          <a:xfrm>
            <a:off x="4878355" y="1727201"/>
            <a:ext cx="5508658" cy="49441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sz="1800" dirty="0" smtClean="0">
                <a:solidFill>
                  <a:schemeClr val="accent2"/>
                </a:solidFill>
              </a:defRPr>
            </a:lvl1pPr>
            <a:lvl2pPr marL="503971" indent="0">
              <a:buNone/>
              <a:defRPr sz="1600">
                <a:solidFill>
                  <a:schemeClr val="accent2"/>
                </a:solidFill>
                <a:latin typeface="+mn-lt"/>
              </a:defRPr>
            </a:lvl2pPr>
            <a:lvl3pPr marL="1007943" indent="0">
              <a:buNone/>
              <a:defRPr sz="1600">
                <a:solidFill>
                  <a:schemeClr val="accent2"/>
                </a:solidFill>
                <a:latin typeface="+mn-lt"/>
              </a:defRPr>
            </a:lvl3pPr>
            <a:lvl4pPr marL="1511914" indent="0">
              <a:buNone/>
              <a:defRPr sz="1600">
                <a:solidFill>
                  <a:schemeClr val="accent2"/>
                </a:solidFill>
                <a:latin typeface="+mn-lt"/>
              </a:defRPr>
            </a:lvl4pPr>
            <a:lvl5pPr marL="2015886" indent="0">
              <a:buNone/>
              <a:defRPr sz="16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ru-RU" dirty="0"/>
              <a:t>Основной текст</a:t>
            </a:r>
          </a:p>
          <a:p>
            <a:pPr lvl="0"/>
            <a:endParaRPr lang="ru-RU" dirty="0"/>
          </a:p>
        </p:txBody>
      </p:sp>
      <p:sp>
        <p:nvSpPr>
          <p:cNvPr id="9" name="Текст 18"/>
          <p:cNvSpPr>
            <a:spLocks noGrp="1"/>
          </p:cNvSpPr>
          <p:nvPr>
            <p:ph type="body" sz="quarter" idx="17" hasCustomPrompt="1"/>
          </p:nvPr>
        </p:nvSpPr>
        <p:spPr>
          <a:xfrm>
            <a:off x="891113" y="1736452"/>
            <a:ext cx="3762278" cy="4934935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Место для изображения</a:t>
            </a:r>
          </a:p>
        </p:txBody>
      </p:sp>
      <p:cxnSp>
        <p:nvCxnSpPr>
          <p:cNvPr id="10" name="Прямая соединительная линия 9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5734562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1088">
          <p15:clr>
            <a:srgbClr val="FBAE40"/>
          </p15:clr>
        </p15:guide>
        <p15:guide id="5" pos="555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Заголовок в 1 строку,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8283" y="305674"/>
            <a:ext cx="9628730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 Вариант размещения в 1 строку</a:t>
            </a:r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0035770" y="7148267"/>
            <a:ext cx="484123" cy="271523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10035770" y="7148267"/>
            <a:ext cx="484123" cy="271523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65" y="7200900"/>
            <a:ext cx="1996798" cy="218095"/>
          </a:xfrm>
          <a:prstGeom prst="rect">
            <a:avLst/>
          </a:prstGeom>
        </p:spPr>
      </p:pic>
      <p:sp>
        <p:nvSpPr>
          <p:cNvPr id="7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765698" y="1736531"/>
            <a:ext cx="9613900" cy="423802"/>
          </a:xfrm>
          <a:prstGeom prst="rect">
            <a:avLst/>
          </a:prstGeom>
        </p:spPr>
        <p:txBody>
          <a:bodyPr/>
          <a:lstStyle>
            <a:lvl1pPr marL="0" marR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baseline="0">
                <a:solidFill>
                  <a:schemeClr val="accent2"/>
                </a:solidFill>
              </a:defRPr>
            </a:lvl1pPr>
            <a:lvl2pPr marL="503971" indent="0">
              <a:buNone/>
              <a:defRPr sz="1600" b="1">
                <a:solidFill>
                  <a:schemeClr val="accent2"/>
                </a:solidFill>
              </a:defRPr>
            </a:lvl2pPr>
            <a:lvl3pPr marL="1007943" indent="0">
              <a:buNone/>
              <a:defRPr sz="1600" b="1">
                <a:solidFill>
                  <a:schemeClr val="accent2"/>
                </a:solidFill>
              </a:defRPr>
            </a:lvl3pPr>
            <a:lvl4pPr marL="1511914" indent="0">
              <a:buNone/>
              <a:defRPr sz="1600" b="1">
                <a:solidFill>
                  <a:schemeClr val="accent2"/>
                </a:solidFill>
              </a:defRPr>
            </a:lvl4pPr>
            <a:lvl5pPr marL="2015886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marL="0" marR="0" lvl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Заголовок для таблицы</a:t>
            </a:r>
          </a:p>
        </p:txBody>
      </p:sp>
      <p:cxnSp>
        <p:nvCxnSpPr>
          <p:cNvPr id="24" name="Прямая соединительная линия 23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10767527" y="83976"/>
            <a:ext cx="178214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0427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>
                <a:solidFill>
                  <a:schemeClr val="accent1"/>
                </a:solidFill>
              </a:rPr>
              <a:t>Для того, чтобы использовать редактируемую таблицу вырежьте </a:t>
            </a:r>
            <a:r>
              <a:rPr lang="ru-RU" sz="1600" dirty="0" err="1">
                <a:solidFill>
                  <a:schemeClr val="accent1"/>
                </a:solidFill>
              </a:rPr>
              <a:t>ёё</a:t>
            </a:r>
            <a:r>
              <a:rPr lang="ru-RU" sz="1600" dirty="0">
                <a:solidFill>
                  <a:schemeClr val="accent1"/>
                </a:solidFill>
              </a:rPr>
              <a:t> из мастер-шаблона на нужный слайд.</a:t>
            </a:r>
          </a:p>
        </p:txBody>
      </p:sp>
    </p:spTree>
    <p:extLst>
      <p:ext uri="{BB962C8B-B14F-4D97-AF65-F5344CB8AC3E}">
        <p14:creationId xmlns:p14="http://schemas.microsoft.com/office/powerpoint/2010/main" val="2568523059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1088">
          <p15:clr>
            <a:srgbClr val="FBAE40"/>
          </p15:clr>
        </p15:guide>
        <p15:guide id="5" pos="533" userDrawn="1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Заголовок в 2 строки, таблиц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8283" y="315005"/>
            <a:ext cx="9628730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</a:t>
            </a:r>
            <a:br>
              <a:rPr lang="ru-RU" dirty="0"/>
            </a:br>
            <a:r>
              <a:rPr lang="ru-RU" dirty="0"/>
              <a:t>Вариант размещения заголовка в две строки</a:t>
            </a:r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0035770" y="7148267"/>
            <a:ext cx="484123" cy="271523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10035770" y="7148267"/>
            <a:ext cx="484123" cy="271523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65" y="7200900"/>
            <a:ext cx="1996798" cy="218095"/>
          </a:xfrm>
          <a:prstGeom prst="rect">
            <a:avLst/>
          </a:prstGeom>
        </p:spPr>
      </p:pic>
      <p:sp>
        <p:nvSpPr>
          <p:cNvPr id="8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765698" y="1736531"/>
            <a:ext cx="9613900" cy="423802"/>
          </a:xfrm>
          <a:prstGeom prst="rect">
            <a:avLst/>
          </a:prstGeom>
        </p:spPr>
        <p:txBody>
          <a:bodyPr/>
          <a:lstStyle>
            <a:lvl1pPr marL="0" marR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baseline="0">
                <a:solidFill>
                  <a:schemeClr val="accent2"/>
                </a:solidFill>
              </a:defRPr>
            </a:lvl1pPr>
            <a:lvl2pPr marL="503971" indent="0">
              <a:buNone/>
              <a:defRPr sz="1600" b="1">
                <a:solidFill>
                  <a:schemeClr val="accent2"/>
                </a:solidFill>
              </a:defRPr>
            </a:lvl2pPr>
            <a:lvl3pPr marL="1007943" indent="0">
              <a:buNone/>
              <a:defRPr sz="1600" b="1">
                <a:solidFill>
                  <a:schemeClr val="accent2"/>
                </a:solidFill>
              </a:defRPr>
            </a:lvl3pPr>
            <a:lvl4pPr marL="1511914" indent="0">
              <a:buNone/>
              <a:defRPr sz="1600" b="1">
                <a:solidFill>
                  <a:schemeClr val="accent2"/>
                </a:solidFill>
              </a:defRPr>
            </a:lvl4pPr>
            <a:lvl5pPr marL="2015886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marL="0" marR="0" lvl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Заголовок для таблицы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983139940"/>
              </p:ext>
            </p:extLst>
          </p:nvPr>
        </p:nvGraphicFramePr>
        <p:xfrm>
          <a:off x="881065" y="2417372"/>
          <a:ext cx="9505948" cy="31642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4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12946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91069"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/>
                        <a:t>Заголовок</a:t>
                      </a:r>
                      <a:r>
                        <a:rPr lang="ru-RU" sz="1800" b="0" baseline="0" dirty="0"/>
                        <a:t> таблицы</a:t>
                      </a:r>
                      <a:endParaRPr lang="ru-RU" sz="1800" b="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>
                          <a:solidFill>
                            <a:schemeClr val="accent2"/>
                          </a:solidFill>
                        </a:rPr>
                        <a:t>Текст таблицы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91069"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bg1"/>
                          </a:solidFill>
                        </a:rPr>
                        <a:t>Заголовок</a:t>
                      </a:r>
                      <a:r>
                        <a:rPr lang="ru-RU" sz="1800" b="0" baseline="0" dirty="0">
                          <a:solidFill>
                            <a:schemeClr val="bg1"/>
                          </a:solidFill>
                        </a:rPr>
                        <a:t> таблицы</a:t>
                      </a:r>
                      <a:endParaRPr lang="ru-RU" sz="18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>
                          <a:solidFill>
                            <a:schemeClr val="accent2"/>
                          </a:solidFill>
                        </a:rPr>
                        <a:t>Текст таблицы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91069"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bg1"/>
                          </a:solidFill>
                        </a:rPr>
                        <a:t>Заголовок</a:t>
                      </a:r>
                      <a:r>
                        <a:rPr lang="ru-RU" sz="1800" b="0" baseline="0" dirty="0">
                          <a:solidFill>
                            <a:schemeClr val="bg1"/>
                          </a:solidFill>
                        </a:rPr>
                        <a:t> таблицы</a:t>
                      </a:r>
                      <a:endParaRPr lang="ru-RU" sz="18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>
                          <a:solidFill>
                            <a:schemeClr val="accent2"/>
                          </a:solidFill>
                        </a:rPr>
                        <a:t>Текст таблицы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91069"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bg1"/>
                          </a:solidFill>
                        </a:rPr>
                        <a:t>Заголовок</a:t>
                      </a:r>
                      <a:r>
                        <a:rPr lang="ru-RU" sz="1800" b="0" baseline="0" dirty="0">
                          <a:solidFill>
                            <a:schemeClr val="bg1"/>
                          </a:solidFill>
                        </a:rPr>
                        <a:t> таблицы</a:t>
                      </a:r>
                      <a:endParaRPr lang="ru-RU" sz="18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>
                          <a:solidFill>
                            <a:schemeClr val="accent2"/>
                          </a:solidFill>
                        </a:rPr>
                        <a:t>Текст таблицы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cxnSp>
        <p:nvCxnSpPr>
          <p:cNvPr id="9" name="Прямая соединительная линия 8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10767527" y="83976"/>
            <a:ext cx="178214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0427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>
                <a:solidFill>
                  <a:schemeClr val="accent1"/>
                </a:solidFill>
              </a:rPr>
              <a:t>Для того, чтобы использовать редактируемую таблицу вырежьте </a:t>
            </a:r>
            <a:r>
              <a:rPr lang="ru-RU" sz="1600" dirty="0" err="1">
                <a:solidFill>
                  <a:schemeClr val="accent1"/>
                </a:solidFill>
              </a:rPr>
              <a:t>ёё</a:t>
            </a:r>
            <a:r>
              <a:rPr lang="ru-RU" sz="1600" dirty="0">
                <a:solidFill>
                  <a:schemeClr val="accent1"/>
                </a:solidFill>
              </a:rPr>
              <a:t> из мастер-шаблона на нужный слайд.</a:t>
            </a:r>
          </a:p>
        </p:txBody>
      </p:sp>
    </p:spTree>
    <p:extLst>
      <p:ext uri="{BB962C8B-B14F-4D97-AF65-F5344CB8AC3E}">
        <p14:creationId xmlns:p14="http://schemas.microsoft.com/office/powerpoint/2010/main" val="344204296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1088">
          <p15:clr>
            <a:srgbClr val="FBAE40"/>
          </p15:clr>
        </p15:guide>
        <p15:guide id="5" pos="555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Разбивочный слайд 1_ЦП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 userDrawn="1"/>
        </p:nvCxnSpPr>
        <p:spPr>
          <a:xfrm>
            <a:off x="665164" y="4114800"/>
            <a:ext cx="10026649" cy="1"/>
          </a:xfrm>
          <a:prstGeom prst="line">
            <a:avLst/>
          </a:prstGeom>
          <a:ln w="25400" cap="rnd" cmpd="sng">
            <a:solidFill>
              <a:schemeClr val="tx1"/>
            </a:solidFill>
            <a:prstDash val="solid"/>
            <a:round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0729" y="4501530"/>
            <a:ext cx="9759771" cy="2088114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Краткое содержание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95" y="1017394"/>
            <a:ext cx="2317740" cy="39412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90729" y="2460936"/>
            <a:ext cx="9759771" cy="1460500"/>
          </a:xfrm>
          <a:prstGeom prst="rect">
            <a:avLst/>
          </a:prstGeom>
        </p:spPr>
        <p:txBody>
          <a:bodyPr anchor="ctr"/>
          <a:lstStyle>
            <a:lvl1pPr>
              <a:defRPr sz="4000"/>
            </a:lvl1pPr>
          </a:lstStyle>
          <a:p>
            <a:r>
              <a:rPr lang="ru-RU" dirty="0">
                <a:solidFill>
                  <a:schemeClr val="tx1"/>
                </a:solidFill>
              </a:rPr>
              <a:t>ОБРАЗЕЦ ЗАГОЛОВКА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РАЗБИВОЧНОГО СЛАЙДА</a:t>
            </a:r>
          </a:p>
        </p:txBody>
      </p:sp>
    </p:spTree>
    <p:extLst>
      <p:ext uri="{BB962C8B-B14F-4D97-AF65-F5344CB8AC3E}">
        <p14:creationId xmlns:p14="http://schemas.microsoft.com/office/powerpoint/2010/main" val="411719178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419">
          <p15:clr>
            <a:srgbClr val="FBAE40"/>
          </p15:clr>
        </p15:guide>
        <p15:guide id="2" pos="6520">
          <p15:clr>
            <a:srgbClr val="FBAE40"/>
          </p15:clr>
        </p15:guide>
        <p15:guide id="3" orient="horz" pos="635">
          <p15:clr>
            <a:srgbClr val="FBAE40"/>
          </p15:clr>
        </p15:guide>
        <p15:guide id="4" orient="horz" pos="4513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Разбивочный слайд 2_ЦП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 userDrawn="1"/>
        </p:nvCxnSpPr>
        <p:spPr>
          <a:xfrm flipV="1">
            <a:off x="1023768" y="1"/>
            <a:ext cx="1" cy="7559674"/>
          </a:xfrm>
          <a:prstGeom prst="line">
            <a:avLst/>
          </a:prstGeom>
          <a:ln w="571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вал 7"/>
          <p:cNvSpPr/>
          <p:nvPr userDrawn="1"/>
        </p:nvSpPr>
        <p:spPr>
          <a:xfrm>
            <a:off x="389286" y="3145356"/>
            <a:ext cx="1268964" cy="1268964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211572" y="4757172"/>
            <a:ext cx="8138928" cy="1832471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Краткое содержание</a:t>
            </a: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2">
                <a:lumMod val="40000"/>
                <a:lumOff val="6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21372" y="3358095"/>
            <a:ext cx="810000" cy="7875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044" y="1836104"/>
            <a:ext cx="2317740" cy="394123"/>
          </a:xfrm>
          <a:prstGeom prst="rect">
            <a:avLst/>
          </a:prstGeom>
        </p:spPr>
      </p:pic>
      <p:sp>
        <p:nvSpPr>
          <p:cNvPr id="11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211572" y="2994986"/>
            <a:ext cx="8138928" cy="1608967"/>
          </a:xfrm>
          <a:prstGeom prst="rect">
            <a:avLst/>
          </a:prstGeom>
        </p:spPr>
        <p:txBody>
          <a:bodyPr anchor="ctr"/>
          <a:lstStyle>
            <a:lvl1pPr>
              <a:defRPr sz="4000"/>
            </a:lvl1pPr>
          </a:lstStyle>
          <a:p>
            <a:r>
              <a:rPr lang="ru-RU" dirty="0">
                <a:solidFill>
                  <a:schemeClr val="tx1"/>
                </a:solidFill>
              </a:rPr>
              <a:t>ОБРАЗЕЦ ЗАГОЛОВКА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РАЗБИВОЧНОГО СЛАЙДА</a:t>
            </a:r>
          </a:p>
        </p:txBody>
      </p:sp>
    </p:spTree>
    <p:extLst>
      <p:ext uri="{BB962C8B-B14F-4D97-AF65-F5344CB8AC3E}">
        <p14:creationId xmlns:p14="http://schemas.microsoft.com/office/powerpoint/2010/main" val="784085950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646" userDrawn="1">
          <p15:clr>
            <a:srgbClr val="FBAE40"/>
          </p15:clr>
        </p15:guide>
        <p15:guide id="2" pos="6520">
          <p15:clr>
            <a:srgbClr val="FBAE40"/>
          </p15:clr>
        </p15:guide>
        <p15:guide id="4" orient="horz" pos="4513">
          <p15:clr>
            <a:srgbClr val="FBAE40"/>
          </p15:clr>
        </p15:guide>
        <p15:guide id="5" orient="horz" pos="2653" userDrawn="1">
          <p15:clr>
            <a:srgbClr val="FBAE40"/>
          </p15:clr>
        </p15:guide>
        <p15:guide id="6" pos="1462" userDrawn="1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Разбивочный слайд 1_ЦПМ&amp;ФП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 userDrawn="1"/>
        </p:nvCxnSpPr>
        <p:spPr>
          <a:xfrm>
            <a:off x="665164" y="4114800"/>
            <a:ext cx="10026649" cy="1"/>
          </a:xfrm>
          <a:prstGeom prst="line">
            <a:avLst/>
          </a:prstGeom>
          <a:ln w="25400" cap="rnd" cmpd="sng">
            <a:solidFill>
              <a:schemeClr val="tx1"/>
            </a:solidFill>
            <a:prstDash val="solid"/>
            <a:round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0729" y="4501530"/>
            <a:ext cx="9759771" cy="2088114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Краткое содержание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108" y="1155894"/>
            <a:ext cx="2317740" cy="39412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4494" y="1017394"/>
            <a:ext cx="2339294" cy="674267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90729" y="2460936"/>
            <a:ext cx="9759771" cy="1460500"/>
          </a:xfrm>
          <a:prstGeom prst="rect">
            <a:avLst/>
          </a:prstGeom>
        </p:spPr>
        <p:txBody>
          <a:bodyPr anchor="ctr"/>
          <a:lstStyle>
            <a:lvl1pPr>
              <a:defRPr sz="4000"/>
            </a:lvl1pPr>
          </a:lstStyle>
          <a:p>
            <a:r>
              <a:rPr lang="ru-RU" dirty="0">
                <a:solidFill>
                  <a:schemeClr val="tx1"/>
                </a:solidFill>
              </a:rPr>
              <a:t>ОБРАЗЕЦ ЗАГОЛОВКА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РАЗБИВОЧНОГО СЛАЙДА</a:t>
            </a:r>
          </a:p>
        </p:txBody>
      </p:sp>
    </p:spTree>
    <p:extLst>
      <p:ext uri="{BB962C8B-B14F-4D97-AF65-F5344CB8AC3E}">
        <p14:creationId xmlns:p14="http://schemas.microsoft.com/office/powerpoint/2010/main" val="389282088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419">
          <p15:clr>
            <a:srgbClr val="FBAE40"/>
          </p15:clr>
        </p15:guide>
        <p15:guide id="2" pos="6520">
          <p15:clr>
            <a:srgbClr val="FBAE40"/>
          </p15:clr>
        </p15:guide>
        <p15:guide id="3" orient="horz" pos="635">
          <p15:clr>
            <a:srgbClr val="FBAE40"/>
          </p15:clr>
        </p15:guide>
        <p15:guide id="4" orient="horz" pos="4513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Разбивочный слайд 2_ЦПМ&amp;ФП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 userDrawn="1"/>
        </p:nvCxnSpPr>
        <p:spPr>
          <a:xfrm flipV="1">
            <a:off x="1023768" y="1"/>
            <a:ext cx="1" cy="7559674"/>
          </a:xfrm>
          <a:prstGeom prst="line">
            <a:avLst/>
          </a:prstGeom>
          <a:ln w="571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вал 7"/>
          <p:cNvSpPr/>
          <p:nvPr userDrawn="1"/>
        </p:nvSpPr>
        <p:spPr>
          <a:xfrm>
            <a:off x="389286" y="3145356"/>
            <a:ext cx="1268964" cy="1268964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211572" y="4757172"/>
            <a:ext cx="8138928" cy="1832471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Краткое содержание</a:t>
            </a:r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39" y="1837029"/>
            <a:ext cx="2317740" cy="394123"/>
          </a:xfrm>
          <a:prstGeom prst="rect">
            <a:avLst/>
          </a:prstGeom>
        </p:spPr>
      </p:pic>
      <p:sp>
        <p:nvSpPr>
          <p:cNvPr id="10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211572" y="2994986"/>
            <a:ext cx="8138928" cy="1608967"/>
          </a:xfrm>
          <a:prstGeom prst="rect">
            <a:avLst/>
          </a:prstGeom>
        </p:spPr>
        <p:txBody>
          <a:bodyPr anchor="ctr"/>
          <a:lstStyle>
            <a:lvl1pPr>
              <a:defRPr sz="4000"/>
            </a:lvl1pPr>
          </a:lstStyle>
          <a:p>
            <a:r>
              <a:rPr lang="ru-RU" dirty="0">
                <a:solidFill>
                  <a:schemeClr val="tx1"/>
                </a:solidFill>
              </a:rPr>
              <a:t>ОБРАЗЕЦ ЗАГОЛОВКА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РАЗБИВОЧНОГО СЛАЙДА</a:t>
            </a: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925" y="1699204"/>
            <a:ext cx="2372897" cy="61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70257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646">
          <p15:clr>
            <a:srgbClr val="FBAE40"/>
          </p15:clr>
        </p15:guide>
        <p15:guide id="2" pos="6520">
          <p15:clr>
            <a:srgbClr val="FBAE40"/>
          </p15:clr>
        </p15:guide>
        <p15:guide id="3" orient="horz" pos="4513">
          <p15:clr>
            <a:srgbClr val="FBAE40"/>
          </p15:clr>
        </p15:guide>
        <p15:guide id="4" orient="horz" pos="2653">
          <p15:clr>
            <a:srgbClr val="FBAE40"/>
          </p15:clr>
        </p15:guide>
        <p15:guide id="5" pos="1462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Обращение, контакты_ЦП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 title="ОБРАЗЕЦ ЗАГОЛОВКА"/>
          <p:cNvSpPr>
            <a:spLocks noGrp="1"/>
          </p:cNvSpPr>
          <p:nvPr>
            <p:ph type="title" hasCustomPrompt="1"/>
          </p:nvPr>
        </p:nvSpPr>
        <p:spPr>
          <a:xfrm>
            <a:off x="590731" y="2892767"/>
            <a:ext cx="9759769" cy="1109027"/>
          </a:xfrm>
          <a:prstGeom prst="rect">
            <a:avLst/>
          </a:prstGeom>
        </p:spPr>
        <p:txBody>
          <a:bodyPr anchor="ctr"/>
          <a:lstStyle>
            <a:lvl1pPr>
              <a:defRPr sz="4000" i="1" baseline="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Обращение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0731" y="5653407"/>
            <a:ext cx="9759769" cy="296929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000">
                <a:solidFill>
                  <a:schemeClr val="accent2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Контакты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90730" y="6160125"/>
            <a:ext cx="9759769" cy="350123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000" b="0" i="0">
                <a:solidFill>
                  <a:schemeClr val="accent2"/>
                </a:solidFill>
                <a:latin typeface="+mj-lt"/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Сайт</a:t>
            </a:r>
          </a:p>
        </p:txBody>
      </p:sp>
      <p:cxnSp>
        <p:nvCxnSpPr>
          <p:cNvPr id="10" name="Прямая соединительная линия 9"/>
          <p:cNvCxnSpPr/>
          <p:nvPr userDrawn="1"/>
        </p:nvCxnSpPr>
        <p:spPr>
          <a:xfrm>
            <a:off x="665164" y="4198779"/>
            <a:ext cx="10026649" cy="1"/>
          </a:xfrm>
          <a:prstGeom prst="line">
            <a:avLst/>
          </a:prstGeom>
          <a:ln w="25400" cap="rnd" cmpd="sng">
            <a:solidFill>
              <a:schemeClr val="tx1"/>
            </a:solidFill>
            <a:prstDash val="solid"/>
            <a:round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95" y="1017394"/>
            <a:ext cx="2317740" cy="394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628852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419">
          <p15:clr>
            <a:srgbClr val="FBAE40"/>
          </p15:clr>
        </p15:guide>
        <p15:guide id="2" pos="6520">
          <p15:clr>
            <a:srgbClr val="FBAE40"/>
          </p15:clr>
        </p15:guide>
        <p15:guide id="3" orient="horz" pos="635" userDrawn="1">
          <p15:clr>
            <a:srgbClr val="FBAE40"/>
          </p15:clr>
        </p15:guide>
        <p15:guide id="4" orient="horz" pos="4513" userDrawn="1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Обращение, контакты_ЦПМ&amp;ФП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0731" y="5653407"/>
            <a:ext cx="9759769" cy="296929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000">
                <a:solidFill>
                  <a:schemeClr val="accent2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Контакты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90730" y="6160125"/>
            <a:ext cx="9759769" cy="350123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000" b="0" i="0">
                <a:solidFill>
                  <a:schemeClr val="accent2"/>
                </a:solidFill>
                <a:latin typeface="+mj-lt"/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Сайт</a:t>
            </a: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109" y="1155894"/>
            <a:ext cx="2317740" cy="394123"/>
          </a:xfrm>
          <a:prstGeom prst="rect">
            <a:avLst/>
          </a:prstGeom>
        </p:spPr>
      </p:pic>
      <p:sp>
        <p:nvSpPr>
          <p:cNvPr id="16" name="Title 1" title="ОБРАЗЕЦ ЗАГОЛОВКА"/>
          <p:cNvSpPr>
            <a:spLocks noGrp="1"/>
          </p:cNvSpPr>
          <p:nvPr>
            <p:ph type="title" hasCustomPrompt="1"/>
          </p:nvPr>
        </p:nvSpPr>
        <p:spPr>
          <a:xfrm>
            <a:off x="590731" y="2892767"/>
            <a:ext cx="9759769" cy="1109027"/>
          </a:xfrm>
          <a:prstGeom prst="rect">
            <a:avLst/>
          </a:prstGeom>
        </p:spPr>
        <p:txBody>
          <a:bodyPr anchor="ctr"/>
          <a:lstStyle>
            <a:lvl1pPr>
              <a:defRPr sz="4000" i="1" baseline="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Обращение</a:t>
            </a:r>
            <a:endParaRPr lang="en-US" dirty="0"/>
          </a:p>
        </p:txBody>
      </p:sp>
      <p:cxnSp>
        <p:nvCxnSpPr>
          <p:cNvPr id="18" name="Прямая соединительная линия 17"/>
          <p:cNvCxnSpPr/>
          <p:nvPr userDrawn="1"/>
        </p:nvCxnSpPr>
        <p:spPr>
          <a:xfrm>
            <a:off x="665164" y="4198779"/>
            <a:ext cx="10026649" cy="1"/>
          </a:xfrm>
          <a:prstGeom prst="line">
            <a:avLst/>
          </a:prstGeom>
          <a:ln w="25400" cap="rnd" cmpd="sng">
            <a:solidFill>
              <a:schemeClr val="tx1"/>
            </a:solidFill>
            <a:prstDash val="solid"/>
            <a:round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64" y="1017230"/>
            <a:ext cx="2372897" cy="61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658109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419">
          <p15:clr>
            <a:srgbClr val="FBAE40"/>
          </p15:clr>
        </p15:guide>
        <p15:guide id="2" pos="6520">
          <p15:clr>
            <a:srgbClr val="FBAE40"/>
          </p15:clr>
        </p15:guide>
        <p15:guide id="3" orient="horz" pos="635">
          <p15:clr>
            <a:srgbClr val="FBAE40"/>
          </p15:clr>
        </p15:guide>
        <p15:guide id="4" orient="horz" pos="4513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графи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Прямая соединительная линия 13"/>
          <p:cNvCxnSpPr/>
          <p:nvPr userDrawn="1"/>
        </p:nvCxnSpPr>
        <p:spPr>
          <a:xfrm>
            <a:off x="2827176" y="7353642"/>
            <a:ext cx="7177426" cy="0"/>
          </a:xfrm>
          <a:prstGeom prst="line">
            <a:avLst/>
          </a:prstGeom>
          <a:ln w="25400" cap="rnd">
            <a:solidFill>
              <a:schemeClr val="accent4"/>
            </a:solidFill>
            <a:prstDash val="sysDot"/>
            <a:round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 userDrawn="1"/>
        </p:nvCxnSpPr>
        <p:spPr>
          <a:xfrm flipV="1">
            <a:off x="665163" y="943"/>
            <a:ext cx="1" cy="661530"/>
          </a:xfrm>
          <a:prstGeom prst="line">
            <a:avLst/>
          </a:prstGeom>
          <a:ln w="25400" cap="rnd" cmpd="sng">
            <a:solidFill>
              <a:schemeClr val="accent2">
                <a:lumMod val="20000"/>
                <a:lumOff val="80000"/>
              </a:schemeClr>
            </a:solidFill>
            <a:prstDash val="solid"/>
            <a:round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73113" y="305674"/>
            <a:ext cx="9613900" cy="534081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 Размещение в одну строку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627" y="7297007"/>
            <a:ext cx="1849573" cy="96837"/>
          </a:xfrm>
          <a:prstGeom prst="rect">
            <a:avLst/>
          </a:prstGeom>
        </p:spPr>
      </p:pic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0035770" y="7116368"/>
            <a:ext cx="484123" cy="271523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908132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555">
          <p15:clr>
            <a:srgbClr val="FBAE40"/>
          </p15:clr>
        </p15:guide>
        <p15:guide id="2" pos="6543">
          <p15:clr>
            <a:srgbClr val="FBAE40"/>
          </p15:clr>
        </p15:guide>
        <p15:guide id="3" orient="horz" pos="431">
          <p15:clr>
            <a:srgbClr val="FBAE40"/>
          </p15:clr>
        </p15:guide>
        <p15:guide id="4" orient="horz" pos="4536">
          <p15:clr>
            <a:srgbClr val="FBAE40"/>
          </p15:clr>
        </p15:guide>
        <p15:guide id="5" orient="horz" pos="1247">
          <p15:clr>
            <a:srgbClr val="FBAE40"/>
          </p15:clr>
        </p15:guide>
        <p15:guide id="6" pos="419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итульный слайд_ЦП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 userDrawn="1"/>
        </p:nvSpPr>
        <p:spPr>
          <a:xfrm>
            <a:off x="0" y="-92415"/>
            <a:ext cx="10691813" cy="14592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м</a:t>
            </a: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0" y="4392613"/>
            <a:ext cx="10691813" cy="3669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м</a:t>
            </a:r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63" y="551657"/>
            <a:ext cx="3013251" cy="512392"/>
          </a:xfrm>
          <a:prstGeom prst="rect">
            <a:avLst/>
          </a:prstGeom>
        </p:spPr>
      </p:pic>
      <p:sp>
        <p:nvSpPr>
          <p:cNvPr id="1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52894" y="6800977"/>
            <a:ext cx="6828982" cy="3999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2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Имя Фамилия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7915275" y="6800977"/>
            <a:ext cx="2435225" cy="3999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2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Дата</a:t>
            </a:r>
          </a:p>
        </p:txBody>
      </p:sp>
      <p:sp>
        <p:nvSpPr>
          <p:cNvPr id="12" name="Title 1" title="ОБРАЗЕЦ ЗАГОЛОВКА"/>
          <p:cNvSpPr>
            <a:spLocks noGrp="1"/>
          </p:cNvSpPr>
          <p:nvPr>
            <p:ph type="title" hasCustomPrompt="1"/>
          </p:nvPr>
        </p:nvSpPr>
        <p:spPr>
          <a:xfrm>
            <a:off x="552893" y="4572124"/>
            <a:ext cx="9797607" cy="1025788"/>
          </a:xfrm>
          <a:prstGeom prst="rect">
            <a:avLst/>
          </a:prstGeom>
        </p:spPr>
        <p:txBody>
          <a:bodyPr/>
          <a:lstStyle>
            <a:lvl1pPr>
              <a:defRPr sz="4000" baseline="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br>
              <a:rPr lang="ru-RU" dirty="0"/>
            </a:br>
            <a:r>
              <a:rPr lang="ru-RU" dirty="0"/>
              <a:t>ТОЧНОЕ НАЗВАНИЕ ПРЕЗЕНТАЦИИ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2893" y="5876688"/>
            <a:ext cx="9797607" cy="59467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Подзаголовок</a:t>
            </a:r>
            <a:r>
              <a:rPr lang="en-US" dirty="0"/>
              <a:t> </a:t>
            </a:r>
            <a:r>
              <a:rPr lang="ru-RU" dirty="0"/>
              <a:t>презентации</a:t>
            </a:r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60415"/>
            <a:ext cx="10691813" cy="3032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35138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419">
          <p15:clr>
            <a:srgbClr val="FBAE40"/>
          </p15:clr>
        </p15:guide>
        <p15:guide id="2" orient="horz" pos="861">
          <p15:clr>
            <a:srgbClr val="FBAE40"/>
          </p15:clr>
        </p15:guide>
        <p15:guide id="3" orient="horz" pos="2767" userDrawn="1">
          <p15:clr>
            <a:srgbClr val="FBAE40"/>
          </p15:clr>
        </p15:guide>
        <p15:guide id="4" orient="horz" pos="4536">
          <p15:clr>
            <a:srgbClr val="FBAE40"/>
          </p15:clr>
        </p15:guide>
        <p15:guide id="5" pos="6520">
          <p15:clr>
            <a:srgbClr val="FBAE40"/>
          </p15:clr>
        </p15:guide>
        <p15:guide id="6" orient="horz" pos="635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5" b="0" i="0">
                <a:solidFill>
                  <a:srgbClr val="1E6EA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76" b="0" i="0">
                <a:solidFill>
                  <a:srgbClr val="0070C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2" b="0" i="0">
                <a:solidFill>
                  <a:srgbClr val="F8FCFE"/>
                </a:solidFill>
                <a:latin typeface="Arial"/>
                <a:cs typeface="Arial"/>
              </a:defRPr>
            </a:lvl1pPr>
          </a:lstStyle>
          <a:p>
            <a:pPr marL="13999">
              <a:spcBef>
                <a:spcPts val="11"/>
              </a:spcBef>
              <a:tabLst>
                <a:tab pos="3001431" algn="l"/>
              </a:tabLst>
            </a:pPr>
            <a:r>
              <a:rPr lang="ru-RU" spc="-6"/>
              <a:t>Центр компетенций</a:t>
            </a:r>
            <a:r>
              <a:rPr lang="ru-RU" spc="28"/>
              <a:t> </a:t>
            </a:r>
            <a:r>
              <a:rPr lang="ru-RU" spc="-11"/>
              <a:t>проектного</a:t>
            </a:r>
            <a:r>
              <a:rPr lang="ru-RU"/>
              <a:t> </a:t>
            </a:r>
            <a:r>
              <a:rPr lang="ru-RU" spc="-6"/>
              <a:t>управления	</a:t>
            </a:r>
            <a:fld id="{81D60167-4931-47E6-BA6A-407CBD079E47}" type="slidenum">
              <a:rPr b="1" smtClean="0">
                <a:solidFill>
                  <a:srgbClr val="000000"/>
                </a:solidFill>
              </a:rPr>
              <a:pPr marL="13999">
                <a:spcBef>
                  <a:spcPts val="11"/>
                </a:spcBef>
                <a:tabLst>
                  <a:tab pos="3001431" algn="l"/>
                </a:tabLst>
              </a:pPr>
              <a:t>‹#›</a:t>
            </a:fld>
            <a:endParaRPr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280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итульный слайд_ЦПМ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0" y="4581331"/>
            <a:ext cx="10691813" cy="29783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4392613"/>
            <a:ext cx="10691813" cy="3167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-1"/>
            <a:ext cx="10691813" cy="13708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itle 1" title="ОБРАЗЕЦ ЗАГОЛОВКА"/>
          <p:cNvSpPr>
            <a:spLocks noGrp="1"/>
          </p:cNvSpPr>
          <p:nvPr>
            <p:ph type="title" hasCustomPrompt="1"/>
          </p:nvPr>
        </p:nvSpPr>
        <p:spPr>
          <a:xfrm>
            <a:off x="552893" y="4572124"/>
            <a:ext cx="9797607" cy="1025788"/>
          </a:xfrm>
          <a:prstGeom prst="rect">
            <a:avLst/>
          </a:prstGeom>
        </p:spPr>
        <p:txBody>
          <a:bodyPr/>
          <a:lstStyle>
            <a:lvl1pPr>
              <a:defRPr sz="4000" baseline="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br>
              <a:rPr lang="ru-RU" dirty="0"/>
            </a:br>
            <a:r>
              <a:rPr lang="ru-RU" dirty="0"/>
              <a:t>ТОЧНОЕ НАЗВАНИЕ ПРЕЗЕНТАЦИИ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2893" y="5870958"/>
            <a:ext cx="9797607" cy="59467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Подзаголовок</a:t>
            </a:r>
            <a:r>
              <a:rPr lang="en-US" dirty="0"/>
              <a:t> </a:t>
            </a:r>
            <a:r>
              <a:rPr lang="ru-RU" dirty="0"/>
              <a:t>презентации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52894" y="6800977"/>
            <a:ext cx="6828982" cy="3999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2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Имя Фамилия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7915275" y="6800977"/>
            <a:ext cx="2435225" cy="3999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2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Дата</a:t>
            </a: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63" y="551657"/>
            <a:ext cx="3013251" cy="5123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6838"/>
            <a:ext cx="10682368" cy="302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200669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419" userDrawn="1">
          <p15:clr>
            <a:srgbClr val="FBAE40"/>
          </p15:clr>
        </p15:guide>
        <p15:guide id="2" orient="horz" pos="861" userDrawn="1">
          <p15:clr>
            <a:srgbClr val="FBAE40"/>
          </p15:clr>
        </p15:guide>
        <p15:guide id="3" orient="horz" pos="2767" userDrawn="1">
          <p15:clr>
            <a:srgbClr val="FBAE40"/>
          </p15:clr>
        </p15:guide>
        <p15:guide id="4" orient="horz" pos="4536" userDrawn="1">
          <p15:clr>
            <a:srgbClr val="FBAE40"/>
          </p15:clr>
        </p15:guide>
        <p15:guide id="5" pos="6520" userDrawn="1">
          <p15:clr>
            <a:srgbClr val="FBAE40"/>
          </p15:clr>
        </p15:guide>
        <p15:guide id="6" orient="horz" pos="635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Титульный слайд_ЦП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0053" y="1463263"/>
            <a:ext cx="10151706" cy="2852481"/>
          </a:xfrm>
          <a:prstGeom prst="rect">
            <a:avLst/>
          </a:prstGeom>
        </p:spPr>
      </p:pic>
      <p:sp>
        <p:nvSpPr>
          <p:cNvPr id="23" name="Title 1" title="ОБРАЗЕЦ ЗАГОЛОВКА"/>
          <p:cNvSpPr>
            <a:spLocks noGrp="1"/>
          </p:cNvSpPr>
          <p:nvPr>
            <p:ph type="title" hasCustomPrompt="1"/>
          </p:nvPr>
        </p:nvSpPr>
        <p:spPr>
          <a:xfrm>
            <a:off x="552893" y="4572123"/>
            <a:ext cx="9797607" cy="1014637"/>
          </a:xfrm>
          <a:prstGeom prst="rect">
            <a:avLst/>
          </a:prstGeom>
        </p:spPr>
        <p:txBody>
          <a:bodyPr/>
          <a:lstStyle>
            <a:lvl1pPr>
              <a:defRPr sz="4000" baseline="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br>
              <a:rPr lang="ru-RU" dirty="0"/>
            </a:br>
            <a:r>
              <a:rPr lang="ru-RU" dirty="0"/>
              <a:t>ТОЧНОЕ НАЗВАНИЕ ПРЕЗЕНТАЦИИ</a:t>
            </a:r>
            <a:endParaRPr lang="en-US" dirty="0"/>
          </a:p>
        </p:txBody>
      </p:sp>
      <p:sp>
        <p:nvSpPr>
          <p:cNvPr id="2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2893" y="5870958"/>
            <a:ext cx="9797607" cy="59467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Подзаголовок</a:t>
            </a:r>
            <a:r>
              <a:rPr lang="en-US" dirty="0"/>
              <a:t> </a:t>
            </a:r>
            <a:r>
              <a:rPr lang="ru-RU" dirty="0"/>
              <a:t>презентации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52894" y="6800977"/>
            <a:ext cx="6828982" cy="3999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2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Имя Фамилия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7915275" y="6800977"/>
            <a:ext cx="2435225" cy="3999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2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Дата</a:t>
            </a: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63" y="551657"/>
            <a:ext cx="3013251" cy="51239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71133"/>
            <a:ext cx="10691813" cy="302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91882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419">
          <p15:clr>
            <a:srgbClr val="FBAE40"/>
          </p15:clr>
        </p15:guide>
        <p15:guide id="2" orient="horz" pos="861" userDrawn="1">
          <p15:clr>
            <a:srgbClr val="FBAE40"/>
          </p15:clr>
        </p15:guide>
        <p15:guide id="3" orient="horz" pos="2767" userDrawn="1">
          <p15:clr>
            <a:srgbClr val="FBAE40"/>
          </p15:clr>
        </p15:guide>
        <p15:guide id="4" orient="horz" pos="4536">
          <p15:clr>
            <a:srgbClr val="FBAE40"/>
          </p15:clr>
        </p15:guide>
        <p15:guide id="5" pos="6520">
          <p15:clr>
            <a:srgbClr val="FBAE40"/>
          </p15:clr>
        </p15:guide>
        <p15:guide id="6" orient="horz" pos="635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в 1 строку, основно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Текст 29"/>
          <p:cNvSpPr>
            <a:spLocks noGrp="1"/>
          </p:cNvSpPr>
          <p:nvPr>
            <p:ph type="body" sz="quarter" idx="13" hasCustomPrompt="1"/>
          </p:nvPr>
        </p:nvSpPr>
        <p:spPr>
          <a:xfrm>
            <a:off x="789506" y="1725575"/>
            <a:ext cx="9597506" cy="44022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sz="1800" dirty="0" smtClean="0">
                <a:solidFill>
                  <a:schemeClr val="accent2"/>
                </a:solidFill>
              </a:defRPr>
            </a:lvl1pPr>
            <a:lvl2pPr marL="503971" indent="0">
              <a:buNone/>
              <a:defRPr sz="1600">
                <a:solidFill>
                  <a:schemeClr val="accent2"/>
                </a:solidFill>
                <a:latin typeface="+mn-lt"/>
              </a:defRPr>
            </a:lvl2pPr>
            <a:lvl3pPr marL="1007943" indent="0">
              <a:buNone/>
              <a:defRPr sz="1600">
                <a:solidFill>
                  <a:schemeClr val="accent2"/>
                </a:solidFill>
                <a:latin typeface="+mn-lt"/>
              </a:defRPr>
            </a:lvl3pPr>
            <a:lvl4pPr marL="1511914" indent="0">
              <a:buNone/>
              <a:defRPr sz="1600">
                <a:solidFill>
                  <a:schemeClr val="accent2"/>
                </a:solidFill>
                <a:latin typeface="+mn-lt"/>
              </a:defRPr>
            </a:lvl4pPr>
            <a:lvl5pPr marL="2015886" indent="0">
              <a:buNone/>
              <a:defRPr sz="16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ru-RU" dirty="0"/>
              <a:t>Основной текст</a:t>
            </a:r>
          </a:p>
          <a:p>
            <a:pPr lvl="0"/>
            <a:endParaRPr lang="ru-RU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773113" y="315005"/>
            <a:ext cx="9577387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 Вариант размещения в 1 строку</a:t>
            </a:r>
            <a:endParaRPr lang="en-US" dirty="0"/>
          </a:p>
        </p:txBody>
      </p:sp>
      <p:sp>
        <p:nvSpPr>
          <p:cNvPr id="19" name="Slide Number Placeholder 5"/>
          <p:cNvSpPr txBox="1">
            <a:spLocks/>
          </p:cNvSpPr>
          <p:nvPr userDrawn="1"/>
        </p:nvSpPr>
        <p:spPr>
          <a:xfrm>
            <a:off x="10035770" y="7148267"/>
            <a:ext cx="484123" cy="271523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20" name="Slide Number Placeholder 5"/>
          <p:cNvSpPr txBox="1">
            <a:spLocks/>
          </p:cNvSpPr>
          <p:nvPr userDrawn="1"/>
        </p:nvSpPr>
        <p:spPr>
          <a:xfrm>
            <a:off x="10035770" y="7148267"/>
            <a:ext cx="484123" cy="271523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65" y="7200900"/>
            <a:ext cx="1996798" cy="218095"/>
          </a:xfrm>
          <a:prstGeom prst="rect">
            <a:avLst/>
          </a:prstGeom>
        </p:spPr>
      </p:pic>
      <p:cxnSp>
        <p:nvCxnSpPr>
          <p:cNvPr id="22" name="Прямая соединительная линия 21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9571602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2" pos="6543" userDrawn="1">
          <p15:clr>
            <a:srgbClr val="FBAE40"/>
          </p15:clr>
        </p15:guide>
        <p15:guide id="3" orient="horz" pos="680" userDrawn="1">
          <p15:clr>
            <a:srgbClr val="FBAE40"/>
          </p15:clr>
        </p15:guide>
        <p15:guide id="4" orient="horz" pos="4536" userDrawn="1">
          <p15:clr>
            <a:srgbClr val="FBAE40"/>
          </p15:clr>
        </p15:guide>
        <p15:guide id="5" orient="horz" pos="1088" userDrawn="1">
          <p15:clr>
            <a:srgbClr val="FBAE40"/>
          </p15:clr>
        </p15:guide>
        <p15:guide id="6" pos="555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в 2 строки, основно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Текст 29"/>
          <p:cNvSpPr>
            <a:spLocks noGrp="1"/>
          </p:cNvSpPr>
          <p:nvPr>
            <p:ph type="body" sz="quarter" idx="13" hasCustomPrompt="1"/>
          </p:nvPr>
        </p:nvSpPr>
        <p:spPr>
          <a:xfrm>
            <a:off x="789506" y="1727200"/>
            <a:ext cx="9597506" cy="44288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sz="1800" dirty="0" smtClean="0">
                <a:solidFill>
                  <a:schemeClr val="accent2"/>
                </a:solidFill>
              </a:defRPr>
            </a:lvl1pPr>
            <a:lvl2pPr marL="503971" indent="0">
              <a:buNone/>
              <a:defRPr sz="1600">
                <a:solidFill>
                  <a:schemeClr val="accent2"/>
                </a:solidFill>
                <a:latin typeface="+mn-lt"/>
              </a:defRPr>
            </a:lvl2pPr>
            <a:lvl3pPr marL="1007943" indent="0">
              <a:buNone/>
              <a:defRPr sz="1600">
                <a:solidFill>
                  <a:schemeClr val="accent2"/>
                </a:solidFill>
                <a:latin typeface="+mn-lt"/>
              </a:defRPr>
            </a:lvl3pPr>
            <a:lvl4pPr marL="1511914" indent="0">
              <a:buNone/>
              <a:defRPr sz="1600">
                <a:solidFill>
                  <a:schemeClr val="accent2"/>
                </a:solidFill>
                <a:latin typeface="+mn-lt"/>
              </a:defRPr>
            </a:lvl4pPr>
            <a:lvl5pPr marL="2015886" indent="0">
              <a:buNone/>
              <a:defRPr sz="16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ru-RU" dirty="0"/>
              <a:t>Основной текст</a:t>
            </a:r>
          </a:p>
          <a:p>
            <a:pPr lvl="0"/>
            <a:endParaRPr lang="ru-RU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773113" y="315005"/>
            <a:ext cx="9577387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</a:t>
            </a:r>
            <a:br>
              <a:rPr lang="ru-RU" dirty="0"/>
            </a:br>
            <a:r>
              <a:rPr lang="ru-RU" dirty="0"/>
              <a:t>Вариант размещения заголовка в две строки</a:t>
            </a:r>
            <a:endParaRPr lang="en-US" dirty="0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0035770" y="7148267"/>
            <a:ext cx="484123" cy="271523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10035770" y="7148267"/>
            <a:ext cx="484123" cy="271523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10035770" y="7148267"/>
            <a:ext cx="484123" cy="271523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10035770" y="7148267"/>
            <a:ext cx="484123" cy="271523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65" y="7200900"/>
            <a:ext cx="1996798" cy="218095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084076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2" pos="6543">
          <p15:clr>
            <a:srgbClr val="FBAE40"/>
          </p15:clr>
        </p15:guide>
        <p15:guide id="3" orient="horz" pos="680">
          <p15:clr>
            <a:srgbClr val="FBAE40"/>
          </p15:clr>
        </p15:guide>
        <p15:guide id="4" orient="horz" pos="4536">
          <p15:clr>
            <a:srgbClr val="FBAE40"/>
          </p15:clr>
        </p15:guide>
        <p15:guide id="5" orient="horz" pos="1088" userDrawn="1">
          <p15:clr>
            <a:srgbClr val="FBAE40"/>
          </p15:clr>
        </p15:guide>
        <p15:guide id="6" pos="555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778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19" r:id="rId3"/>
    <p:sldLayoutId id="2147483727" r:id="rId4"/>
    <p:sldLayoutId id="2147483723" r:id="rId5"/>
    <p:sldLayoutId id="2147483709" r:id="rId6"/>
    <p:sldLayoutId id="2147483718" r:id="rId7"/>
    <p:sldLayoutId id="2147483710" r:id="rId8"/>
    <p:sldLayoutId id="2147483726" r:id="rId9"/>
    <p:sldLayoutId id="2147483731" r:id="rId10"/>
    <p:sldLayoutId id="2147483728" r:id="rId11"/>
    <p:sldLayoutId id="2147483729" r:id="rId12"/>
    <p:sldLayoutId id="2147483730" r:id="rId13"/>
    <p:sldLayoutId id="2147483712" r:id="rId14"/>
    <p:sldLayoutId id="2147483733" r:id="rId15"/>
    <p:sldLayoutId id="2147483734" r:id="rId16"/>
    <p:sldLayoutId id="2147483732" r:id="rId17"/>
    <p:sldLayoutId id="2147483735" r:id="rId18"/>
    <p:sldLayoutId id="2147483713" r:id="rId19"/>
    <p:sldLayoutId id="2147483752" r:id="rId20"/>
    <p:sldLayoutId id="2147483753" r:id="rId21"/>
    <p:sldLayoutId id="2147483754" r:id="rId22"/>
    <p:sldLayoutId id="2147483755" r:id="rId23"/>
    <p:sldLayoutId id="2147483756" r:id="rId24"/>
    <p:sldLayoutId id="2147483757" r:id="rId25"/>
    <p:sldLayoutId id="2147483711" r:id="rId26"/>
    <p:sldLayoutId id="2147483736" r:id="rId27"/>
    <p:sldLayoutId id="2147483737" r:id="rId28"/>
    <p:sldLayoutId id="2147483738" r:id="rId29"/>
    <p:sldLayoutId id="2147483739" r:id="rId30"/>
    <p:sldLayoutId id="2147483740" r:id="rId31"/>
    <p:sldLayoutId id="2147483759" r:id="rId32"/>
    <p:sldLayoutId id="2147483722" r:id="rId33"/>
    <p:sldLayoutId id="2147483741" r:id="rId34"/>
    <p:sldLayoutId id="2147483750" r:id="rId35"/>
    <p:sldLayoutId id="2147483744" r:id="rId36"/>
    <p:sldLayoutId id="2147483758" r:id="rId37"/>
    <p:sldLayoutId id="2147483751" r:id="rId38"/>
    <p:sldLayoutId id="2147483745" r:id="rId39"/>
    <p:sldLayoutId id="2147483746" r:id="rId40"/>
    <p:sldLayoutId id="2147483742" r:id="rId41"/>
    <p:sldLayoutId id="2147483743" r:id="rId42"/>
    <p:sldLayoutId id="2147483720" r:id="rId43"/>
    <p:sldLayoutId id="2147483721" r:id="rId44"/>
    <p:sldLayoutId id="2147483747" r:id="rId45"/>
    <p:sldLayoutId id="2147483748" r:id="rId46"/>
    <p:sldLayoutId id="2147483715" r:id="rId47"/>
    <p:sldLayoutId id="2147483749" r:id="rId48"/>
    <p:sldLayoutId id="2147483760" r:id="rId49"/>
    <p:sldLayoutId id="2147483793" r:id="rId50"/>
  </p:sldLayoutIdLst>
  <p:hf hdr="0" ftr="0" dt="0"/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4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gif"/><Relationship Id="rId1" Type="http://schemas.openxmlformats.org/officeDocument/2006/relationships/slideLayout" Target="../slideLayouts/slideLayout4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0"/>
          </p:nvPr>
        </p:nvSpPr>
        <p:spPr>
          <a:xfrm>
            <a:off x="2105399" y="5397963"/>
            <a:ext cx="7899213" cy="1020766"/>
          </a:xfrm>
        </p:spPr>
        <p:txBody>
          <a:bodyPr/>
          <a:lstStyle/>
          <a:p>
            <a:pPr algn="r"/>
            <a:r>
              <a:rPr lang="ru-RU" sz="2400" dirty="0"/>
              <a:t>Ф.И.О. преподавателя</a:t>
            </a:r>
            <a:r>
              <a:rPr lang="ru-RU" sz="2400" dirty="0" smtClean="0"/>
              <a:t>:                                    Криворотова Т. А.,   </a:t>
            </a:r>
            <a:r>
              <a:rPr lang="ru-RU" sz="2400" dirty="0" err="1" smtClean="0"/>
              <a:t>к.п.н</a:t>
            </a:r>
            <a:r>
              <a:rPr lang="ru-RU" sz="2400" dirty="0" smtClean="0"/>
              <a:t>., доцент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lumMod val="60000"/>
                <a:lumOff val="4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09431" y="5212886"/>
            <a:ext cx="888750" cy="585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lumMod val="60000"/>
                <a:lumOff val="4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28129" y="1531762"/>
            <a:ext cx="832500" cy="82125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dirty="0" smtClean="0"/>
              <a:t>Основы проектной деятельности (часть </a:t>
            </a:r>
            <a:r>
              <a:rPr lang="en-US" sz="5400" b="1" dirty="0" smtClean="0"/>
              <a:t>I</a:t>
            </a:r>
            <a:r>
              <a:rPr lang="ru-RU" sz="5400" b="1" dirty="0" smtClean="0"/>
              <a:t>)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379924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7519" y="212876"/>
            <a:ext cx="9764293" cy="1608967"/>
          </a:xfrm>
        </p:spPr>
        <p:txBody>
          <a:bodyPr/>
          <a:lstStyle/>
          <a:p>
            <a:pPr algn="ctr"/>
            <a:r>
              <a:rPr lang="ru-RU" b="1" dirty="0"/>
              <a:t>Жизненный цикл </a:t>
            </a:r>
            <a:r>
              <a:rPr lang="ru-RU" b="1" dirty="0" smtClean="0"/>
              <a:t>проекта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47473" y="1536970"/>
            <a:ext cx="4572000" cy="34046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447473" y="1787899"/>
            <a:ext cx="9869799" cy="5291455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447473" y="3581400"/>
            <a:ext cx="9687127" cy="381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301240" y="3239310"/>
            <a:ext cx="838200" cy="3420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Текст 4"/>
          <p:cNvSpPr>
            <a:spLocks noGrp="1"/>
          </p:cNvSpPr>
          <p:nvPr>
            <p:ph type="body" idx="1"/>
          </p:nvPr>
        </p:nvSpPr>
        <p:spPr>
          <a:xfrm>
            <a:off x="1127760" y="3559350"/>
            <a:ext cx="8825257" cy="3368040"/>
          </a:xfrm>
        </p:spPr>
        <p:txBody>
          <a:bodyPr>
            <a:noAutofit/>
          </a:bodyPr>
          <a:lstStyle/>
          <a:p>
            <a:pPr algn="ctr">
              <a:lnSpc>
                <a:spcPct val="170000"/>
              </a:lnSpc>
            </a:pPr>
            <a:r>
              <a:rPr lang="ru-RU" sz="2400" b="1" dirty="0">
                <a:solidFill>
                  <a:srgbClr val="C00000"/>
                </a:solidFill>
              </a:rPr>
              <a:t>СМОТРИ ВПЕРЕД! УПРАВЛЯТЬ В ПРОЕКТЕ МОЖНО ТОЛЬКО ЕГО ОСТАВШЕЙСЯ </a:t>
            </a:r>
            <a:r>
              <a:rPr lang="ru-RU" sz="2400" b="1" dirty="0" smtClean="0">
                <a:solidFill>
                  <a:srgbClr val="C00000"/>
                </a:solidFill>
              </a:rPr>
              <a:t>ЧАСТЬЮ</a:t>
            </a:r>
            <a:endParaRPr lang="ru-RU" sz="2400" dirty="0"/>
          </a:p>
          <a:p>
            <a:r>
              <a:rPr lang="ru-RU" sz="2400" b="1" u="sng" dirty="0">
                <a:solidFill>
                  <a:srgbClr val="C00000"/>
                </a:solidFill>
              </a:rPr>
              <a:t>Следствие 1</a:t>
            </a:r>
            <a:r>
              <a:rPr lang="ru-RU" sz="2400" dirty="0"/>
              <a:t>: </a:t>
            </a:r>
            <a:r>
              <a:rPr lang="ru-RU" sz="2400" dirty="0">
                <a:solidFill>
                  <a:schemeClr val="tx1">
                    <a:lumMod val="75000"/>
                  </a:schemeClr>
                </a:solidFill>
              </a:rPr>
              <a:t>Основные трудозатраты руководителя проекта должны быть сосредоточены в самом начале проекта</a:t>
            </a:r>
          </a:p>
          <a:p>
            <a:r>
              <a:rPr lang="ru-RU" sz="2400" b="1" u="sng" dirty="0">
                <a:solidFill>
                  <a:srgbClr val="C00000"/>
                </a:solidFill>
              </a:rPr>
              <a:t>Следствие 2:</a:t>
            </a:r>
            <a:r>
              <a:rPr lang="ru-RU" sz="2400" dirty="0"/>
              <a:t> </a:t>
            </a:r>
            <a:r>
              <a:rPr lang="ru-RU" sz="2400" dirty="0">
                <a:solidFill>
                  <a:schemeClr val="tx1">
                    <a:lumMod val="75000"/>
                  </a:schemeClr>
                </a:solidFill>
              </a:rPr>
              <a:t>Чем меньше времени осталось до окончания проекта, тем меньше возможностей у руководителя изменить что - либо</a:t>
            </a:r>
          </a:p>
        </p:txBody>
      </p:sp>
    </p:spTree>
    <p:extLst>
      <p:ext uri="{BB962C8B-B14F-4D97-AF65-F5344CB8AC3E}">
        <p14:creationId xmlns:p14="http://schemas.microsoft.com/office/powerpoint/2010/main" val="91315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7472" y="230204"/>
            <a:ext cx="9902758" cy="1984917"/>
          </a:xfr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/>
              <a:t>Отличия проектной и процессной деятельности</a:t>
            </a:r>
            <a:endParaRPr lang="ru-RU" dirty="0"/>
          </a:p>
        </p:txBody>
      </p:sp>
      <p:sp>
        <p:nvSpPr>
          <p:cNvPr id="7" name="Выгнутая вправо стрелка 6"/>
          <p:cNvSpPr/>
          <p:nvPr/>
        </p:nvSpPr>
        <p:spPr>
          <a:xfrm>
            <a:off x="2738334" y="2060594"/>
            <a:ext cx="476655" cy="642027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Выгнутая вправо стрелка 7"/>
          <p:cNvSpPr/>
          <p:nvPr/>
        </p:nvSpPr>
        <p:spPr>
          <a:xfrm rot="10646160">
            <a:off x="1986950" y="2039700"/>
            <a:ext cx="498237" cy="68381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373566" y="2294602"/>
            <a:ext cx="914400" cy="3527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083685" y="2143964"/>
            <a:ext cx="914400" cy="3527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540885" y="1941892"/>
            <a:ext cx="914400" cy="3527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9309370" y="1852542"/>
            <a:ext cx="914400" cy="3527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565070" y="2738085"/>
            <a:ext cx="2346529" cy="7245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Процессная деятельность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8345284" y="2647312"/>
            <a:ext cx="2346529" cy="7245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Проектная деятельность</a:t>
            </a:r>
            <a:endParaRPr lang="ru-RU" dirty="0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5551682" y="2118247"/>
            <a:ext cx="58366" cy="49737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1971904" y="3462640"/>
            <a:ext cx="8251866" cy="877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89106" y="3656069"/>
            <a:ext cx="4786010" cy="104067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Направлена на поддержание жизнедеятельности (стабильность)</a:t>
            </a:r>
            <a:endParaRPr lang="ru-RU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389106" y="4817703"/>
            <a:ext cx="4786009" cy="72455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Уровень неопределенности (рисков) низкий</a:t>
            </a:r>
            <a:endParaRPr lang="ru-RU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389106" y="5611588"/>
            <a:ext cx="5019473" cy="72455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Дата окончания точно не определена</a:t>
            </a:r>
            <a:endParaRPr lang="ru-RU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389106" y="6313557"/>
            <a:ext cx="5019473" cy="72455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Выполняется постоянными группами людей</a:t>
            </a:r>
            <a:endParaRPr lang="ru-RU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5806365" y="3880570"/>
            <a:ext cx="4885448" cy="72455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Направлена на развитие</a:t>
            </a:r>
            <a:r>
              <a:rPr lang="en-US" b="1" dirty="0" smtClean="0"/>
              <a:t>/</a:t>
            </a:r>
            <a:r>
              <a:rPr lang="ru-RU" b="1" dirty="0" smtClean="0"/>
              <a:t> изменение </a:t>
            </a:r>
            <a:endParaRPr lang="ru-RU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5749046" y="4665304"/>
            <a:ext cx="4640094" cy="72455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/>
              <a:t>Уровень неопределенности (рисков) </a:t>
            </a:r>
            <a:r>
              <a:rPr lang="ru-RU" b="1" dirty="0" smtClean="0"/>
              <a:t>высокий</a:t>
            </a:r>
            <a:endParaRPr lang="ru-RU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5749046" y="5636967"/>
            <a:ext cx="4795737" cy="40844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Жестко ограничена во времени</a:t>
            </a:r>
            <a:endParaRPr lang="ru-RU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5796637" y="6313556"/>
            <a:ext cx="4748146" cy="72455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Выполняется временными командами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60990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72988" y="358588"/>
            <a:ext cx="8641977" cy="408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08561" y="879785"/>
            <a:ext cx="10038943" cy="638636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Приказ Министра экономического развития Российской Федерации от 5 июня 2013 г. № 304 «О Совете по внедрению проектного управления в федеральных органах исполнительной власти и органах государственной власти субъектов Российской Федерации».</a:t>
            </a:r>
          </a:p>
          <a:p>
            <a:pPr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Распоряжение Минэкономразвития России от 14.04.2014 г. № 26Р-АУ</a:t>
            </a:r>
            <a:b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«Об утверждении Методических рекомендаций по внедрению проектного управления в органах исполнительной власти».</a:t>
            </a:r>
          </a:p>
          <a:p>
            <a:pPr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Указ Президента Российской Федерации от 30 июня 2016 г. № 306 «О Совете при Президенте Российской Федерации по стратегическому развитию и приоритетным проектам».</a:t>
            </a:r>
          </a:p>
          <a:p>
            <a:pPr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Постановление Правительства  Российской Федерации от 15.10.2016 г. №1050 «Об организации проектной деятельности в Правительстве  Российской Федерации». </a:t>
            </a:r>
          </a:p>
          <a:p>
            <a:pPr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Положение об организации проектной деятельности в Правительстве Российской Федерации (утверждено постановлением Правительства Российской Федерации от 15.10.2016 г. №1050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).</a:t>
            </a:r>
          </a:p>
          <a:p>
            <a:pPr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Положение об организации проектной деятельности в Правительстве Российской Федерации (утверждено постановлением Правительства Российской Федерации от 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31.10.2018 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г. №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1288).</a:t>
            </a:r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39099" y="358588"/>
            <a:ext cx="8316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БАЗОВЫЕ НОРМАТИВНЫЕ ДОКУМЕНТЫ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61256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152382"/>
            <a:ext cx="10691813" cy="2221167"/>
          </a:xfr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Arial Black" pitchFamily="34" charset="0"/>
              </a:rPr>
              <a:t>Основные нормативные документы, регулирующие проектную деятельность</a:t>
            </a:r>
            <a:endParaRPr lang="ru-RU" sz="36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31219" y="2083982"/>
            <a:ext cx="10025824" cy="547569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marL="0" indent="0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800" kern="120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03972" indent="0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07943" indent="0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11915" indent="0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15886" indent="0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9858" indent="0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023829" indent="0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527801" indent="0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031772" indent="0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6088" indent="-446088"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Положение </a:t>
            </a:r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 организации проектной деятельности в Правительстве Российской Федерации (утверждено постановлением Правительства Российской Федерации от 15.10.2016 г. №1050</a:t>
            </a: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).</a:t>
            </a:r>
          </a:p>
          <a:p>
            <a:pPr marL="446088" indent="-446088"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Положение об организации проектной деятельности в Правительстве Российской Федерации (утверждено постановлением Правительства Российской Федерации от </a:t>
            </a: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31.10.2018 </a:t>
            </a:r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г. №</a:t>
            </a: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1288).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446088" indent="-446088"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Ø"/>
            </a:pPr>
            <a:endParaRPr lang="ru-RU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ru-RU" sz="4000" b="1" dirty="0"/>
          </a:p>
        </p:txBody>
      </p:sp>
      <p:pic>
        <p:nvPicPr>
          <p:cNvPr id="1028" name="Picture 4" descr="C:\Program Files\Microsoft Office\MEDIA\CAGCAT10\j0234687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760" y="5884550"/>
            <a:ext cx="2713053" cy="1598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29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02227" y="154509"/>
            <a:ext cx="10025823" cy="1608967"/>
          </a:xfr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800" b="1" dirty="0" smtClean="0"/>
              <a:t>Организационная структура управления проектной деятельностью</a:t>
            </a:r>
            <a:endParaRPr lang="ru-RU" sz="2800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-19456" y="1514270"/>
            <a:ext cx="10525328" cy="603114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08561" y="1663430"/>
            <a:ext cx="1887166" cy="4085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Президент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68102" y="1493349"/>
            <a:ext cx="7393021" cy="7245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Совет при президенте РФ по стратегическому развитию и приоритетным проектам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105072" y="2354094"/>
            <a:ext cx="4007796" cy="408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ПРЕЗИДИУМ СОВЕТА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08561" y="2217906"/>
            <a:ext cx="2227634" cy="7245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Председатель Правительства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8561" y="3112850"/>
            <a:ext cx="2295727" cy="408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Правительство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68102" y="2942463"/>
            <a:ext cx="4017525" cy="72455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0066"/>
                </a:solidFill>
              </a:rPr>
              <a:t>Федеральный проектный офис</a:t>
            </a:r>
            <a:endParaRPr lang="ru-RU" b="1" dirty="0">
              <a:solidFill>
                <a:srgbClr val="000066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70451" y="3130752"/>
            <a:ext cx="3190672" cy="408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Проектные комитеты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52919" y="3891064"/>
            <a:ext cx="2042808" cy="7245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Федеральный уровень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68102" y="3891064"/>
            <a:ext cx="4066162" cy="72455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0066"/>
                </a:solidFill>
              </a:rPr>
              <a:t>Ведомственные проектные офисы</a:t>
            </a:r>
            <a:endParaRPr lang="ru-RU" b="1" dirty="0">
              <a:solidFill>
                <a:srgbClr val="000066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02357" y="3776628"/>
            <a:ext cx="2743200" cy="1040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Ведомственные координационные органы</a:t>
            </a:r>
            <a:endParaRPr lang="ru-RU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9572017" y="4173223"/>
            <a:ext cx="817123" cy="408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ОУП</a:t>
            </a:r>
            <a:endParaRPr lang="ru-RU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65370" y="5132961"/>
            <a:ext cx="2130357" cy="7245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Региональный уровень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5370" y="6081256"/>
            <a:ext cx="2373548" cy="7245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Муниципальный уровень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68101" y="4974904"/>
            <a:ext cx="4017526" cy="72455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0066"/>
                </a:solidFill>
              </a:rPr>
              <a:t>Региональные проектные офисы</a:t>
            </a:r>
            <a:endParaRPr lang="ru-RU" b="1" dirty="0">
              <a:solidFill>
                <a:srgbClr val="000066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38917" y="6079481"/>
            <a:ext cx="4017526" cy="72455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0066"/>
                </a:solidFill>
              </a:rPr>
              <a:t>Муниципальные проектные офисы</a:t>
            </a:r>
            <a:endParaRPr lang="ru-RU" b="1" dirty="0">
              <a:solidFill>
                <a:srgbClr val="00006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634264" y="5923199"/>
            <a:ext cx="2743200" cy="1040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Муниципальные координационные органы</a:t>
            </a:r>
            <a:endParaRPr lang="ru-RU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6634264" y="4816848"/>
            <a:ext cx="2743200" cy="1040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Региональные координационные органы</a:t>
            </a:r>
            <a:endParaRPr lang="ru-RU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9552561" y="5291016"/>
            <a:ext cx="817123" cy="408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ОУП</a:t>
            </a:r>
            <a:endParaRPr lang="ru-RU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9552560" y="6239311"/>
            <a:ext cx="817123" cy="408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ОУП</a:t>
            </a:r>
            <a:endParaRPr lang="ru-RU" b="1" dirty="0"/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252919" y="2942463"/>
            <a:ext cx="98833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207523" y="3724551"/>
            <a:ext cx="98833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408561" y="4816848"/>
            <a:ext cx="9727660" cy="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408561" y="5923199"/>
            <a:ext cx="97276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Стрелка вправо 32"/>
          <p:cNvSpPr/>
          <p:nvPr/>
        </p:nvSpPr>
        <p:spPr>
          <a:xfrm>
            <a:off x="9221822" y="4092291"/>
            <a:ext cx="350196" cy="7245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право 33"/>
          <p:cNvSpPr/>
          <p:nvPr/>
        </p:nvSpPr>
        <p:spPr>
          <a:xfrm>
            <a:off x="9199124" y="5044654"/>
            <a:ext cx="350196" cy="7245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 вправо 34"/>
          <p:cNvSpPr/>
          <p:nvPr/>
        </p:nvSpPr>
        <p:spPr>
          <a:xfrm>
            <a:off x="9176426" y="6081256"/>
            <a:ext cx="350196" cy="7245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166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звание 3"/>
          <p:cNvSpPr>
            <a:spLocks noGrp="1"/>
          </p:cNvSpPr>
          <p:nvPr>
            <p:ph type="title"/>
          </p:nvPr>
        </p:nvSpPr>
        <p:spPr>
          <a:xfrm>
            <a:off x="1612509" y="537882"/>
            <a:ext cx="9079304" cy="860413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41998" tIns="41998" rIns="41998" bIns="41998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lang="ru-RU" sz="2800" b="1" dirty="0" smtClean="0">
                <a:latin typeface="Arial Black" pitchFamily="34" charset="0"/>
                <a:sym typeface="Calibri" charset="0"/>
              </a:rPr>
              <a:t>Основные термины и определения проектной деятельности в РФ</a:t>
            </a:r>
            <a:endParaRPr lang="ru-RU" sz="2800" b="1" dirty="0">
              <a:latin typeface="Arial Black" pitchFamily="34" charset="0"/>
              <a:sym typeface="Calibri" charset="0"/>
            </a:endParaRPr>
          </a:p>
        </p:txBody>
      </p:sp>
      <p:sp>
        <p:nvSpPr>
          <p:cNvPr id="10" name="Номер слайда 7"/>
          <p:cNvSpPr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  <a:noFill/>
        </p:spPr>
        <p:txBody>
          <a:bodyPr/>
          <a:lstStyle>
            <a:lvl1pPr>
              <a:defRPr kumimoji="1" sz="463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818954" indent="-314982">
              <a:defRPr kumimoji="1" sz="463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259929" indent="-251986">
              <a:defRPr kumimoji="1" sz="463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763900" indent="-251986">
              <a:defRPr kumimoji="1" sz="463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267872" indent="-251986">
              <a:defRPr kumimoji="1" sz="463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771844" indent="-251986" fontAlgn="base">
              <a:spcBef>
                <a:spcPct val="0"/>
              </a:spcBef>
              <a:spcAft>
                <a:spcPct val="0"/>
              </a:spcAft>
              <a:defRPr kumimoji="1" sz="463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3275815" indent="-251986" fontAlgn="base">
              <a:spcBef>
                <a:spcPct val="0"/>
              </a:spcBef>
              <a:spcAft>
                <a:spcPct val="0"/>
              </a:spcAft>
              <a:defRPr kumimoji="1" sz="463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779787" indent="-251986" fontAlgn="base">
              <a:spcBef>
                <a:spcPct val="0"/>
              </a:spcBef>
              <a:spcAft>
                <a:spcPct val="0"/>
              </a:spcAft>
              <a:defRPr kumimoji="1" sz="463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4283758" indent="-251986" fontAlgn="base">
              <a:spcBef>
                <a:spcPct val="0"/>
              </a:spcBef>
              <a:spcAft>
                <a:spcPct val="0"/>
              </a:spcAft>
              <a:defRPr kumimoji="1" sz="463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r" defTabSz="1007943">
              <a:defRPr/>
            </a:pPr>
            <a:r>
              <a:rPr kumimoji="0" lang="ru-RU" sz="1323" dirty="0">
                <a:solidFill>
                  <a:srgbClr val="878787"/>
                </a:solidFill>
                <a:latin typeface="Calibri" charset="0"/>
                <a:cs typeface="Calibri" charset="0"/>
                <a:sym typeface="Calibri" charset="0"/>
              </a:rPr>
              <a:t> </a:t>
            </a:r>
            <a:endParaRPr kumimoji="0" lang="en-US" sz="1323" dirty="0">
              <a:solidFill>
                <a:srgbClr val="878787"/>
              </a:solidFill>
              <a:latin typeface="Calibri" charset="0"/>
              <a:cs typeface="Calibri" charset="0"/>
              <a:sym typeface="Calibri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25034" y="1391019"/>
            <a:ext cx="53667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Постановление РФ от 15 октября 2016г. № 1050</a:t>
            </a:r>
            <a:endParaRPr lang="ru-RU" sz="2400" b="1" dirty="0"/>
          </a:p>
        </p:txBody>
      </p:sp>
      <p:sp>
        <p:nvSpPr>
          <p:cNvPr id="3" name="Овал 2"/>
          <p:cNvSpPr/>
          <p:nvPr/>
        </p:nvSpPr>
        <p:spPr>
          <a:xfrm>
            <a:off x="1846730" y="2738403"/>
            <a:ext cx="2438400" cy="1147483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308412" y="3107921"/>
            <a:ext cx="1515035" cy="408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ПРОЕКТ</a:t>
            </a:r>
            <a:endParaRPr lang="ru-RU" b="1" dirty="0"/>
          </a:p>
        </p:txBody>
      </p:sp>
      <p:sp>
        <p:nvSpPr>
          <p:cNvPr id="8" name="Стрелка вправо 7"/>
          <p:cNvSpPr/>
          <p:nvPr/>
        </p:nvSpPr>
        <p:spPr>
          <a:xfrm>
            <a:off x="4679574" y="2290166"/>
            <a:ext cx="645459" cy="2043953"/>
          </a:xfrm>
          <a:prstGeom prst="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6239432" y="2113418"/>
            <a:ext cx="3998259" cy="1989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комплекс взаимосвязанных мероприятий, направленных на достижение уникальных результатов в условиях временных и ресурсных ограничений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846730" y="5475469"/>
            <a:ext cx="2438400" cy="1147483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113430" y="5844986"/>
            <a:ext cx="1904999" cy="408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ПРОГРАММА</a:t>
            </a:r>
            <a:endParaRPr lang="ru-RU" b="1" dirty="0"/>
          </a:p>
        </p:txBody>
      </p:sp>
      <p:sp>
        <p:nvSpPr>
          <p:cNvPr id="14" name="Стрелка вправо 13"/>
          <p:cNvSpPr/>
          <p:nvPr/>
        </p:nvSpPr>
        <p:spPr>
          <a:xfrm>
            <a:off x="4679574" y="5056094"/>
            <a:ext cx="645459" cy="2043953"/>
          </a:xfrm>
          <a:prstGeom prst="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6239430" y="4534371"/>
            <a:ext cx="3998259" cy="2621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комплекс взаимосвязанных проектов и мероприятий, объединенных общей целью и координируемых совместно в целях повышения общей результативности и управляемости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39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1846730" y="2738403"/>
            <a:ext cx="2438400" cy="1147483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097742" y="3107921"/>
            <a:ext cx="1725706" cy="408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ПОРТФЕЛЬ</a:t>
            </a:r>
            <a:endParaRPr lang="ru-RU" b="1" dirty="0"/>
          </a:p>
        </p:txBody>
      </p:sp>
      <p:sp>
        <p:nvSpPr>
          <p:cNvPr id="6" name="Овал 5"/>
          <p:cNvSpPr/>
          <p:nvPr/>
        </p:nvSpPr>
        <p:spPr>
          <a:xfrm>
            <a:off x="1741394" y="5074021"/>
            <a:ext cx="2543735" cy="1313015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846729" y="5368249"/>
            <a:ext cx="2438399" cy="7245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ПРОЕКТНАЯ</a:t>
            </a:r>
          </a:p>
          <a:p>
            <a:r>
              <a:rPr lang="ru-RU" b="1" dirty="0" smtClean="0"/>
              <a:t>ДЕЯТЕЛЬНОСТЬ</a:t>
            </a:r>
            <a:endParaRPr lang="ru-RU" b="1" dirty="0"/>
          </a:p>
        </p:txBody>
      </p:sp>
      <p:sp>
        <p:nvSpPr>
          <p:cNvPr id="8" name="Стрелка вправо 7"/>
          <p:cNvSpPr/>
          <p:nvPr/>
        </p:nvSpPr>
        <p:spPr>
          <a:xfrm>
            <a:off x="4831974" y="2292367"/>
            <a:ext cx="645459" cy="2043953"/>
          </a:xfrm>
          <a:prstGeom prst="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4925051" y="4708550"/>
            <a:ext cx="645459" cy="2043953"/>
          </a:xfrm>
          <a:prstGeom prst="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6024282" y="2475697"/>
            <a:ext cx="4446494" cy="1989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совокупность (перечень) проектов (программ), объединенных в целях эффективного  управления для достижения стратегических целей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24282" y="4894080"/>
            <a:ext cx="4446494" cy="1356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деятельность, связанная с инициированием, подготовкой, реализацией и завершением проектов. программ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85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1741393" y="2475697"/>
            <a:ext cx="2747479" cy="1410189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741393" y="2826327"/>
            <a:ext cx="2543735" cy="7245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 Black" pitchFamily="34" charset="0"/>
              </a:rPr>
              <a:t>Национальный проект</a:t>
            </a:r>
            <a:endParaRPr lang="ru-RU" b="1" dirty="0">
              <a:latin typeface="Arial Black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741394" y="5074021"/>
            <a:ext cx="2892951" cy="1313015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741394" y="5368249"/>
            <a:ext cx="2438399" cy="7245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 Black" pitchFamily="34" charset="0"/>
              </a:rPr>
              <a:t>Федеральный проект</a:t>
            </a:r>
            <a:endParaRPr lang="ru-RU" b="1" dirty="0">
              <a:latin typeface="Arial Black" pitchFamily="34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4831974" y="2292367"/>
            <a:ext cx="645459" cy="2043953"/>
          </a:xfrm>
          <a:prstGeom prst="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4925051" y="4708550"/>
            <a:ext cx="645459" cy="2043953"/>
          </a:xfrm>
          <a:prstGeom prst="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6024282" y="2475697"/>
            <a:ext cx="4446494" cy="1672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Проект (программа)обеспечивающий достижение целей и целевых показателей, выполнение задач, определенных Указом Президента РФ от 7.05.2018 №204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24282" y="4894080"/>
            <a:ext cx="4446494" cy="2305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Проект (программа)обеспечивающий достижение целей и целевых показателей, выполнение </a:t>
            </a:r>
            <a:r>
              <a:rPr lang="ru-RU" b="1" dirty="0" smtClean="0">
                <a:solidFill>
                  <a:srgbClr val="C00000"/>
                </a:solidFill>
              </a:rPr>
              <a:t>задач </a:t>
            </a:r>
            <a:r>
              <a:rPr lang="ru-RU" b="1" dirty="0" err="1" smtClean="0">
                <a:solidFill>
                  <a:srgbClr val="C00000"/>
                </a:solidFill>
              </a:rPr>
              <a:t>нац.проекта</a:t>
            </a:r>
            <a:r>
              <a:rPr lang="ru-RU" b="1" dirty="0" smtClean="0">
                <a:solidFill>
                  <a:srgbClr val="C00000"/>
                </a:solidFill>
              </a:rPr>
              <a:t> или достижение иных целей и показателей по поручению Президента и Председателя Правительства РФ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465645" y="683485"/>
            <a:ext cx="60051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Постановление РФ от </a:t>
            </a:r>
            <a:r>
              <a:rPr lang="ru-RU" sz="2400" b="1" dirty="0" smtClean="0"/>
              <a:t>31 </a:t>
            </a:r>
            <a:r>
              <a:rPr lang="ru-RU" sz="2400" b="1" dirty="0"/>
              <a:t>октября </a:t>
            </a:r>
            <a:r>
              <a:rPr lang="ru-RU" sz="2400" b="1" dirty="0" smtClean="0"/>
              <a:t>2018г.</a:t>
            </a:r>
          </a:p>
          <a:p>
            <a:r>
              <a:rPr lang="ru-RU" sz="2400" b="1" dirty="0" smtClean="0"/>
              <a:t>№ 1288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83432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1246906" y="992454"/>
            <a:ext cx="3345876" cy="1410189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452689" y="1224992"/>
            <a:ext cx="2788837" cy="7245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 Black" pitchFamily="34" charset="0"/>
              </a:rPr>
              <a:t>Ведомственный проект</a:t>
            </a:r>
            <a:endParaRPr lang="ru-RU" b="1" dirty="0">
              <a:latin typeface="Arial Black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392383" y="3215594"/>
            <a:ext cx="3200399" cy="1492956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598163" y="3599792"/>
            <a:ext cx="2788838" cy="7245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 Black" pitchFamily="34" charset="0"/>
              </a:rPr>
              <a:t>Региональный проект</a:t>
            </a:r>
            <a:endParaRPr lang="ru-RU" b="1" dirty="0">
              <a:latin typeface="Arial Black" pitchFamily="34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4831974" y="675571"/>
            <a:ext cx="645459" cy="2043953"/>
          </a:xfrm>
          <a:prstGeom prst="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4821954" y="3106429"/>
            <a:ext cx="645459" cy="2043953"/>
          </a:xfrm>
          <a:prstGeom prst="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6024282" y="617774"/>
            <a:ext cx="44464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Проект (программа)обеспечивающий достижение целей и </a:t>
            </a:r>
            <a:r>
              <a:rPr lang="ru-RU" sz="2400" b="1" dirty="0" smtClean="0">
                <a:solidFill>
                  <a:srgbClr val="C00000"/>
                </a:solidFill>
              </a:rPr>
              <a:t>показателей федерального органа исполнительной  власти</a:t>
            </a:r>
            <a:endParaRPr lang="ru-RU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24282" y="2729812"/>
            <a:ext cx="4446494" cy="3569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Проект (программа)обеспечивающий достижение целей и </a:t>
            </a:r>
            <a:r>
              <a:rPr lang="ru-RU" b="1" dirty="0" smtClean="0">
                <a:solidFill>
                  <a:srgbClr val="C00000"/>
                </a:solidFill>
              </a:rPr>
              <a:t>показателей и результатов  федерального проекта, мероприятия которого относятся к законодательно установленным полномочиям субъекта РФ, а также к вопросам местного значения муниципальных образований, расположенных на территории указанного субъекта </a:t>
            </a:r>
            <a:r>
              <a:rPr lang="ru-RU" b="1" dirty="0">
                <a:solidFill>
                  <a:srgbClr val="C00000"/>
                </a:solidFill>
              </a:rPr>
              <a:t>выполнение задач</a:t>
            </a:r>
          </a:p>
        </p:txBody>
      </p:sp>
      <p:sp>
        <p:nvSpPr>
          <p:cNvPr id="12" name="Овал 11"/>
          <p:cNvSpPr/>
          <p:nvPr/>
        </p:nvSpPr>
        <p:spPr>
          <a:xfrm>
            <a:off x="1319644" y="5716340"/>
            <a:ext cx="3200399" cy="1492956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392382" y="6100539"/>
            <a:ext cx="2788838" cy="7245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 Black" pitchFamily="34" charset="0"/>
              </a:rPr>
              <a:t>Электронный бюджет</a:t>
            </a:r>
            <a:endParaRPr lang="ru-RU" b="1" dirty="0">
              <a:latin typeface="Arial Black" pitchFamily="34" charset="0"/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4833770" y="5515722"/>
            <a:ext cx="633644" cy="2043953"/>
          </a:xfrm>
          <a:prstGeom prst="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5844173" y="6299379"/>
            <a:ext cx="4446494" cy="7245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Информационная система проектной деятельности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32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Program Files\Microsoft Office\MEDIA\CAGCAT10\j030052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171" y="3229583"/>
            <a:ext cx="4077774" cy="3506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5798778" y="982662"/>
            <a:ext cx="4257675" cy="3629025"/>
            <a:chOff x="1632" y="1248"/>
            <a:chExt cx="2682" cy="2286"/>
          </a:xfrm>
        </p:grpSpPr>
        <p:sp>
          <p:nvSpPr>
            <p:cNvPr id="5" name="Gear"/>
            <p:cNvSpPr>
              <a:spLocks noEditPoints="1" noChangeArrowheads="1"/>
            </p:cNvSpPr>
            <p:nvPr/>
          </p:nvSpPr>
          <p:spPr bwMode="auto">
            <a:xfrm>
              <a:off x="3119" y="1248"/>
              <a:ext cx="1195" cy="1048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4374 w 21600"/>
                <a:gd name="T9" fmla="*/ 3964 h 21600"/>
                <a:gd name="T10" fmla="*/ 17841 w 21600"/>
                <a:gd name="T11" fmla="*/ 17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C0C0C0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20099999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endParaRPr lang="ru-RU"/>
            </a:p>
          </p:txBody>
        </p:sp>
        <p:sp>
          <p:nvSpPr>
            <p:cNvPr id="6" name="AutoShape 5"/>
            <p:cNvSpPr>
              <a:spLocks noEditPoints="1" noChangeArrowheads="1"/>
            </p:cNvSpPr>
            <p:nvPr/>
          </p:nvSpPr>
          <p:spPr bwMode="auto">
            <a:xfrm>
              <a:off x="1632" y="1680"/>
              <a:ext cx="1429" cy="1253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4374 w 21600"/>
                <a:gd name="T9" fmla="*/ 3964 h 21600"/>
                <a:gd name="T10" fmla="*/ 17841 w 21600"/>
                <a:gd name="T11" fmla="*/ 17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C0C0C0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20099999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endParaRPr lang="ru-RU"/>
            </a:p>
          </p:txBody>
        </p:sp>
        <p:sp>
          <p:nvSpPr>
            <p:cNvPr id="7" name="AutoShape 6"/>
            <p:cNvSpPr>
              <a:spLocks noEditPoints="1" noChangeArrowheads="1"/>
            </p:cNvSpPr>
            <p:nvPr/>
          </p:nvSpPr>
          <p:spPr bwMode="auto">
            <a:xfrm>
              <a:off x="2559" y="2142"/>
              <a:ext cx="1588" cy="1392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4374 w 21600"/>
                <a:gd name="T9" fmla="*/ 3964 h 21600"/>
                <a:gd name="T10" fmla="*/ 17841 w 21600"/>
                <a:gd name="T11" fmla="*/ 17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C0C0C0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20099999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38902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73156" y="249659"/>
            <a:ext cx="8599521" cy="1984917"/>
          </a:xfr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dirty="0"/>
              <a:t>Управление проектами – </a:t>
            </a:r>
            <a:br>
              <a:rPr lang="ru-RU" dirty="0"/>
            </a:br>
            <a:r>
              <a:rPr lang="ru-RU" dirty="0" smtClean="0"/>
              <a:t>наука здравого смысла</a:t>
            </a:r>
            <a:r>
              <a:rPr lang="ru-RU" dirty="0"/>
              <a:t>?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794" y="2361912"/>
            <a:ext cx="2859132" cy="4002784"/>
          </a:xfrm>
          <a:prstGeom prst="rect">
            <a:avLst/>
          </a:prstGeom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4948255" y="4160824"/>
            <a:ext cx="5490639" cy="220387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800" kern="120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03972" indent="0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07943" indent="0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11915" indent="0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15886" indent="0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9858" indent="0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023829" indent="0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527801" indent="0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031772" indent="0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«Здравый смысл — это собрание предрассудков, приобретенных нами до восемнадцатилетнего возраста»</a:t>
            </a:r>
          </a:p>
          <a:p>
            <a:pPr algn="r">
              <a:lnSpc>
                <a:spcPct val="120000"/>
              </a:lnSpc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Альберт Эйнштейн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11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832" y="361508"/>
            <a:ext cx="9967727" cy="221157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Чем проектная деятельность отличается от обычной функциональной работы </a:t>
            </a:r>
            <a:r>
              <a:rPr lang="ru-RU" b="1" dirty="0" smtClean="0">
                <a:solidFill>
                  <a:srgbClr val="C00000"/>
                </a:solidFill>
              </a:rPr>
              <a:t>и </a:t>
            </a:r>
            <a:r>
              <a:rPr lang="ru-RU" b="1" dirty="0">
                <a:solidFill>
                  <a:srgbClr val="C00000"/>
                </a:solidFill>
              </a:rPr>
              <a:t>работы по поручениям?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24493" y="2785866"/>
            <a:ext cx="81445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Arial Black" pitchFamily="34" charset="0"/>
              </a:rPr>
              <a:t>Нацеленность на результат и ресурсные ограничения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24493" y="3727176"/>
            <a:ext cx="8144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Arial Black" pitchFamily="34" charset="0"/>
              </a:rPr>
              <a:t>Планирование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24493" y="4299155"/>
            <a:ext cx="8144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Arial Black" pitchFamily="34" charset="0"/>
              </a:rPr>
              <a:t>Гибкость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24493" y="4939772"/>
            <a:ext cx="8144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Arial Black" pitchFamily="34" charset="0"/>
              </a:rPr>
              <a:t>Проще межведомственное взаимодействие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24493" y="6790257"/>
            <a:ext cx="8144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Arial Black" pitchFamily="34" charset="0"/>
              </a:rPr>
              <a:t>Система мотивации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24493" y="5728428"/>
            <a:ext cx="81445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Arial Black" pitchFamily="34" charset="0"/>
              </a:rPr>
              <a:t>Акцент на управление рисками, а не </a:t>
            </a:r>
            <a:r>
              <a:rPr lang="ru-RU" sz="2400" dirty="0" smtClean="0">
                <a:latin typeface="Arial Black" pitchFamily="34" charset="0"/>
              </a:rPr>
              <a:t>реакция на </a:t>
            </a:r>
            <a:r>
              <a:rPr lang="ru-RU" sz="2400" dirty="0">
                <a:latin typeface="Arial Black" pitchFamily="34" charset="0"/>
              </a:rPr>
              <a:t>проблемы</a:t>
            </a:r>
          </a:p>
        </p:txBody>
      </p:sp>
    </p:spTree>
    <p:extLst>
      <p:ext uri="{BB962C8B-B14F-4D97-AF65-F5344CB8AC3E}">
        <p14:creationId xmlns:p14="http://schemas.microsoft.com/office/powerpoint/2010/main" val="190387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70434" y="1011677"/>
            <a:ext cx="8657617" cy="514820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3200" kern="0" dirty="0"/>
              <a:t>Сейчас около </a:t>
            </a:r>
            <a:r>
              <a:rPr lang="ru-RU" sz="3200" b="1" kern="0" dirty="0"/>
              <a:t>80% </a:t>
            </a:r>
            <a:r>
              <a:rPr lang="ru-RU" sz="3200" b="1" kern="0" dirty="0" smtClean="0"/>
              <a:t>деятельности </a:t>
            </a:r>
            <a:r>
              <a:rPr lang="ru-RU" sz="3200" b="1" kern="0" dirty="0"/>
              <a:t>организовано в функциональном формате</a:t>
            </a:r>
          </a:p>
          <a:p>
            <a:pPr>
              <a:spcBef>
                <a:spcPts val="1200"/>
              </a:spcBef>
            </a:pPr>
            <a:r>
              <a:rPr lang="ru-RU" sz="3200" kern="0" dirty="0">
                <a:solidFill>
                  <a:srgbClr val="000000"/>
                </a:solidFill>
              </a:rPr>
              <a:t>В эффективно </a:t>
            </a:r>
            <a:r>
              <a:rPr lang="ru-RU" sz="3200" kern="0" dirty="0" smtClean="0">
                <a:solidFill>
                  <a:srgbClr val="000000"/>
                </a:solidFill>
              </a:rPr>
              <a:t>работающей организации </a:t>
            </a:r>
            <a:r>
              <a:rPr lang="ru-RU" sz="3200" b="1" kern="0" dirty="0"/>
              <a:t>свыше 50% деятельности </a:t>
            </a:r>
            <a:r>
              <a:rPr lang="ru-RU" sz="3200" kern="0" dirty="0">
                <a:solidFill>
                  <a:srgbClr val="000000"/>
                </a:solidFill>
              </a:rPr>
              <a:t>может быть выстроено </a:t>
            </a:r>
            <a:r>
              <a:rPr lang="ru-RU" sz="3200" b="1" kern="0" dirty="0"/>
              <a:t>в процессном формате</a:t>
            </a:r>
          </a:p>
          <a:p>
            <a:pPr>
              <a:spcBef>
                <a:spcPts val="1200"/>
              </a:spcBef>
            </a:pPr>
            <a:r>
              <a:rPr lang="ru-RU" sz="3200" kern="0" dirty="0">
                <a:solidFill>
                  <a:srgbClr val="000000"/>
                </a:solidFill>
              </a:rPr>
              <a:t>Из функциональной деятельности можно выделять рутинные и проектные процессы, которые поддаются планированию и ориентации на результаты</a:t>
            </a:r>
            <a:endParaRPr lang="ru-RU" sz="3200" kern="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555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719783" y="82677"/>
            <a:ext cx="8137524" cy="48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b="1" i="1" dirty="0" smtClean="0">
                <a:solidFill>
                  <a:srgbClr val="A50021"/>
                </a:solidFill>
                <a:ea typeface="Tahoma" pitchFamily="34" charset="0"/>
                <a:cs typeface="Tahoma" pitchFamily="34" charset="0"/>
              </a:rPr>
              <a:t>Процессы проектной и рутинной деятельности</a:t>
            </a:r>
            <a:endParaRPr lang="ru-RU" b="1" i="1" dirty="0">
              <a:solidFill>
                <a:srgbClr val="A50021"/>
              </a:solidFill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6945989"/>
              </p:ext>
            </p:extLst>
          </p:nvPr>
        </p:nvGraphicFramePr>
        <p:xfrm>
          <a:off x="290945" y="563880"/>
          <a:ext cx="10098197" cy="6964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4872"/>
                <a:gridCol w="3902200"/>
                <a:gridCol w="4071125"/>
              </a:tblGrid>
              <a:tr h="533400"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Проектная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Рутинная</a:t>
                      </a:r>
                      <a:endParaRPr lang="ru-RU" sz="2000" dirty="0"/>
                    </a:p>
                  </a:txBody>
                  <a:tcPr anchor="ctr"/>
                </a:tc>
              </a:tr>
              <a:tr h="361331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Результат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2000" b="1" dirty="0" smtClean="0"/>
                        <a:t>Уникальный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2000" b="1" dirty="0" smtClean="0"/>
                        <a:t>Стандартизированный</a:t>
                      </a:r>
                      <a:endParaRPr lang="ru-RU" sz="2000" b="1" dirty="0"/>
                    </a:p>
                  </a:txBody>
                  <a:tcPr/>
                </a:tc>
              </a:tr>
              <a:tr h="614262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Исполнение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2000" b="1" dirty="0" smtClean="0"/>
                        <a:t>Разовое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2000" b="1" dirty="0" smtClean="0"/>
                        <a:t>Циклическое (по расписанию или событию)</a:t>
                      </a:r>
                      <a:endParaRPr lang="ru-RU" sz="2000" b="1" dirty="0"/>
                    </a:p>
                  </a:txBody>
                  <a:tcPr/>
                </a:tc>
              </a:tr>
              <a:tr h="614262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Временные рамки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2000" b="1" dirty="0" smtClean="0"/>
                        <a:t>Определяются</a:t>
                      </a:r>
                      <a:r>
                        <a:rPr lang="ru-RU" sz="2000" b="1" baseline="0" dirty="0" smtClean="0"/>
                        <a:t> планом проекта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2000" b="1" dirty="0" smtClean="0"/>
                        <a:t>Определяются</a:t>
                      </a:r>
                      <a:r>
                        <a:rPr lang="ru-RU" sz="2000" b="1" baseline="0" dirty="0" smtClean="0"/>
                        <a:t> постоянно действующим регламентом</a:t>
                      </a:r>
                      <a:endParaRPr lang="ru-RU" sz="2000" b="1" dirty="0"/>
                    </a:p>
                  </a:txBody>
                  <a:tcPr/>
                </a:tc>
              </a:tr>
              <a:tr h="1373059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Этапы/ Содержание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2000" b="1" dirty="0" smtClean="0"/>
                        <a:t>Планирование</a:t>
                      </a:r>
                      <a:r>
                        <a:rPr lang="ru-RU" sz="2000" b="1" baseline="0" dirty="0" smtClean="0"/>
                        <a:t> проекта: определяются постоянно действующим регламентом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2000" b="1" dirty="0" smtClean="0"/>
                        <a:t>Исполнение проекта: определяются составом работ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2000" b="1" dirty="0" smtClean="0"/>
                        <a:t>Определяются</a:t>
                      </a:r>
                      <a:r>
                        <a:rPr lang="ru-RU" sz="2000" b="1" baseline="0" dirty="0" smtClean="0"/>
                        <a:t> постоянно действующим регламентом</a:t>
                      </a:r>
                      <a:endParaRPr lang="ru-RU" sz="2000" b="1" dirty="0" smtClean="0"/>
                    </a:p>
                  </a:txBody>
                  <a:tcPr/>
                </a:tc>
              </a:tr>
              <a:tr h="617666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Исполнители и квалификация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2000" b="1" dirty="0" smtClean="0"/>
                        <a:t>Подбираются под проект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2000" b="1" dirty="0" smtClean="0"/>
                        <a:t>Определены на постоянной основе</a:t>
                      </a:r>
                    </a:p>
                  </a:txBody>
                  <a:tcPr/>
                </a:tc>
              </a:tr>
              <a:tr h="1373059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Вознаграждение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2000" b="1" dirty="0" smtClean="0"/>
                        <a:t>Переменное по объёму работ, при</a:t>
                      </a:r>
                      <a:r>
                        <a:rPr lang="ru-RU" sz="2000" b="1" baseline="0" dirty="0" smtClean="0"/>
                        <a:t> достижении результатов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2000" b="1" dirty="0" smtClean="0"/>
                        <a:t>Постоянное</a:t>
                      </a:r>
                      <a:r>
                        <a:rPr lang="ru-RU" sz="2000" b="1" baseline="0" dirty="0" smtClean="0"/>
                        <a:t> по уровню квалификации и нормативной загрузке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2000" b="1" baseline="0" dirty="0" smtClean="0"/>
                        <a:t>Переменное (по исполнению и качеству заданного результата)</a:t>
                      </a:r>
                      <a:endParaRPr lang="ru-RU" sz="2000" b="1" dirty="0" smtClean="0"/>
                    </a:p>
                  </a:txBody>
                  <a:tcPr/>
                </a:tc>
              </a:tr>
              <a:tr h="617666">
                <a:tc>
                  <a:txBody>
                    <a:bodyPr/>
                    <a:lstStyle/>
                    <a:p>
                      <a:r>
                        <a:rPr lang="ru-RU" sz="2000" b="1" dirty="0" err="1" smtClean="0"/>
                        <a:t>Технологизация</a:t>
                      </a:r>
                      <a:r>
                        <a:rPr lang="ru-RU" sz="2000" b="1" dirty="0" smtClean="0"/>
                        <a:t>/ Автоматизация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2000" b="1" dirty="0" smtClean="0"/>
                        <a:t>В части планирования и контроля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2000" b="1" dirty="0" smtClean="0"/>
                        <a:t>Полная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336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7"/>
          <p:cNvSpPr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  <a:noFill/>
        </p:spPr>
        <p:txBody>
          <a:bodyPr/>
          <a:lstStyle>
            <a:lvl1pPr>
              <a:defRPr kumimoji="1" sz="463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818954" indent="-314982">
              <a:defRPr kumimoji="1" sz="463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259929" indent="-251986">
              <a:defRPr kumimoji="1" sz="463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763900" indent="-251986">
              <a:defRPr kumimoji="1" sz="463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267872" indent="-251986">
              <a:defRPr kumimoji="1" sz="463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771844" indent="-251986" fontAlgn="base">
              <a:spcBef>
                <a:spcPct val="0"/>
              </a:spcBef>
              <a:spcAft>
                <a:spcPct val="0"/>
              </a:spcAft>
              <a:defRPr kumimoji="1" sz="463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3275815" indent="-251986" fontAlgn="base">
              <a:spcBef>
                <a:spcPct val="0"/>
              </a:spcBef>
              <a:spcAft>
                <a:spcPct val="0"/>
              </a:spcAft>
              <a:defRPr kumimoji="1" sz="463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779787" indent="-251986" fontAlgn="base">
              <a:spcBef>
                <a:spcPct val="0"/>
              </a:spcBef>
              <a:spcAft>
                <a:spcPct val="0"/>
              </a:spcAft>
              <a:defRPr kumimoji="1" sz="463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4283758" indent="-251986" fontAlgn="base">
              <a:spcBef>
                <a:spcPct val="0"/>
              </a:spcBef>
              <a:spcAft>
                <a:spcPct val="0"/>
              </a:spcAft>
              <a:defRPr kumimoji="1" sz="463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r" defTabSz="1007943">
              <a:defRPr/>
            </a:pPr>
            <a:r>
              <a:rPr kumimoji="0" lang="ru-RU" sz="1323" dirty="0">
                <a:solidFill>
                  <a:srgbClr val="878787"/>
                </a:solidFill>
                <a:latin typeface="Calibri" charset="0"/>
                <a:cs typeface="Calibri" charset="0"/>
                <a:sym typeface="Calibri" charset="0"/>
              </a:rPr>
              <a:t> </a:t>
            </a:r>
            <a:endParaRPr kumimoji="0" lang="en-US" sz="1323" dirty="0">
              <a:solidFill>
                <a:srgbClr val="878787"/>
              </a:solidFill>
              <a:latin typeface="Calibri" charset="0"/>
              <a:cs typeface="Calibri" charset="0"/>
              <a:sym typeface="Calibri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88141" y="340659"/>
            <a:ext cx="84985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Предпосылки внедрения системы проектного управления</a:t>
            </a:r>
            <a:endParaRPr lang="ru-RU" sz="36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450539" y="1756947"/>
            <a:ext cx="4912659" cy="1004047"/>
          </a:xfrm>
          <a:prstGeom prst="round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5737411" y="1997361"/>
            <a:ext cx="42492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ПРОБЛЕМНЫЕ ЗОНЫ</a:t>
            </a:r>
            <a:endParaRPr lang="ru-RU" sz="2800" b="1" dirty="0"/>
          </a:p>
        </p:txBody>
      </p:sp>
      <p:sp>
        <p:nvSpPr>
          <p:cNvPr id="11" name="Овал 10"/>
          <p:cNvSpPr/>
          <p:nvPr/>
        </p:nvSpPr>
        <p:spPr>
          <a:xfrm>
            <a:off x="1712257" y="3006154"/>
            <a:ext cx="950259" cy="860612"/>
          </a:xfrm>
          <a:prstGeom prst="ellipse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309359" y="2963798"/>
            <a:ext cx="41793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Реализуются не самые приоритетные проекты и программы</a:t>
            </a:r>
            <a:endParaRPr lang="ru-RU" sz="2400" b="1" i="1" dirty="0"/>
          </a:p>
        </p:txBody>
      </p:sp>
      <p:sp>
        <p:nvSpPr>
          <p:cNvPr id="13" name="Овал 12"/>
          <p:cNvSpPr/>
          <p:nvPr/>
        </p:nvSpPr>
        <p:spPr>
          <a:xfrm>
            <a:off x="1712256" y="4175493"/>
            <a:ext cx="950259" cy="860612"/>
          </a:xfrm>
          <a:prstGeom prst="ellipse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1712255" y="5244795"/>
            <a:ext cx="950259" cy="860612"/>
          </a:xfrm>
          <a:prstGeom prst="ellipse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6309359" y="4304540"/>
            <a:ext cx="41793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Не достигаются цели, не выполняются ключевые показатели</a:t>
            </a:r>
            <a:endParaRPr lang="ru-RU" sz="2400" b="1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6309359" y="5594657"/>
            <a:ext cx="4179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Не соблюдаются сроки и бюджеты проектов</a:t>
            </a:r>
            <a:endParaRPr lang="ru-RU" sz="2400" b="1" i="1" dirty="0"/>
          </a:p>
        </p:txBody>
      </p:sp>
      <p:cxnSp>
        <p:nvCxnSpPr>
          <p:cNvPr id="22" name="Прямая соединительная линия 21"/>
          <p:cNvCxnSpPr>
            <a:stCxn id="11" idx="4"/>
            <a:endCxn id="13" idx="0"/>
          </p:cNvCxnSpPr>
          <p:nvPr/>
        </p:nvCxnSpPr>
        <p:spPr>
          <a:xfrm flipH="1">
            <a:off x="2187386" y="3866766"/>
            <a:ext cx="1" cy="308727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stCxn id="13" idx="4"/>
            <a:endCxn id="14" idx="0"/>
          </p:cNvCxnSpPr>
          <p:nvPr/>
        </p:nvCxnSpPr>
        <p:spPr>
          <a:xfrm flipH="1">
            <a:off x="2187385" y="5036105"/>
            <a:ext cx="1" cy="20869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904563" y="3210376"/>
            <a:ext cx="2194560" cy="408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ПРИОРИТЕТ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04562" y="4401576"/>
            <a:ext cx="2307517" cy="408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SMART-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ЦЕЛЬ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04563" y="5550427"/>
            <a:ext cx="2307517" cy="408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БЮДЖЕТ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5099123" y="3006154"/>
            <a:ext cx="783517" cy="810753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5081191" y="4182434"/>
            <a:ext cx="783517" cy="810753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>
            <a:off x="5058780" y="5349272"/>
            <a:ext cx="783517" cy="810753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937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7"/>
          <p:cNvSpPr>
            <a:spLocks noGrp="1"/>
          </p:cNvSpPr>
          <p:nvPr>
            <p:ph type="sldNum" sz="quarter" idx="4294967295"/>
          </p:nvPr>
        </p:nvSpPr>
        <p:spPr>
          <a:xfrm>
            <a:off x="0" y="-387282"/>
            <a:ext cx="0" cy="0"/>
          </a:xfrm>
          <a:prstGeom prst="rect">
            <a:avLst/>
          </a:prstGeom>
          <a:noFill/>
        </p:spPr>
        <p:txBody>
          <a:bodyPr/>
          <a:lstStyle>
            <a:lvl1pPr>
              <a:defRPr kumimoji="1" sz="463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818954" indent="-314982">
              <a:defRPr kumimoji="1" sz="463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259929" indent="-251986">
              <a:defRPr kumimoji="1" sz="463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763900" indent="-251986">
              <a:defRPr kumimoji="1" sz="463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267872" indent="-251986">
              <a:defRPr kumimoji="1" sz="463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771844" indent="-251986" fontAlgn="base">
              <a:spcBef>
                <a:spcPct val="0"/>
              </a:spcBef>
              <a:spcAft>
                <a:spcPct val="0"/>
              </a:spcAft>
              <a:defRPr kumimoji="1" sz="463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3275815" indent="-251986" fontAlgn="base">
              <a:spcBef>
                <a:spcPct val="0"/>
              </a:spcBef>
              <a:spcAft>
                <a:spcPct val="0"/>
              </a:spcAft>
              <a:defRPr kumimoji="1" sz="463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779787" indent="-251986" fontAlgn="base">
              <a:spcBef>
                <a:spcPct val="0"/>
              </a:spcBef>
              <a:spcAft>
                <a:spcPct val="0"/>
              </a:spcAft>
              <a:defRPr kumimoji="1" sz="463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4283758" indent="-251986" fontAlgn="base">
              <a:spcBef>
                <a:spcPct val="0"/>
              </a:spcBef>
              <a:spcAft>
                <a:spcPct val="0"/>
              </a:spcAft>
              <a:defRPr kumimoji="1" sz="463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r" defTabSz="1007943">
              <a:defRPr/>
            </a:pPr>
            <a:r>
              <a:rPr kumimoji="0" lang="ru-RU" sz="1323" dirty="0">
                <a:solidFill>
                  <a:srgbClr val="878787"/>
                </a:solidFill>
                <a:latin typeface="Calibri" charset="0"/>
                <a:cs typeface="Calibri" charset="0"/>
                <a:sym typeface="Calibri" charset="0"/>
              </a:rPr>
              <a:t> </a:t>
            </a:r>
            <a:endParaRPr kumimoji="0" lang="en-US" sz="1323" dirty="0">
              <a:solidFill>
                <a:srgbClr val="878787"/>
              </a:solidFill>
              <a:latin typeface="Calibri" charset="0"/>
              <a:cs typeface="Calibri" charset="0"/>
              <a:sym typeface="Calibri" charset="0"/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1927419" y="2727168"/>
            <a:ext cx="950259" cy="860612"/>
          </a:xfrm>
          <a:prstGeom prst="ellipse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1927419" y="3985712"/>
            <a:ext cx="950259" cy="860612"/>
          </a:xfrm>
          <a:prstGeom prst="ellipse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1909470" y="5332985"/>
            <a:ext cx="950259" cy="860612"/>
          </a:xfrm>
          <a:prstGeom prst="ellipse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6507479" y="2557310"/>
            <a:ext cx="39453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Неэффективное использование ресурсов (трудовых, материальных)</a:t>
            </a:r>
            <a:endParaRPr lang="ru-RU" sz="2400" b="1" i="1" dirty="0"/>
          </a:p>
        </p:txBody>
      </p:sp>
      <p:sp>
        <p:nvSpPr>
          <p:cNvPr id="36" name="TextBox 35"/>
          <p:cNvSpPr txBox="1"/>
          <p:nvPr/>
        </p:nvSpPr>
        <p:spPr>
          <a:xfrm>
            <a:off x="6507479" y="3834331"/>
            <a:ext cx="39543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Неэффективное межведомственное взаимодействие, недостаток мотивации</a:t>
            </a:r>
            <a:endParaRPr lang="ru-RU" sz="2400" b="1" i="1" dirty="0"/>
          </a:p>
        </p:txBody>
      </p:sp>
      <p:sp>
        <p:nvSpPr>
          <p:cNvPr id="37" name="TextBox 36"/>
          <p:cNvSpPr txBox="1"/>
          <p:nvPr/>
        </p:nvSpPr>
        <p:spPr>
          <a:xfrm>
            <a:off x="6507477" y="5370888"/>
            <a:ext cx="37391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Нестабильность политического и экономического развития</a:t>
            </a:r>
            <a:endParaRPr lang="ru-RU" sz="2400" b="1" i="1" dirty="0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5576047" y="964455"/>
            <a:ext cx="4912659" cy="1004047"/>
          </a:xfrm>
          <a:prstGeom prst="round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5907740" y="1204868"/>
            <a:ext cx="42492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ПРОБЛЕМНЫЕ ЗОНЫ</a:t>
            </a:r>
            <a:endParaRPr lang="ru-RU" sz="2800" b="1" dirty="0"/>
          </a:p>
        </p:txBody>
      </p:sp>
      <p:cxnSp>
        <p:nvCxnSpPr>
          <p:cNvPr id="12" name="Прямая соединительная линия 11"/>
          <p:cNvCxnSpPr>
            <a:stCxn id="28" idx="4"/>
          </p:cNvCxnSpPr>
          <p:nvPr/>
        </p:nvCxnSpPr>
        <p:spPr>
          <a:xfrm>
            <a:off x="2402549" y="3587780"/>
            <a:ext cx="0" cy="565572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stCxn id="33" idx="4"/>
            <a:endCxn id="34" idx="0"/>
          </p:cNvCxnSpPr>
          <p:nvPr/>
        </p:nvCxnSpPr>
        <p:spPr>
          <a:xfrm flipH="1">
            <a:off x="2384600" y="4846324"/>
            <a:ext cx="17949" cy="486661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074890" y="2953251"/>
            <a:ext cx="1771430" cy="408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РЕСУРСЫ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85160" y="4153352"/>
            <a:ext cx="2148840" cy="408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МОТИВАЦИЯ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74890" y="5562600"/>
            <a:ext cx="2501157" cy="7245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ИНФОРМАЦИОННОЕ ОБЩЕСТВО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4" name="Стрелка вправо 23"/>
          <p:cNvSpPr/>
          <p:nvPr/>
        </p:nvSpPr>
        <p:spPr>
          <a:xfrm>
            <a:off x="5515981" y="2600777"/>
            <a:ext cx="783517" cy="810753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>
            <a:off x="5559014" y="3967077"/>
            <a:ext cx="783517" cy="810753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право 25"/>
          <p:cNvSpPr/>
          <p:nvPr/>
        </p:nvSpPr>
        <p:spPr>
          <a:xfrm>
            <a:off x="5576047" y="5565675"/>
            <a:ext cx="783517" cy="810753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546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1784958" y="444212"/>
            <a:ext cx="8662548" cy="1984917"/>
          </a:xfr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/>
              <a:t>Проектная деятельность – как  особый </a:t>
            </a:r>
            <a:r>
              <a:rPr lang="ru-RU" dirty="0" smtClean="0"/>
              <a:t>вид  </a:t>
            </a:r>
            <a:r>
              <a:rPr lang="ru-RU" dirty="0"/>
              <a:t>деятельности</a:t>
            </a:r>
          </a:p>
        </p:txBody>
      </p:sp>
      <p:graphicFrame>
        <p:nvGraphicFramePr>
          <p:cNvPr id="7" name="Содержимое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6325675"/>
              </p:ext>
            </p:extLst>
          </p:nvPr>
        </p:nvGraphicFramePr>
        <p:xfrm>
          <a:off x="233464" y="2140085"/>
          <a:ext cx="9962383" cy="49250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1606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Скругленный прямоугольник 29"/>
          <p:cNvSpPr/>
          <p:nvPr/>
        </p:nvSpPr>
        <p:spPr>
          <a:xfrm>
            <a:off x="237201" y="1125702"/>
            <a:ext cx="10141788" cy="6128426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882235" y="249659"/>
            <a:ext cx="8137524" cy="1462409"/>
          </a:xfr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267" dirty="0"/>
              <a:t>Проектные ограничения</a:t>
            </a:r>
            <a:r>
              <a:rPr lang="ru-RU" dirty="0"/>
              <a:t/>
            </a:r>
            <a:br>
              <a:rPr lang="ru-RU" dirty="0"/>
            </a:br>
            <a:r>
              <a:rPr lang="ru-RU" sz="1867" dirty="0">
                <a:solidFill>
                  <a:schemeClr val="bg1">
                    <a:lumMod val="50000"/>
                  </a:schemeClr>
                </a:solidFill>
              </a:rPr>
              <a:t>ГОСТ Р ИСО 21500 п.3.11 </a:t>
            </a:r>
            <a:endParaRPr lang="ru-RU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237199" y="1872186"/>
            <a:ext cx="10141789" cy="5119336"/>
            <a:chOff x="838200" y="1258739"/>
            <a:chExt cx="13247171" cy="5790071"/>
          </a:xfrm>
        </p:grpSpPr>
        <p:sp>
          <p:nvSpPr>
            <p:cNvPr id="8" name="Треугольник 3"/>
            <p:cNvSpPr/>
            <p:nvPr/>
          </p:nvSpPr>
          <p:spPr>
            <a:xfrm>
              <a:off x="1257591" y="2381106"/>
              <a:ext cx="3419856" cy="2479118"/>
            </a:xfrm>
            <a:prstGeom prst="triangle">
              <a:avLst/>
            </a:pr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67"/>
            </a:p>
          </p:txBody>
        </p:sp>
        <p:sp>
          <p:nvSpPr>
            <p:cNvPr id="9" name="Овал 8"/>
            <p:cNvSpPr/>
            <p:nvPr/>
          </p:nvSpPr>
          <p:spPr>
            <a:xfrm>
              <a:off x="2839503" y="2203552"/>
              <a:ext cx="256032" cy="27432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67"/>
            </a:p>
          </p:txBody>
        </p:sp>
        <p:sp>
          <p:nvSpPr>
            <p:cNvPr id="10" name="Овал 9"/>
            <p:cNvSpPr/>
            <p:nvPr/>
          </p:nvSpPr>
          <p:spPr>
            <a:xfrm>
              <a:off x="1140751" y="4699734"/>
              <a:ext cx="256032" cy="27432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67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4559147" y="4718022"/>
              <a:ext cx="256032" cy="27432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67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643790" y="1258739"/>
              <a:ext cx="2539407" cy="8469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133" b="1" dirty="0">
                  <a:solidFill>
                    <a:srgbClr val="C00000"/>
                  </a:solidFill>
                </a:rPr>
                <a:t>Содержание </a:t>
              </a:r>
            </a:p>
            <a:p>
              <a:pPr algn="ctr"/>
              <a:r>
                <a:rPr lang="ru-RU" sz="2133" b="1" dirty="0">
                  <a:solidFill>
                    <a:srgbClr val="C00000"/>
                  </a:solidFill>
                </a:rPr>
                <a:t>и качество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38200" y="5036346"/>
              <a:ext cx="1332100" cy="475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133" b="1" dirty="0">
                  <a:solidFill>
                    <a:srgbClr val="C00000"/>
                  </a:solidFill>
                </a:rPr>
                <a:t>Сроки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585779" y="5036346"/>
              <a:ext cx="2007405" cy="8469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133" b="1" dirty="0">
                  <a:solidFill>
                    <a:srgbClr val="C00000"/>
                  </a:solidFill>
                </a:rPr>
                <a:t>Затраты</a:t>
              </a:r>
              <a:r>
                <a:rPr lang="ru-RU" sz="2133" b="1" dirty="0"/>
                <a:t> </a:t>
              </a:r>
            </a:p>
            <a:p>
              <a:pPr algn="ctr"/>
              <a:r>
                <a:rPr lang="ru-RU" sz="2133" b="1" dirty="0">
                  <a:solidFill>
                    <a:srgbClr val="C00000"/>
                  </a:solidFill>
                </a:rPr>
                <a:t>(ресурсы)</a:t>
              </a:r>
            </a:p>
          </p:txBody>
        </p:sp>
        <p:cxnSp>
          <p:nvCxnSpPr>
            <p:cNvPr id="15" name="Прямая соединительная линия 14"/>
            <p:cNvCxnSpPr/>
            <p:nvPr/>
          </p:nvCxnSpPr>
          <p:spPr>
            <a:xfrm>
              <a:off x="2000287" y="3512731"/>
              <a:ext cx="185420" cy="16279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flipV="1">
              <a:off x="3688879" y="3512731"/>
              <a:ext cx="213360" cy="1524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>
              <a:off x="2967519" y="4699734"/>
              <a:ext cx="0" cy="31891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4542918" y="1328950"/>
              <a:ext cx="9542453" cy="26045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867" b="1" dirty="0"/>
                <a:t>В том числе:</a:t>
              </a:r>
            </a:p>
            <a:p>
              <a:pPr marL="380990" indent="-380990">
                <a:buFont typeface="Arial" charset="0"/>
                <a:buChar char="•"/>
              </a:pPr>
              <a:r>
                <a:rPr lang="ru-RU" sz="1867" dirty="0"/>
                <a:t>Факторы, связанные с обеспечение безопасности труда</a:t>
              </a:r>
            </a:p>
            <a:p>
              <a:pPr marL="380990" indent="-380990">
                <a:buFont typeface="Arial" charset="0"/>
                <a:buChar char="•"/>
              </a:pPr>
              <a:r>
                <a:rPr lang="ru-RU" sz="1867" dirty="0"/>
                <a:t>Допустимый уровень риска проекта</a:t>
              </a:r>
            </a:p>
            <a:p>
              <a:pPr marL="380990" indent="-380990">
                <a:buFont typeface="Arial" charset="0"/>
                <a:buChar char="•"/>
              </a:pPr>
              <a:r>
                <a:rPr lang="ru-RU" sz="1867" dirty="0"/>
                <a:t>Потенциальные социальные и экологические </a:t>
              </a:r>
              <a:endParaRPr lang="ru-RU" sz="1867" dirty="0" smtClean="0"/>
            </a:p>
            <a:p>
              <a:r>
                <a:rPr lang="ru-RU" sz="1867" dirty="0"/>
                <a:t> </a:t>
              </a:r>
              <a:r>
                <a:rPr lang="ru-RU" sz="1867" dirty="0" smtClean="0"/>
                <a:t>     последствия </a:t>
              </a:r>
              <a:r>
                <a:rPr lang="ru-RU" sz="1867" dirty="0"/>
                <a:t>проекта</a:t>
              </a:r>
            </a:p>
            <a:p>
              <a:pPr marL="380990" indent="-380990">
                <a:buFont typeface="Arial" charset="0"/>
                <a:buChar char="•"/>
              </a:pPr>
              <a:r>
                <a:rPr lang="ru-RU" sz="1867" dirty="0"/>
                <a:t>Законы, законодательные акты и другие </a:t>
              </a:r>
              <a:r>
                <a:rPr lang="ru-RU" sz="1867" dirty="0" smtClean="0"/>
                <a:t>регламентирующие</a:t>
              </a:r>
            </a:p>
            <a:p>
              <a:pPr marL="380990" indent="-380990">
                <a:buFont typeface="Arial" charset="0"/>
                <a:buChar char="•"/>
              </a:pPr>
              <a:r>
                <a:rPr lang="ru-RU" sz="1867" dirty="0" smtClean="0"/>
                <a:t> </a:t>
              </a:r>
              <a:r>
                <a:rPr lang="ru-RU" sz="1867" dirty="0"/>
                <a:t>документы</a:t>
              </a:r>
            </a:p>
          </p:txBody>
        </p:sp>
        <p:cxnSp>
          <p:nvCxnSpPr>
            <p:cNvPr id="19" name="Скругленная соединительная линия 18"/>
            <p:cNvCxnSpPr>
              <a:stCxn id="18" idx="1"/>
              <a:endCxn id="12" idx="3"/>
            </p:cNvCxnSpPr>
            <p:nvPr/>
          </p:nvCxnSpPr>
          <p:spPr>
            <a:xfrm rot="10800000">
              <a:off x="4183197" y="1682191"/>
              <a:ext cx="359721" cy="949055"/>
            </a:xfrm>
            <a:prstGeom prst="curvedConnector3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6725740" y="3880137"/>
              <a:ext cx="3772895" cy="2286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867" b="1" dirty="0"/>
                <a:t>В том числе:</a:t>
              </a:r>
            </a:p>
            <a:p>
              <a:pPr marL="380990" indent="-380990">
                <a:buFont typeface="Arial" charset="0"/>
                <a:buChar char="•"/>
              </a:pPr>
              <a:r>
                <a:rPr lang="ru-RU" sz="1867" dirty="0"/>
                <a:t>Доступность бюджета проекта</a:t>
              </a:r>
            </a:p>
            <a:p>
              <a:pPr marL="380990" indent="-380990">
                <a:buFont typeface="Arial" charset="0"/>
                <a:buChar char="•"/>
              </a:pPr>
              <a:r>
                <a:rPr lang="ru-RU" sz="1867" dirty="0"/>
                <a:t>Человеческие ресурсы</a:t>
              </a:r>
            </a:p>
            <a:p>
              <a:pPr marL="380990" indent="-380990">
                <a:buFont typeface="Arial" charset="0"/>
                <a:buChar char="•"/>
              </a:pPr>
              <a:r>
                <a:rPr lang="ru-RU" sz="1867" dirty="0"/>
                <a:t>Площади и оборудование</a:t>
              </a:r>
            </a:p>
            <a:p>
              <a:pPr marL="380990" indent="-380990">
                <a:buFont typeface="Arial" charset="0"/>
                <a:buChar char="•"/>
              </a:pPr>
              <a:r>
                <a:rPr lang="ru-RU" sz="1867" dirty="0"/>
                <a:t>Материалы и инструменты</a:t>
              </a:r>
            </a:p>
          </p:txBody>
        </p:sp>
        <p:cxnSp>
          <p:nvCxnSpPr>
            <p:cNvPr id="21" name="Скругленная соединительная линия 20"/>
            <p:cNvCxnSpPr>
              <a:stCxn id="20" idx="1"/>
              <a:endCxn id="14" idx="3"/>
            </p:cNvCxnSpPr>
            <p:nvPr/>
          </p:nvCxnSpPr>
          <p:spPr>
            <a:xfrm rot="10800000" flipV="1">
              <a:off x="5593184" y="5023551"/>
              <a:ext cx="1132556" cy="436246"/>
            </a:xfrm>
            <a:prstGeom prst="curvedConnector3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1699332" y="5699032"/>
              <a:ext cx="3772895" cy="13497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867" b="1" dirty="0"/>
                <a:t>В том числе:</a:t>
              </a:r>
            </a:p>
            <a:p>
              <a:pPr marL="380990" indent="-380990">
                <a:buFont typeface="Arial" charset="0"/>
                <a:buChar char="•"/>
              </a:pPr>
              <a:r>
                <a:rPr lang="ru-RU" sz="1867" dirty="0"/>
                <a:t>Длительность проекта</a:t>
              </a:r>
            </a:p>
            <a:p>
              <a:pPr marL="380990" indent="-380990">
                <a:buFont typeface="Arial" charset="0"/>
                <a:buChar char="•"/>
              </a:pPr>
              <a:r>
                <a:rPr lang="ru-RU" sz="1867" dirty="0"/>
                <a:t>Целевая дата окончания проекта</a:t>
              </a:r>
            </a:p>
          </p:txBody>
        </p:sp>
        <p:cxnSp>
          <p:nvCxnSpPr>
            <p:cNvPr id="23" name="Скругленная соединительная линия 22"/>
            <p:cNvCxnSpPr>
              <a:stCxn id="22" idx="1"/>
              <a:endCxn id="13" idx="2"/>
            </p:cNvCxnSpPr>
            <p:nvPr/>
          </p:nvCxnSpPr>
          <p:spPr>
            <a:xfrm rot="10800000">
              <a:off x="1504252" y="5512012"/>
              <a:ext cx="195082" cy="861910"/>
            </a:xfrm>
            <a:prstGeom prst="curvedConnector2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0826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ЦПМ">
      <a:dk1>
        <a:srgbClr val="0062A7"/>
      </a:dk1>
      <a:lt1>
        <a:srgbClr val="FFFFFF"/>
      </a:lt1>
      <a:dk2>
        <a:srgbClr val="EA8C1C"/>
      </a:dk2>
      <a:lt2>
        <a:srgbClr val="5F4894"/>
      </a:lt2>
      <a:accent1>
        <a:srgbClr val="D30535"/>
      </a:accent1>
      <a:accent2>
        <a:srgbClr val="49556E"/>
      </a:accent2>
      <a:accent3>
        <a:srgbClr val="04A760"/>
      </a:accent3>
      <a:accent4>
        <a:srgbClr val="F2F7FD"/>
      </a:accent4>
      <a:accent5>
        <a:srgbClr val="D11971"/>
      </a:accent5>
      <a:accent6>
        <a:srgbClr val="0B9998"/>
      </a:accent6>
      <a:hlink>
        <a:srgbClr val="49556E"/>
      </a:hlink>
      <a:folHlink>
        <a:srgbClr val="0062A7"/>
      </a:folHlink>
    </a:clrScheme>
    <a:fontScheme name="ЦПМ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6317</TotalTime>
  <Words>834</Words>
  <Application>Microsoft Office PowerPoint</Application>
  <PresentationFormat>Произвольный</PresentationFormat>
  <Paragraphs>167</Paragraphs>
  <Slides>19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Основы проектной деятельности (часть I)</vt:lpstr>
      <vt:lpstr>Управление проектами –  наука здравого смысла?</vt:lpstr>
      <vt:lpstr>Чем проектная деятельность отличается от обычной функциональной работы и работы по поручениям?</vt:lpstr>
      <vt:lpstr>Презентация PowerPoint</vt:lpstr>
      <vt:lpstr>Презентация PowerPoint</vt:lpstr>
      <vt:lpstr>Презентация PowerPoint</vt:lpstr>
      <vt:lpstr>Презентация PowerPoint</vt:lpstr>
      <vt:lpstr>Проектная деятельность – как  особый вид  деятельности</vt:lpstr>
      <vt:lpstr>Проектные ограничения ГОСТ Р ИСО 21500 п.3.11 </vt:lpstr>
      <vt:lpstr>Жизненный цикл проекта</vt:lpstr>
      <vt:lpstr>Отличия проектной и процессной деятельности</vt:lpstr>
      <vt:lpstr>Презентация PowerPoint</vt:lpstr>
      <vt:lpstr>Основные нормативные документы, регулирующие проектную деятельность</vt:lpstr>
      <vt:lpstr>Организационная структура управления проектной деятельностью</vt:lpstr>
      <vt:lpstr>Основные термины и определения проектной деятельности в РФ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Маргарита Печерских</dc:creator>
  <cp:lastModifiedBy>хозяин</cp:lastModifiedBy>
  <cp:revision>496</cp:revision>
  <cp:lastPrinted>2019-09-02T12:30:44Z</cp:lastPrinted>
  <dcterms:created xsi:type="dcterms:W3CDTF">2017-10-02T07:24:18Z</dcterms:created>
  <dcterms:modified xsi:type="dcterms:W3CDTF">2020-01-23T21:05:49Z</dcterms:modified>
</cp:coreProperties>
</file>