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73" r:id="rId2"/>
    <p:sldId id="455" r:id="rId3"/>
    <p:sldId id="456" r:id="rId4"/>
    <p:sldId id="457" r:id="rId5"/>
    <p:sldId id="460" r:id="rId6"/>
    <p:sldId id="458" r:id="rId7"/>
    <p:sldId id="459" r:id="rId8"/>
    <p:sldId id="461" r:id="rId9"/>
    <p:sldId id="407" r:id="rId10"/>
    <p:sldId id="454" r:id="rId11"/>
    <p:sldId id="415" r:id="rId12"/>
    <p:sldId id="417" r:id="rId13"/>
    <p:sldId id="463" r:id="rId14"/>
    <p:sldId id="464" r:id="rId15"/>
    <p:sldId id="465" r:id="rId16"/>
    <p:sldId id="466" r:id="rId17"/>
    <p:sldId id="438" r:id="rId18"/>
    <p:sldId id="467" r:id="rId19"/>
    <p:sldId id="462" r:id="rId20"/>
    <p:sldId id="441" r:id="rId21"/>
  </p:sldIdLst>
  <p:sldSz cx="10691813" cy="7559675"/>
  <p:notesSz cx="6669088" cy="9926638"/>
  <p:defaultTextStyle>
    <a:defPPr>
      <a:defRPr lang="ru-RU"/>
    </a:defPPr>
    <a:lvl1pPr marL="0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1pPr>
    <a:lvl2pPr marL="521364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2pPr>
    <a:lvl3pPr marL="1042727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3pPr>
    <a:lvl4pPr marL="1564093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4pPr>
    <a:lvl5pPr marL="2085456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5pPr>
    <a:lvl6pPr marL="2606820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6pPr>
    <a:lvl7pPr marL="3128183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7pPr>
    <a:lvl8pPr marL="3649549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8pPr>
    <a:lvl9pPr marL="4170913" algn="l" defTabSz="1042727" rtl="0" eaLnBrk="1" latinLnBrk="0" hangingPunct="1">
      <a:defRPr sz="2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50021"/>
    <a:srgbClr val="CCCC00"/>
    <a:srgbClr val="CCFF66"/>
    <a:srgbClr val="000066"/>
    <a:srgbClr val="000000"/>
    <a:srgbClr val="663300"/>
    <a:srgbClr val="CCFF33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70" autoAdjust="0"/>
    <p:restoredTop sz="75488" autoAdjust="0"/>
  </p:normalViewPr>
  <p:slideViewPr>
    <p:cSldViewPr snapToGrid="0" showGuides="1">
      <p:cViewPr varScale="1">
        <p:scale>
          <a:sx n="46" d="100"/>
          <a:sy n="46" d="100"/>
        </p:scale>
        <p:origin x="-384" y="-96"/>
      </p:cViewPr>
      <p:guideLst>
        <p:guide orient="horz" pos="2381"/>
        <p:guide pos="336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notesViewPr>
    <p:cSldViewPr snapToGrid="0" showGuides="1">
      <p:cViewPr varScale="1">
        <p:scale>
          <a:sx n="49" d="100"/>
          <a:sy n="49" d="100"/>
        </p:scale>
        <p:origin x="-1914" y="-90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2FB15-3BC9-428B-B064-F94E91818775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0C7BDF-D75B-49A2-86FB-31991AD400B1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A50021"/>
              </a:solidFill>
            </a:rPr>
            <a:t>Изучение социального поля</a:t>
          </a:r>
          <a:endParaRPr lang="ru-RU" sz="2800" b="1" i="1" dirty="0">
            <a:solidFill>
              <a:srgbClr val="A50021"/>
            </a:solidFill>
          </a:endParaRPr>
        </a:p>
      </dgm:t>
    </dgm:pt>
    <dgm:pt modelId="{3491D00D-2D48-49AD-90D9-1824D9C5EDBB}" type="parTrans" cxnId="{F6C4D9C1-B736-4A90-BE1C-591986AC731F}">
      <dgm:prSet/>
      <dgm:spPr/>
      <dgm:t>
        <a:bodyPr/>
        <a:lstStyle/>
        <a:p>
          <a:endParaRPr lang="ru-RU"/>
        </a:p>
      </dgm:t>
    </dgm:pt>
    <dgm:pt modelId="{9312E454-66F0-4B46-9AD3-BC9A73F2DAA3}" type="sibTrans" cxnId="{F6C4D9C1-B736-4A90-BE1C-591986AC731F}">
      <dgm:prSet/>
      <dgm:spPr/>
      <dgm:t>
        <a:bodyPr/>
        <a:lstStyle/>
        <a:p>
          <a:endParaRPr lang="ru-RU"/>
        </a:p>
      </dgm:t>
    </dgm:pt>
    <dgm:pt modelId="{405EDD40-7B27-4DF3-91D9-56216C410747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A50021"/>
              </a:solidFill>
            </a:rPr>
            <a:t>Формирование цели</a:t>
          </a:r>
          <a:endParaRPr lang="ru-RU" sz="2800" b="1" i="1" dirty="0">
            <a:solidFill>
              <a:srgbClr val="A50021"/>
            </a:solidFill>
          </a:endParaRPr>
        </a:p>
      </dgm:t>
    </dgm:pt>
    <dgm:pt modelId="{C3B081B3-2992-403A-B8B9-69E84C12AC5C}" type="parTrans" cxnId="{9AF727F4-9CBD-46D9-BBB3-DD2C57418CDB}">
      <dgm:prSet/>
      <dgm:spPr/>
      <dgm:t>
        <a:bodyPr/>
        <a:lstStyle/>
        <a:p>
          <a:endParaRPr lang="ru-RU"/>
        </a:p>
      </dgm:t>
    </dgm:pt>
    <dgm:pt modelId="{1ADD3289-9177-4D94-B642-35A70B8EB464}" type="sibTrans" cxnId="{9AF727F4-9CBD-46D9-BBB3-DD2C57418CDB}">
      <dgm:prSet/>
      <dgm:spPr/>
      <dgm:t>
        <a:bodyPr/>
        <a:lstStyle/>
        <a:p>
          <a:endParaRPr lang="ru-RU"/>
        </a:p>
      </dgm:t>
    </dgm:pt>
    <dgm:pt modelId="{6133EC3E-6307-4F89-BE5A-81B423BE4E1F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A50021"/>
              </a:solidFill>
            </a:rPr>
            <a:t>Дорожная карта и календарный план </a:t>
          </a:r>
          <a:endParaRPr lang="ru-RU" sz="2800" b="1" i="1" dirty="0">
            <a:solidFill>
              <a:srgbClr val="A50021"/>
            </a:solidFill>
          </a:endParaRPr>
        </a:p>
      </dgm:t>
    </dgm:pt>
    <dgm:pt modelId="{D2B194FF-726A-4D2D-8043-46E07A1CAFB5}" type="parTrans" cxnId="{DC928A62-E798-467B-8DD8-B042E3625D48}">
      <dgm:prSet/>
      <dgm:spPr/>
      <dgm:t>
        <a:bodyPr/>
        <a:lstStyle/>
        <a:p>
          <a:endParaRPr lang="ru-RU"/>
        </a:p>
      </dgm:t>
    </dgm:pt>
    <dgm:pt modelId="{923E6AA6-CE91-4A1E-B462-AB30C23ECC30}" type="sibTrans" cxnId="{DC928A62-E798-467B-8DD8-B042E3625D48}">
      <dgm:prSet/>
      <dgm:spPr/>
      <dgm:t>
        <a:bodyPr/>
        <a:lstStyle/>
        <a:p>
          <a:endParaRPr lang="ru-RU"/>
        </a:p>
      </dgm:t>
    </dgm:pt>
    <dgm:pt modelId="{10999F5F-F718-4F8B-8A92-5B4D4A3B5153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A50021"/>
              </a:solidFill>
            </a:rPr>
            <a:t>Бюджет проекта</a:t>
          </a:r>
          <a:endParaRPr lang="ru-RU" sz="2800" b="1" i="1" dirty="0">
            <a:solidFill>
              <a:srgbClr val="A50021"/>
            </a:solidFill>
          </a:endParaRPr>
        </a:p>
      </dgm:t>
    </dgm:pt>
    <dgm:pt modelId="{D5880A3E-0199-4F91-A224-93A35CACD10D}" type="parTrans" cxnId="{BE585D97-4653-4567-8567-4862815449C5}">
      <dgm:prSet/>
      <dgm:spPr/>
      <dgm:t>
        <a:bodyPr/>
        <a:lstStyle/>
        <a:p>
          <a:endParaRPr lang="ru-RU"/>
        </a:p>
      </dgm:t>
    </dgm:pt>
    <dgm:pt modelId="{D1499F22-7F55-405C-833C-CD94AB04F492}" type="sibTrans" cxnId="{BE585D97-4653-4567-8567-4862815449C5}">
      <dgm:prSet/>
      <dgm:spPr/>
      <dgm:t>
        <a:bodyPr/>
        <a:lstStyle/>
        <a:p>
          <a:endParaRPr lang="ru-RU"/>
        </a:p>
      </dgm:t>
    </dgm:pt>
    <dgm:pt modelId="{DA6DFEAE-A11D-45E3-8100-A100938E22A3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A50021"/>
              </a:solidFill>
            </a:rPr>
            <a:t>Ресурсы проекта</a:t>
          </a:r>
          <a:endParaRPr lang="ru-RU" sz="2800" b="1" i="1" dirty="0">
            <a:solidFill>
              <a:srgbClr val="A50021"/>
            </a:solidFill>
          </a:endParaRPr>
        </a:p>
      </dgm:t>
    </dgm:pt>
    <dgm:pt modelId="{CDF36AAE-BF77-436B-AD1B-FF4C69EDBB3A}" type="parTrans" cxnId="{46A5984A-AF55-4512-9E9C-6F4AE9328F91}">
      <dgm:prSet/>
      <dgm:spPr/>
      <dgm:t>
        <a:bodyPr/>
        <a:lstStyle/>
        <a:p>
          <a:endParaRPr lang="ru-RU"/>
        </a:p>
      </dgm:t>
    </dgm:pt>
    <dgm:pt modelId="{959D9799-51FB-4543-87F0-D1D8993BB014}" type="sibTrans" cxnId="{46A5984A-AF55-4512-9E9C-6F4AE9328F91}">
      <dgm:prSet/>
      <dgm:spPr/>
      <dgm:t>
        <a:bodyPr/>
        <a:lstStyle/>
        <a:p>
          <a:endParaRPr lang="ru-RU"/>
        </a:p>
      </dgm:t>
    </dgm:pt>
    <dgm:pt modelId="{F1951747-0F68-4C14-8D4D-F7899DDFF0B1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A50021"/>
              </a:solidFill>
            </a:rPr>
            <a:t>Риски</a:t>
          </a:r>
          <a:endParaRPr lang="ru-RU" sz="2800" b="1" i="1" dirty="0">
            <a:solidFill>
              <a:srgbClr val="A50021"/>
            </a:solidFill>
          </a:endParaRPr>
        </a:p>
      </dgm:t>
    </dgm:pt>
    <dgm:pt modelId="{1EA6F173-62A0-4C6C-AABC-4E4E03CCD11A}" type="parTrans" cxnId="{F13495B8-930D-4956-B3B8-126B5D130B40}">
      <dgm:prSet/>
      <dgm:spPr/>
      <dgm:t>
        <a:bodyPr/>
        <a:lstStyle/>
        <a:p>
          <a:endParaRPr lang="ru-RU"/>
        </a:p>
      </dgm:t>
    </dgm:pt>
    <dgm:pt modelId="{4FB7CA0F-E828-4DBE-906E-1C6D17975014}" type="sibTrans" cxnId="{F13495B8-930D-4956-B3B8-126B5D130B40}">
      <dgm:prSet/>
      <dgm:spPr/>
      <dgm:t>
        <a:bodyPr/>
        <a:lstStyle/>
        <a:p>
          <a:endParaRPr lang="ru-RU"/>
        </a:p>
      </dgm:t>
    </dgm:pt>
    <dgm:pt modelId="{9D31B51A-9D06-48FA-8AC5-8678D3BAB358}" type="pres">
      <dgm:prSet presAssocID="{9B82FB15-3BC9-428B-B064-F94E918187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7625E4-FB1D-4083-967B-D5D57A886681}" type="pres">
      <dgm:prSet presAssocID="{7B0C7BDF-D75B-49A2-86FB-31991AD400B1}" presName="parentLin" presStyleCnt="0"/>
      <dgm:spPr/>
    </dgm:pt>
    <dgm:pt modelId="{F6BAA7AE-1F8C-4BD9-AF29-DD0BAD700CD8}" type="pres">
      <dgm:prSet presAssocID="{7B0C7BDF-D75B-49A2-86FB-31991AD400B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786F6B1-9EAA-4328-B98E-3446CA66C09D}" type="pres">
      <dgm:prSet presAssocID="{7B0C7BDF-D75B-49A2-86FB-31991AD400B1}" presName="parentText" presStyleLbl="node1" presStyleIdx="0" presStyleCnt="6" custLinFactNeighborX="9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8F3D-FED8-472B-95CC-3A6FC192C65F}" type="pres">
      <dgm:prSet presAssocID="{7B0C7BDF-D75B-49A2-86FB-31991AD400B1}" presName="negativeSpace" presStyleCnt="0"/>
      <dgm:spPr/>
    </dgm:pt>
    <dgm:pt modelId="{7A22382B-2ED0-4269-80DB-D621666D510D}" type="pres">
      <dgm:prSet presAssocID="{7B0C7BDF-D75B-49A2-86FB-31991AD400B1}" presName="childText" presStyleLbl="conFgAcc1" presStyleIdx="0" presStyleCnt="6">
        <dgm:presLayoutVars>
          <dgm:bulletEnabled val="1"/>
        </dgm:presLayoutVars>
      </dgm:prSet>
      <dgm:spPr/>
    </dgm:pt>
    <dgm:pt modelId="{AE1563FD-AEA5-4F05-B485-B60E7126BE7D}" type="pres">
      <dgm:prSet presAssocID="{9312E454-66F0-4B46-9AD3-BC9A73F2DAA3}" presName="spaceBetweenRectangles" presStyleCnt="0"/>
      <dgm:spPr/>
    </dgm:pt>
    <dgm:pt modelId="{FF74B028-5FAB-48C8-B5C1-67FB530B85C6}" type="pres">
      <dgm:prSet presAssocID="{405EDD40-7B27-4DF3-91D9-56216C410747}" presName="parentLin" presStyleCnt="0"/>
      <dgm:spPr/>
    </dgm:pt>
    <dgm:pt modelId="{43362BB5-5EEE-4911-BD01-311DD5FE58FE}" type="pres">
      <dgm:prSet presAssocID="{405EDD40-7B27-4DF3-91D9-56216C41074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F0D3B4C-15D9-4CD3-9666-BD8091D0F409}" type="pres">
      <dgm:prSet presAssocID="{405EDD40-7B27-4DF3-91D9-56216C41074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6CF0E-C5A0-4220-9FE4-4B803D0859FB}" type="pres">
      <dgm:prSet presAssocID="{405EDD40-7B27-4DF3-91D9-56216C410747}" presName="negativeSpace" presStyleCnt="0"/>
      <dgm:spPr/>
    </dgm:pt>
    <dgm:pt modelId="{5F40E5EF-2AF9-4E59-A0EA-A07D3CE0C6E6}" type="pres">
      <dgm:prSet presAssocID="{405EDD40-7B27-4DF3-91D9-56216C410747}" presName="childText" presStyleLbl="conFgAcc1" presStyleIdx="1" presStyleCnt="6">
        <dgm:presLayoutVars>
          <dgm:bulletEnabled val="1"/>
        </dgm:presLayoutVars>
      </dgm:prSet>
      <dgm:spPr/>
    </dgm:pt>
    <dgm:pt modelId="{C384FDE4-5A0D-44CD-84C4-1AF8069BC639}" type="pres">
      <dgm:prSet presAssocID="{1ADD3289-9177-4D94-B642-35A70B8EB464}" presName="spaceBetweenRectangles" presStyleCnt="0"/>
      <dgm:spPr/>
    </dgm:pt>
    <dgm:pt modelId="{D2C31E0E-571C-4B37-9083-061805203D6D}" type="pres">
      <dgm:prSet presAssocID="{6133EC3E-6307-4F89-BE5A-81B423BE4E1F}" presName="parentLin" presStyleCnt="0"/>
      <dgm:spPr/>
    </dgm:pt>
    <dgm:pt modelId="{021A0166-AB0A-4BA5-94DB-9E15384960E1}" type="pres">
      <dgm:prSet presAssocID="{6133EC3E-6307-4F89-BE5A-81B423BE4E1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2B6A17F-361E-4F51-B0A8-3D9C7C2A025E}" type="pres">
      <dgm:prSet presAssocID="{6133EC3E-6307-4F89-BE5A-81B423BE4E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B8A22-CB50-4DC8-9A95-EE320ECD1543}" type="pres">
      <dgm:prSet presAssocID="{6133EC3E-6307-4F89-BE5A-81B423BE4E1F}" presName="negativeSpace" presStyleCnt="0"/>
      <dgm:spPr/>
    </dgm:pt>
    <dgm:pt modelId="{C684D197-0951-4641-9DED-66B592C603FF}" type="pres">
      <dgm:prSet presAssocID="{6133EC3E-6307-4F89-BE5A-81B423BE4E1F}" presName="childText" presStyleLbl="conFgAcc1" presStyleIdx="2" presStyleCnt="6">
        <dgm:presLayoutVars>
          <dgm:bulletEnabled val="1"/>
        </dgm:presLayoutVars>
      </dgm:prSet>
      <dgm:spPr/>
    </dgm:pt>
    <dgm:pt modelId="{E4825C30-1BD0-4B7D-A482-419202F3500B}" type="pres">
      <dgm:prSet presAssocID="{923E6AA6-CE91-4A1E-B462-AB30C23ECC30}" presName="spaceBetweenRectangles" presStyleCnt="0"/>
      <dgm:spPr/>
    </dgm:pt>
    <dgm:pt modelId="{422D20ED-BE21-4CB7-A866-501BDDB603A8}" type="pres">
      <dgm:prSet presAssocID="{10999F5F-F718-4F8B-8A92-5B4D4A3B5153}" presName="parentLin" presStyleCnt="0"/>
      <dgm:spPr/>
    </dgm:pt>
    <dgm:pt modelId="{4F8EF8F1-B834-4CDC-B05F-9B389CA3D371}" type="pres">
      <dgm:prSet presAssocID="{10999F5F-F718-4F8B-8A92-5B4D4A3B515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24B7917-F1E7-4BA7-9392-4E153296467D}" type="pres">
      <dgm:prSet presAssocID="{10999F5F-F718-4F8B-8A92-5B4D4A3B515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D2757-8C88-4A14-B66B-033EF9443792}" type="pres">
      <dgm:prSet presAssocID="{10999F5F-F718-4F8B-8A92-5B4D4A3B5153}" presName="negativeSpace" presStyleCnt="0"/>
      <dgm:spPr/>
    </dgm:pt>
    <dgm:pt modelId="{66C9A712-0E42-4154-8BC0-98EDE4CD6733}" type="pres">
      <dgm:prSet presAssocID="{10999F5F-F718-4F8B-8A92-5B4D4A3B5153}" presName="childText" presStyleLbl="conFgAcc1" presStyleIdx="3" presStyleCnt="6">
        <dgm:presLayoutVars>
          <dgm:bulletEnabled val="1"/>
        </dgm:presLayoutVars>
      </dgm:prSet>
      <dgm:spPr/>
    </dgm:pt>
    <dgm:pt modelId="{0D500708-C3C9-4AF0-A3B1-AC65574125A8}" type="pres">
      <dgm:prSet presAssocID="{D1499F22-7F55-405C-833C-CD94AB04F492}" presName="spaceBetweenRectangles" presStyleCnt="0"/>
      <dgm:spPr/>
    </dgm:pt>
    <dgm:pt modelId="{6D625BF9-3EA2-4D4B-A770-CE538C02A199}" type="pres">
      <dgm:prSet presAssocID="{DA6DFEAE-A11D-45E3-8100-A100938E22A3}" presName="parentLin" presStyleCnt="0"/>
      <dgm:spPr/>
    </dgm:pt>
    <dgm:pt modelId="{F137B0AC-C10F-49F5-A9DF-A926DAC64DD9}" type="pres">
      <dgm:prSet presAssocID="{DA6DFEAE-A11D-45E3-8100-A100938E22A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207F8D2-887E-4A6D-BB16-B600D16795A3}" type="pres">
      <dgm:prSet presAssocID="{DA6DFEAE-A11D-45E3-8100-A100938E22A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223D0-0E2B-4F1E-AD79-A9AA0EDDE7D2}" type="pres">
      <dgm:prSet presAssocID="{DA6DFEAE-A11D-45E3-8100-A100938E22A3}" presName="negativeSpace" presStyleCnt="0"/>
      <dgm:spPr/>
    </dgm:pt>
    <dgm:pt modelId="{1D3B6992-C954-4FC6-B453-0BD5BC310B86}" type="pres">
      <dgm:prSet presAssocID="{DA6DFEAE-A11D-45E3-8100-A100938E22A3}" presName="childText" presStyleLbl="conFgAcc1" presStyleIdx="4" presStyleCnt="6">
        <dgm:presLayoutVars>
          <dgm:bulletEnabled val="1"/>
        </dgm:presLayoutVars>
      </dgm:prSet>
      <dgm:spPr/>
    </dgm:pt>
    <dgm:pt modelId="{F9EAE2B1-FD0B-45BD-B723-73D41ED4462D}" type="pres">
      <dgm:prSet presAssocID="{959D9799-51FB-4543-87F0-D1D8993BB014}" presName="spaceBetweenRectangles" presStyleCnt="0"/>
      <dgm:spPr/>
    </dgm:pt>
    <dgm:pt modelId="{8AE1F5F3-5636-4ED7-817C-5055CAEC9F19}" type="pres">
      <dgm:prSet presAssocID="{F1951747-0F68-4C14-8D4D-F7899DDFF0B1}" presName="parentLin" presStyleCnt="0"/>
      <dgm:spPr/>
    </dgm:pt>
    <dgm:pt modelId="{D47C4071-CEE1-435B-AEC9-2F785573087E}" type="pres">
      <dgm:prSet presAssocID="{F1951747-0F68-4C14-8D4D-F7899DDFF0B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8394D32-6EFE-4411-A0D1-2785C39662C2}" type="pres">
      <dgm:prSet presAssocID="{F1951747-0F68-4C14-8D4D-F7899DDFF0B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AB5FD-5D01-4A60-9E92-F40B133EF472}" type="pres">
      <dgm:prSet presAssocID="{F1951747-0F68-4C14-8D4D-F7899DDFF0B1}" presName="negativeSpace" presStyleCnt="0"/>
      <dgm:spPr/>
    </dgm:pt>
    <dgm:pt modelId="{B90A563C-1001-4CF7-B4A8-2D2F6F12BA3E}" type="pres">
      <dgm:prSet presAssocID="{F1951747-0F68-4C14-8D4D-F7899DDFF0B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3CE03E4-77FA-4AA3-A2C4-3C0FD430EA7F}" type="presOf" srcId="{405EDD40-7B27-4DF3-91D9-56216C410747}" destId="{43362BB5-5EEE-4911-BD01-311DD5FE58FE}" srcOrd="0" destOrd="0" presId="urn:microsoft.com/office/officeart/2005/8/layout/list1"/>
    <dgm:cxn modelId="{115F62C8-3ACF-4654-9CE7-BBE399684A30}" type="presOf" srcId="{10999F5F-F718-4F8B-8A92-5B4D4A3B5153}" destId="{4F8EF8F1-B834-4CDC-B05F-9B389CA3D371}" srcOrd="0" destOrd="0" presId="urn:microsoft.com/office/officeart/2005/8/layout/list1"/>
    <dgm:cxn modelId="{CD86B137-8A50-4BD7-9D70-FE01B95491A9}" type="presOf" srcId="{6133EC3E-6307-4F89-BE5A-81B423BE4E1F}" destId="{72B6A17F-361E-4F51-B0A8-3D9C7C2A025E}" srcOrd="1" destOrd="0" presId="urn:microsoft.com/office/officeart/2005/8/layout/list1"/>
    <dgm:cxn modelId="{46A5984A-AF55-4512-9E9C-6F4AE9328F91}" srcId="{9B82FB15-3BC9-428B-B064-F94E91818775}" destId="{DA6DFEAE-A11D-45E3-8100-A100938E22A3}" srcOrd="4" destOrd="0" parTransId="{CDF36AAE-BF77-436B-AD1B-FF4C69EDBB3A}" sibTransId="{959D9799-51FB-4543-87F0-D1D8993BB014}"/>
    <dgm:cxn modelId="{9AF727F4-9CBD-46D9-BBB3-DD2C57418CDB}" srcId="{9B82FB15-3BC9-428B-B064-F94E91818775}" destId="{405EDD40-7B27-4DF3-91D9-56216C410747}" srcOrd="1" destOrd="0" parTransId="{C3B081B3-2992-403A-B8B9-69E84C12AC5C}" sibTransId="{1ADD3289-9177-4D94-B642-35A70B8EB464}"/>
    <dgm:cxn modelId="{7130105E-57D6-4F87-96DE-96877C29495F}" type="presOf" srcId="{7B0C7BDF-D75B-49A2-86FB-31991AD400B1}" destId="{F6BAA7AE-1F8C-4BD9-AF29-DD0BAD700CD8}" srcOrd="0" destOrd="0" presId="urn:microsoft.com/office/officeart/2005/8/layout/list1"/>
    <dgm:cxn modelId="{8F29BEC3-81C7-4A1F-8D58-BE691AB72D68}" type="presOf" srcId="{405EDD40-7B27-4DF3-91D9-56216C410747}" destId="{6F0D3B4C-15D9-4CD3-9666-BD8091D0F409}" srcOrd="1" destOrd="0" presId="urn:microsoft.com/office/officeart/2005/8/layout/list1"/>
    <dgm:cxn modelId="{BE585D97-4653-4567-8567-4862815449C5}" srcId="{9B82FB15-3BC9-428B-B064-F94E91818775}" destId="{10999F5F-F718-4F8B-8A92-5B4D4A3B5153}" srcOrd="3" destOrd="0" parTransId="{D5880A3E-0199-4F91-A224-93A35CACD10D}" sibTransId="{D1499F22-7F55-405C-833C-CD94AB04F492}"/>
    <dgm:cxn modelId="{F6C4D9C1-B736-4A90-BE1C-591986AC731F}" srcId="{9B82FB15-3BC9-428B-B064-F94E91818775}" destId="{7B0C7BDF-D75B-49A2-86FB-31991AD400B1}" srcOrd="0" destOrd="0" parTransId="{3491D00D-2D48-49AD-90D9-1824D9C5EDBB}" sibTransId="{9312E454-66F0-4B46-9AD3-BC9A73F2DAA3}"/>
    <dgm:cxn modelId="{7CF506DC-0B1F-49C4-B9E6-250C9E2EC0DD}" type="presOf" srcId="{DA6DFEAE-A11D-45E3-8100-A100938E22A3}" destId="{F137B0AC-C10F-49F5-A9DF-A926DAC64DD9}" srcOrd="0" destOrd="0" presId="urn:microsoft.com/office/officeart/2005/8/layout/list1"/>
    <dgm:cxn modelId="{185FAC2D-90C1-4CD3-9031-1BB2DED11D92}" type="presOf" srcId="{DA6DFEAE-A11D-45E3-8100-A100938E22A3}" destId="{6207F8D2-887E-4A6D-BB16-B600D16795A3}" srcOrd="1" destOrd="0" presId="urn:microsoft.com/office/officeart/2005/8/layout/list1"/>
    <dgm:cxn modelId="{FA41FFDE-EA28-41DF-9601-3503EFF228C0}" type="presOf" srcId="{F1951747-0F68-4C14-8D4D-F7899DDFF0B1}" destId="{48394D32-6EFE-4411-A0D1-2785C39662C2}" srcOrd="1" destOrd="0" presId="urn:microsoft.com/office/officeart/2005/8/layout/list1"/>
    <dgm:cxn modelId="{2EEC7175-B63C-4F64-856B-63040F626F27}" type="presOf" srcId="{7B0C7BDF-D75B-49A2-86FB-31991AD400B1}" destId="{2786F6B1-9EAA-4328-B98E-3446CA66C09D}" srcOrd="1" destOrd="0" presId="urn:microsoft.com/office/officeart/2005/8/layout/list1"/>
    <dgm:cxn modelId="{DC928A62-E798-467B-8DD8-B042E3625D48}" srcId="{9B82FB15-3BC9-428B-B064-F94E91818775}" destId="{6133EC3E-6307-4F89-BE5A-81B423BE4E1F}" srcOrd="2" destOrd="0" parTransId="{D2B194FF-726A-4D2D-8043-46E07A1CAFB5}" sibTransId="{923E6AA6-CE91-4A1E-B462-AB30C23ECC30}"/>
    <dgm:cxn modelId="{3EFCD101-54D3-4C40-8298-CA4F15D06D38}" type="presOf" srcId="{F1951747-0F68-4C14-8D4D-F7899DDFF0B1}" destId="{D47C4071-CEE1-435B-AEC9-2F785573087E}" srcOrd="0" destOrd="0" presId="urn:microsoft.com/office/officeart/2005/8/layout/list1"/>
    <dgm:cxn modelId="{F13495B8-930D-4956-B3B8-126B5D130B40}" srcId="{9B82FB15-3BC9-428B-B064-F94E91818775}" destId="{F1951747-0F68-4C14-8D4D-F7899DDFF0B1}" srcOrd="5" destOrd="0" parTransId="{1EA6F173-62A0-4C6C-AABC-4E4E03CCD11A}" sibTransId="{4FB7CA0F-E828-4DBE-906E-1C6D17975014}"/>
    <dgm:cxn modelId="{B81D6E7F-28EC-417C-890E-C0E97A73A1CC}" type="presOf" srcId="{9B82FB15-3BC9-428B-B064-F94E91818775}" destId="{9D31B51A-9D06-48FA-8AC5-8678D3BAB358}" srcOrd="0" destOrd="0" presId="urn:microsoft.com/office/officeart/2005/8/layout/list1"/>
    <dgm:cxn modelId="{9C0AC03A-F911-4E7F-A69A-151286C4A511}" type="presOf" srcId="{10999F5F-F718-4F8B-8A92-5B4D4A3B5153}" destId="{124B7917-F1E7-4BA7-9392-4E153296467D}" srcOrd="1" destOrd="0" presId="urn:microsoft.com/office/officeart/2005/8/layout/list1"/>
    <dgm:cxn modelId="{A5886F0F-001F-4A1C-AB59-587EE5C5D889}" type="presOf" srcId="{6133EC3E-6307-4F89-BE5A-81B423BE4E1F}" destId="{021A0166-AB0A-4BA5-94DB-9E15384960E1}" srcOrd="0" destOrd="0" presId="urn:microsoft.com/office/officeart/2005/8/layout/list1"/>
    <dgm:cxn modelId="{377FBBCD-B4FF-4447-8091-EFD0DEED72DB}" type="presParOf" srcId="{9D31B51A-9D06-48FA-8AC5-8678D3BAB358}" destId="{1B7625E4-FB1D-4083-967B-D5D57A886681}" srcOrd="0" destOrd="0" presId="urn:microsoft.com/office/officeart/2005/8/layout/list1"/>
    <dgm:cxn modelId="{94560E37-D02A-41B9-AEE3-A9623C2436AC}" type="presParOf" srcId="{1B7625E4-FB1D-4083-967B-D5D57A886681}" destId="{F6BAA7AE-1F8C-4BD9-AF29-DD0BAD700CD8}" srcOrd="0" destOrd="0" presId="urn:microsoft.com/office/officeart/2005/8/layout/list1"/>
    <dgm:cxn modelId="{0C702B4F-987B-4FAF-9C2D-A9105DCE8196}" type="presParOf" srcId="{1B7625E4-FB1D-4083-967B-D5D57A886681}" destId="{2786F6B1-9EAA-4328-B98E-3446CA66C09D}" srcOrd="1" destOrd="0" presId="urn:microsoft.com/office/officeart/2005/8/layout/list1"/>
    <dgm:cxn modelId="{DC354CAF-5CC1-4FC7-8E2B-FF69EFCBE83D}" type="presParOf" srcId="{9D31B51A-9D06-48FA-8AC5-8678D3BAB358}" destId="{A0CE8F3D-FED8-472B-95CC-3A6FC192C65F}" srcOrd="1" destOrd="0" presId="urn:microsoft.com/office/officeart/2005/8/layout/list1"/>
    <dgm:cxn modelId="{B53B2361-7319-4FF0-B2CA-549CA057FD92}" type="presParOf" srcId="{9D31B51A-9D06-48FA-8AC5-8678D3BAB358}" destId="{7A22382B-2ED0-4269-80DB-D621666D510D}" srcOrd="2" destOrd="0" presId="urn:microsoft.com/office/officeart/2005/8/layout/list1"/>
    <dgm:cxn modelId="{F4ADE406-EC88-45AF-B919-490839C7E8F2}" type="presParOf" srcId="{9D31B51A-9D06-48FA-8AC5-8678D3BAB358}" destId="{AE1563FD-AEA5-4F05-B485-B60E7126BE7D}" srcOrd="3" destOrd="0" presId="urn:microsoft.com/office/officeart/2005/8/layout/list1"/>
    <dgm:cxn modelId="{4F3BDA68-F370-4BC6-A480-306861DC9EDF}" type="presParOf" srcId="{9D31B51A-9D06-48FA-8AC5-8678D3BAB358}" destId="{FF74B028-5FAB-48C8-B5C1-67FB530B85C6}" srcOrd="4" destOrd="0" presId="urn:microsoft.com/office/officeart/2005/8/layout/list1"/>
    <dgm:cxn modelId="{28C51223-B06C-4A68-9C1D-EA080B877A63}" type="presParOf" srcId="{FF74B028-5FAB-48C8-B5C1-67FB530B85C6}" destId="{43362BB5-5EEE-4911-BD01-311DD5FE58FE}" srcOrd="0" destOrd="0" presId="urn:microsoft.com/office/officeart/2005/8/layout/list1"/>
    <dgm:cxn modelId="{A14C8451-40A1-4935-A127-E373B243B163}" type="presParOf" srcId="{FF74B028-5FAB-48C8-B5C1-67FB530B85C6}" destId="{6F0D3B4C-15D9-4CD3-9666-BD8091D0F409}" srcOrd="1" destOrd="0" presId="urn:microsoft.com/office/officeart/2005/8/layout/list1"/>
    <dgm:cxn modelId="{52889035-61C6-4DF1-969C-7BF0C0BE56F9}" type="presParOf" srcId="{9D31B51A-9D06-48FA-8AC5-8678D3BAB358}" destId="{61A6CF0E-C5A0-4220-9FE4-4B803D0859FB}" srcOrd="5" destOrd="0" presId="urn:microsoft.com/office/officeart/2005/8/layout/list1"/>
    <dgm:cxn modelId="{A6BF7D44-38AF-464F-876B-C0C549779958}" type="presParOf" srcId="{9D31B51A-9D06-48FA-8AC5-8678D3BAB358}" destId="{5F40E5EF-2AF9-4E59-A0EA-A07D3CE0C6E6}" srcOrd="6" destOrd="0" presId="urn:microsoft.com/office/officeart/2005/8/layout/list1"/>
    <dgm:cxn modelId="{476919A5-1A40-4ABE-BA12-B222DD66D4AE}" type="presParOf" srcId="{9D31B51A-9D06-48FA-8AC5-8678D3BAB358}" destId="{C384FDE4-5A0D-44CD-84C4-1AF8069BC639}" srcOrd="7" destOrd="0" presId="urn:microsoft.com/office/officeart/2005/8/layout/list1"/>
    <dgm:cxn modelId="{812BB5FB-7CB2-483D-A117-E6062DBD3587}" type="presParOf" srcId="{9D31B51A-9D06-48FA-8AC5-8678D3BAB358}" destId="{D2C31E0E-571C-4B37-9083-061805203D6D}" srcOrd="8" destOrd="0" presId="urn:microsoft.com/office/officeart/2005/8/layout/list1"/>
    <dgm:cxn modelId="{4B63A697-2577-4A67-864B-865B5DB287FC}" type="presParOf" srcId="{D2C31E0E-571C-4B37-9083-061805203D6D}" destId="{021A0166-AB0A-4BA5-94DB-9E15384960E1}" srcOrd="0" destOrd="0" presId="urn:microsoft.com/office/officeart/2005/8/layout/list1"/>
    <dgm:cxn modelId="{F2C3817E-125D-44AB-BD9D-1D37B2F1B783}" type="presParOf" srcId="{D2C31E0E-571C-4B37-9083-061805203D6D}" destId="{72B6A17F-361E-4F51-B0A8-3D9C7C2A025E}" srcOrd="1" destOrd="0" presId="urn:microsoft.com/office/officeart/2005/8/layout/list1"/>
    <dgm:cxn modelId="{321C8EEE-E8C5-40E8-9086-5B14D387A621}" type="presParOf" srcId="{9D31B51A-9D06-48FA-8AC5-8678D3BAB358}" destId="{32BB8A22-CB50-4DC8-9A95-EE320ECD1543}" srcOrd="9" destOrd="0" presId="urn:microsoft.com/office/officeart/2005/8/layout/list1"/>
    <dgm:cxn modelId="{4CEE1167-64B2-4CD2-AF41-AA941E731603}" type="presParOf" srcId="{9D31B51A-9D06-48FA-8AC5-8678D3BAB358}" destId="{C684D197-0951-4641-9DED-66B592C603FF}" srcOrd="10" destOrd="0" presId="urn:microsoft.com/office/officeart/2005/8/layout/list1"/>
    <dgm:cxn modelId="{1E046C7F-DD80-415D-96C3-55CB51492FF2}" type="presParOf" srcId="{9D31B51A-9D06-48FA-8AC5-8678D3BAB358}" destId="{E4825C30-1BD0-4B7D-A482-419202F3500B}" srcOrd="11" destOrd="0" presId="urn:microsoft.com/office/officeart/2005/8/layout/list1"/>
    <dgm:cxn modelId="{C797C98E-D595-4A9E-B41D-D47E3B68B36B}" type="presParOf" srcId="{9D31B51A-9D06-48FA-8AC5-8678D3BAB358}" destId="{422D20ED-BE21-4CB7-A866-501BDDB603A8}" srcOrd="12" destOrd="0" presId="urn:microsoft.com/office/officeart/2005/8/layout/list1"/>
    <dgm:cxn modelId="{148257B5-7AC9-4304-9412-7EC9EE462AB6}" type="presParOf" srcId="{422D20ED-BE21-4CB7-A866-501BDDB603A8}" destId="{4F8EF8F1-B834-4CDC-B05F-9B389CA3D371}" srcOrd="0" destOrd="0" presId="urn:microsoft.com/office/officeart/2005/8/layout/list1"/>
    <dgm:cxn modelId="{E53D7B67-0DD1-4AC7-8A59-0391EA661B8F}" type="presParOf" srcId="{422D20ED-BE21-4CB7-A866-501BDDB603A8}" destId="{124B7917-F1E7-4BA7-9392-4E153296467D}" srcOrd="1" destOrd="0" presId="urn:microsoft.com/office/officeart/2005/8/layout/list1"/>
    <dgm:cxn modelId="{11BBECE6-B22D-4668-A66C-326D584E9BEE}" type="presParOf" srcId="{9D31B51A-9D06-48FA-8AC5-8678D3BAB358}" destId="{F87D2757-8C88-4A14-B66B-033EF9443792}" srcOrd="13" destOrd="0" presId="urn:microsoft.com/office/officeart/2005/8/layout/list1"/>
    <dgm:cxn modelId="{C3F029B3-9D98-436D-B3D1-F015EE2795EC}" type="presParOf" srcId="{9D31B51A-9D06-48FA-8AC5-8678D3BAB358}" destId="{66C9A712-0E42-4154-8BC0-98EDE4CD6733}" srcOrd="14" destOrd="0" presId="urn:microsoft.com/office/officeart/2005/8/layout/list1"/>
    <dgm:cxn modelId="{9B3F33AC-1987-4E8F-83C2-569D2CD8A518}" type="presParOf" srcId="{9D31B51A-9D06-48FA-8AC5-8678D3BAB358}" destId="{0D500708-C3C9-4AF0-A3B1-AC65574125A8}" srcOrd="15" destOrd="0" presId="urn:microsoft.com/office/officeart/2005/8/layout/list1"/>
    <dgm:cxn modelId="{49972B58-CE95-42D2-8819-41FDCC5D4835}" type="presParOf" srcId="{9D31B51A-9D06-48FA-8AC5-8678D3BAB358}" destId="{6D625BF9-3EA2-4D4B-A770-CE538C02A199}" srcOrd="16" destOrd="0" presId="urn:microsoft.com/office/officeart/2005/8/layout/list1"/>
    <dgm:cxn modelId="{4479F774-1D36-4396-9F95-A02F8C01719A}" type="presParOf" srcId="{6D625BF9-3EA2-4D4B-A770-CE538C02A199}" destId="{F137B0AC-C10F-49F5-A9DF-A926DAC64DD9}" srcOrd="0" destOrd="0" presId="urn:microsoft.com/office/officeart/2005/8/layout/list1"/>
    <dgm:cxn modelId="{574F5A6A-77E0-427E-B775-99EA396D5A3A}" type="presParOf" srcId="{6D625BF9-3EA2-4D4B-A770-CE538C02A199}" destId="{6207F8D2-887E-4A6D-BB16-B600D16795A3}" srcOrd="1" destOrd="0" presId="urn:microsoft.com/office/officeart/2005/8/layout/list1"/>
    <dgm:cxn modelId="{BB8C2E69-3444-4008-870D-3207391E099B}" type="presParOf" srcId="{9D31B51A-9D06-48FA-8AC5-8678D3BAB358}" destId="{70E223D0-0E2B-4F1E-AD79-A9AA0EDDE7D2}" srcOrd="17" destOrd="0" presId="urn:microsoft.com/office/officeart/2005/8/layout/list1"/>
    <dgm:cxn modelId="{F8E83A83-21DE-494D-B2B8-EAD840405C80}" type="presParOf" srcId="{9D31B51A-9D06-48FA-8AC5-8678D3BAB358}" destId="{1D3B6992-C954-4FC6-B453-0BD5BC310B86}" srcOrd="18" destOrd="0" presId="urn:microsoft.com/office/officeart/2005/8/layout/list1"/>
    <dgm:cxn modelId="{3E29A9B0-F221-42DA-834E-2FE11190AA04}" type="presParOf" srcId="{9D31B51A-9D06-48FA-8AC5-8678D3BAB358}" destId="{F9EAE2B1-FD0B-45BD-B723-73D41ED4462D}" srcOrd="19" destOrd="0" presId="urn:microsoft.com/office/officeart/2005/8/layout/list1"/>
    <dgm:cxn modelId="{10D5D62B-F9CF-42CD-AED1-D8F98B35B5C4}" type="presParOf" srcId="{9D31B51A-9D06-48FA-8AC5-8678D3BAB358}" destId="{8AE1F5F3-5636-4ED7-817C-5055CAEC9F19}" srcOrd="20" destOrd="0" presId="urn:microsoft.com/office/officeart/2005/8/layout/list1"/>
    <dgm:cxn modelId="{D08A57CF-0ED4-489B-B35E-CE383CD7546D}" type="presParOf" srcId="{8AE1F5F3-5636-4ED7-817C-5055CAEC9F19}" destId="{D47C4071-CEE1-435B-AEC9-2F785573087E}" srcOrd="0" destOrd="0" presId="urn:microsoft.com/office/officeart/2005/8/layout/list1"/>
    <dgm:cxn modelId="{24BE648C-D788-4B8F-8321-1C95C5101298}" type="presParOf" srcId="{8AE1F5F3-5636-4ED7-817C-5055CAEC9F19}" destId="{48394D32-6EFE-4411-A0D1-2785C39662C2}" srcOrd="1" destOrd="0" presId="urn:microsoft.com/office/officeart/2005/8/layout/list1"/>
    <dgm:cxn modelId="{C151A0A4-AB79-4D12-8DF9-CECA5929CC0D}" type="presParOf" srcId="{9D31B51A-9D06-48FA-8AC5-8678D3BAB358}" destId="{7FAAB5FD-5D01-4A60-9E92-F40B133EF472}" srcOrd="21" destOrd="0" presId="urn:microsoft.com/office/officeart/2005/8/layout/list1"/>
    <dgm:cxn modelId="{426A5EF7-5C17-49CE-A6AC-1F882885E7EC}" type="presParOf" srcId="{9D31B51A-9D06-48FA-8AC5-8678D3BAB358}" destId="{B90A563C-1001-4CF7-B4A8-2D2F6F12BA3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D6563-B83B-42C1-8E80-E8986780886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66F5FC3-75E9-4220-9567-9299FBEBE054}">
      <dgm:prSet phldrT="[Текст]" custT="1"/>
      <dgm:spPr/>
      <dgm:t>
        <a:bodyPr/>
        <a:lstStyle/>
        <a:p>
          <a:r>
            <a:rPr lang="ru-RU" sz="3600" b="1" dirty="0" smtClean="0"/>
            <a:t>Изменение чего?</a:t>
          </a:r>
          <a:endParaRPr lang="ru-RU" sz="3600" b="1" dirty="0"/>
        </a:p>
      </dgm:t>
    </dgm:pt>
    <dgm:pt modelId="{67CCDAFB-2D2B-4EF4-B7D3-25517CFA4F10}" type="parTrans" cxnId="{BC68611D-B0B3-4339-ABFE-FDEAB6097314}">
      <dgm:prSet/>
      <dgm:spPr/>
      <dgm:t>
        <a:bodyPr/>
        <a:lstStyle/>
        <a:p>
          <a:endParaRPr lang="ru-RU"/>
        </a:p>
      </dgm:t>
    </dgm:pt>
    <dgm:pt modelId="{5D1CFC9F-B005-4ADE-8E44-9CFEE986BFC0}" type="sibTrans" cxnId="{BC68611D-B0B3-4339-ABFE-FDEAB6097314}">
      <dgm:prSet/>
      <dgm:spPr/>
      <dgm:t>
        <a:bodyPr/>
        <a:lstStyle/>
        <a:p>
          <a:endParaRPr lang="ru-RU"/>
        </a:p>
      </dgm:t>
    </dgm:pt>
    <dgm:pt modelId="{D384915F-7443-40B3-800C-4CFB66F027FB}">
      <dgm:prSet phldrT="[Текст]" custT="1"/>
      <dgm:spPr/>
      <dgm:t>
        <a:bodyPr/>
        <a:lstStyle/>
        <a:p>
          <a:r>
            <a:rPr lang="ru-RU" sz="3600" b="1" dirty="0" smtClean="0"/>
            <a:t>На сколько?</a:t>
          </a:r>
          <a:endParaRPr lang="ru-RU" sz="3600" b="1" dirty="0"/>
        </a:p>
      </dgm:t>
    </dgm:pt>
    <dgm:pt modelId="{83199A9F-D572-4B48-9F24-03F1509FB634}" type="parTrans" cxnId="{99FACFD8-E699-4244-AC28-9112352955E3}">
      <dgm:prSet/>
      <dgm:spPr/>
      <dgm:t>
        <a:bodyPr/>
        <a:lstStyle/>
        <a:p>
          <a:endParaRPr lang="ru-RU"/>
        </a:p>
      </dgm:t>
    </dgm:pt>
    <dgm:pt modelId="{10D80306-DCD6-468B-810C-5FC2882B7EE6}" type="sibTrans" cxnId="{99FACFD8-E699-4244-AC28-9112352955E3}">
      <dgm:prSet/>
      <dgm:spPr/>
      <dgm:t>
        <a:bodyPr/>
        <a:lstStyle/>
        <a:p>
          <a:endParaRPr lang="ru-RU"/>
        </a:p>
      </dgm:t>
    </dgm:pt>
    <dgm:pt modelId="{1A5FDD16-74E2-493B-AB3F-0072BC3B6BCD}">
      <dgm:prSet phldrT="[Текст]" custT="1"/>
      <dgm:spPr/>
      <dgm:t>
        <a:bodyPr/>
        <a:lstStyle/>
        <a:p>
          <a:r>
            <a:rPr lang="ru-RU" sz="3600" b="1" dirty="0" smtClean="0"/>
            <a:t>В чем?</a:t>
          </a:r>
          <a:endParaRPr lang="ru-RU" sz="3600" b="1" dirty="0"/>
        </a:p>
      </dgm:t>
    </dgm:pt>
    <dgm:pt modelId="{2FED3616-67EA-4CF4-A27F-979D9B83FC78}" type="parTrans" cxnId="{1ADAB063-4428-4BF6-B3DD-4D803C2BF7D4}">
      <dgm:prSet/>
      <dgm:spPr/>
      <dgm:t>
        <a:bodyPr/>
        <a:lstStyle/>
        <a:p>
          <a:endParaRPr lang="ru-RU"/>
        </a:p>
      </dgm:t>
    </dgm:pt>
    <dgm:pt modelId="{AD139548-B926-4353-837F-02CD9BF21198}" type="sibTrans" cxnId="{1ADAB063-4428-4BF6-B3DD-4D803C2BF7D4}">
      <dgm:prSet/>
      <dgm:spPr/>
      <dgm:t>
        <a:bodyPr/>
        <a:lstStyle/>
        <a:p>
          <a:endParaRPr lang="ru-RU"/>
        </a:p>
      </dgm:t>
    </dgm:pt>
    <dgm:pt modelId="{7BA9660E-F9D5-4D38-A2E3-262D3DF8F62E}">
      <dgm:prSet phldrT="[Текст]" custT="1"/>
      <dgm:spPr/>
      <dgm:t>
        <a:bodyPr/>
        <a:lstStyle/>
        <a:p>
          <a:r>
            <a:rPr lang="ru-RU" sz="3600" b="1" dirty="0" smtClean="0"/>
            <a:t>Когда?</a:t>
          </a:r>
          <a:endParaRPr lang="ru-RU" sz="3600" b="1" dirty="0"/>
        </a:p>
      </dgm:t>
    </dgm:pt>
    <dgm:pt modelId="{011A1E8A-CA3B-49BF-8D73-FDCE25CA12F0}" type="parTrans" cxnId="{9E628FEE-3414-4E39-B956-3C67642966EE}">
      <dgm:prSet/>
      <dgm:spPr/>
      <dgm:t>
        <a:bodyPr/>
        <a:lstStyle/>
        <a:p>
          <a:endParaRPr lang="ru-RU"/>
        </a:p>
      </dgm:t>
    </dgm:pt>
    <dgm:pt modelId="{97E80E34-9228-486B-8EEA-368192E6D36B}" type="sibTrans" cxnId="{9E628FEE-3414-4E39-B956-3C67642966EE}">
      <dgm:prSet/>
      <dgm:spPr/>
      <dgm:t>
        <a:bodyPr/>
        <a:lstStyle/>
        <a:p>
          <a:endParaRPr lang="ru-RU"/>
        </a:p>
      </dgm:t>
    </dgm:pt>
    <dgm:pt modelId="{66705D70-0814-49A6-88D1-7268A3C56002}" type="pres">
      <dgm:prSet presAssocID="{A1DD6563-B83B-42C1-8E80-E8986780886C}" presName="compositeShape" presStyleCnt="0">
        <dgm:presLayoutVars>
          <dgm:dir/>
          <dgm:resizeHandles/>
        </dgm:presLayoutVars>
      </dgm:prSet>
      <dgm:spPr/>
    </dgm:pt>
    <dgm:pt modelId="{7CFECE62-274A-4C8B-9A6B-6D314073E0B5}" type="pres">
      <dgm:prSet presAssocID="{A1DD6563-B83B-42C1-8E80-E8986780886C}" presName="pyramid" presStyleLbl="node1" presStyleIdx="0" presStyleCnt="1"/>
      <dgm:spPr/>
    </dgm:pt>
    <dgm:pt modelId="{3CC65FDF-E428-4D38-9811-89D32D286F14}" type="pres">
      <dgm:prSet presAssocID="{A1DD6563-B83B-42C1-8E80-E8986780886C}" presName="theList" presStyleCnt="0"/>
      <dgm:spPr/>
    </dgm:pt>
    <dgm:pt modelId="{478916BB-70D2-4679-98AD-EF9067225902}" type="pres">
      <dgm:prSet presAssocID="{E66F5FC3-75E9-4220-9567-9299FBEBE05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CCDD-81FD-432C-8DC4-4524845CDB20}" type="pres">
      <dgm:prSet presAssocID="{E66F5FC3-75E9-4220-9567-9299FBEBE054}" presName="aSpace" presStyleCnt="0"/>
      <dgm:spPr/>
    </dgm:pt>
    <dgm:pt modelId="{E2A5B081-953F-45C7-84BF-95F04365BCB1}" type="pres">
      <dgm:prSet presAssocID="{D384915F-7443-40B3-800C-4CFB66F027F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7E50B-9C26-42D1-8598-38FAA88D6FCE}" type="pres">
      <dgm:prSet presAssocID="{D384915F-7443-40B3-800C-4CFB66F027FB}" presName="aSpace" presStyleCnt="0"/>
      <dgm:spPr/>
    </dgm:pt>
    <dgm:pt modelId="{DD260457-64E0-4D10-95C1-73F52170A0D2}" type="pres">
      <dgm:prSet presAssocID="{1A5FDD16-74E2-493B-AB3F-0072BC3B6BC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16196-C1AF-499F-9D37-1F2B80184F5D}" type="pres">
      <dgm:prSet presAssocID="{1A5FDD16-74E2-493B-AB3F-0072BC3B6BCD}" presName="aSpace" presStyleCnt="0"/>
      <dgm:spPr/>
    </dgm:pt>
    <dgm:pt modelId="{AA77F3D7-9534-452B-A75B-9FEBF2CC5A70}" type="pres">
      <dgm:prSet presAssocID="{7BA9660E-F9D5-4D38-A2E3-262D3DF8F62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97781-B879-403A-B1A8-FA87EFB9F219}" type="pres">
      <dgm:prSet presAssocID="{7BA9660E-F9D5-4D38-A2E3-262D3DF8F62E}" presName="aSpace" presStyleCnt="0"/>
      <dgm:spPr/>
    </dgm:pt>
  </dgm:ptLst>
  <dgm:cxnLst>
    <dgm:cxn modelId="{80896D08-D644-44B5-894E-8D339C02CA95}" type="presOf" srcId="{7BA9660E-F9D5-4D38-A2E3-262D3DF8F62E}" destId="{AA77F3D7-9534-452B-A75B-9FEBF2CC5A70}" srcOrd="0" destOrd="0" presId="urn:microsoft.com/office/officeart/2005/8/layout/pyramid2"/>
    <dgm:cxn modelId="{5FF8A43A-4576-4E31-8652-45ECA1DBB21F}" type="presOf" srcId="{D384915F-7443-40B3-800C-4CFB66F027FB}" destId="{E2A5B081-953F-45C7-84BF-95F04365BCB1}" srcOrd="0" destOrd="0" presId="urn:microsoft.com/office/officeart/2005/8/layout/pyramid2"/>
    <dgm:cxn modelId="{99FACFD8-E699-4244-AC28-9112352955E3}" srcId="{A1DD6563-B83B-42C1-8E80-E8986780886C}" destId="{D384915F-7443-40B3-800C-4CFB66F027FB}" srcOrd="1" destOrd="0" parTransId="{83199A9F-D572-4B48-9F24-03F1509FB634}" sibTransId="{10D80306-DCD6-468B-810C-5FC2882B7EE6}"/>
    <dgm:cxn modelId="{11C55966-C0A5-47AB-80E9-A854D60DC0BB}" type="presOf" srcId="{1A5FDD16-74E2-493B-AB3F-0072BC3B6BCD}" destId="{DD260457-64E0-4D10-95C1-73F52170A0D2}" srcOrd="0" destOrd="0" presId="urn:microsoft.com/office/officeart/2005/8/layout/pyramid2"/>
    <dgm:cxn modelId="{1ADAB063-4428-4BF6-B3DD-4D803C2BF7D4}" srcId="{A1DD6563-B83B-42C1-8E80-E8986780886C}" destId="{1A5FDD16-74E2-493B-AB3F-0072BC3B6BCD}" srcOrd="2" destOrd="0" parTransId="{2FED3616-67EA-4CF4-A27F-979D9B83FC78}" sibTransId="{AD139548-B926-4353-837F-02CD9BF21198}"/>
    <dgm:cxn modelId="{9E628FEE-3414-4E39-B956-3C67642966EE}" srcId="{A1DD6563-B83B-42C1-8E80-E8986780886C}" destId="{7BA9660E-F9D5-4D38-A2E3-262D3DF8F62E}" srcOrd="3" destOrd="0" parTransId="{011A1E8A-CA3B-49BF-8D73-FDCE25CA12F0}" sibTransId="{97E80E34-9228-486B-8EEA-368192E6D36B}"/>
    <dgm:cxn modelId="{27C9A7AD-B20D-4597-AD17-AB3EEFB326B9}" type="presOf" srcId="{A1DD6563-B83B-42C1-8E80-E8986780886C}" destId="{66705D70-0814-49A6-88D1-7268A3C56002}" srcOrd="0" destOrd="0" presId="urn:microsoft.com/office/officeart/2005/8/layout/pyramid2"/>
    <dgm:cxn modelId="{C27FC100-BE72-4AA5-AA3D-FEC488073AA9}" type="presOf" srcId="{E66F5FC3-75E9-4220-9567-9299FBEBE054}" destId="{478916BB-70D2-4679-98AD-EF9067225902}" srcOrd="0" destOrd="0" presId="urn:microsoft.com/office/officeart/2005/8/layout/pyramid2"/>
    <dgm:cxn modelId="{BC68611D-B0B3-4339-ABFE-FDEAB6097314}" srcId="{A1DD6563-B83B-42C1-8E80-E8986780886C}" destId="{E66F5FC3-75E9-4220-9567-9299FBEBE054}" srcOrd="0" destOrd="0" parTransId="{67CCDAFB-2D2B-4EF4-B7D3-25517CFA4F10}" sibTransId="{5D1CFC9F-B005-4ADE-8E44-9CFEE986BFC0}"/>
    <dgm:cxn modelId="{F645E9D0-9344-44A0-A642-325B208BF304}" type="presParOf" srcId="{66705D70-0814-49A6-88D1-7268A3C56002}" destId="{7CFECE62-274A-4C8B-9A6B-6D314073E0B5}" srcOrd="0" destOrd="0" presId="urn:microsoft.com/office/officeart/2005/8/layout/pyramid2"/>
    <dgm:cxn modelId="{B6217F95-15B5-495E-8EFB-B77A5EFBA0B1}" type="presParOf" srcId="{66705D70-0814-49A6-88D1-7268A3C56002}" destId="{3CC65FDF-E428-4D38-9811-89D32D286F14}" srcOrd="1" destOrd="0" presId="urn:microsoft.com/office/officeart/2005/8/layout/pyramid2"/>
    <dgm:cxn modelId="{8DD11810-49B9-4163-87C8-C2F46BBE4CAB}" type="presParOf" srcId="{3CC65FDF-E428-4D38-9811-89D32D286F14}" destId="{478916BB-70D2-4679-98AD-EF9067225902}" srcOrd="0" destOrd="0" presId="urn:microsoft.com/office/officeart/2005/8/layout/pyramid2"/>
    <dgm:cxn modelId="{4B8874A5-5E6B-4EF6-8F97-F4B5DECDD17B}" type="presParOf" srcId="{3CC65FDF-E428-4D38-9811-89D32D286F14}" destId="{FB6FCCDD-81FD-432C-8DC4-4524845CDB20}" srcOrd="1" destOrd="0" presId="urn:microsoft.com/office/officeart/2005/8/layout/pyramid2"/>
    <dgm:cxn modelId="{8C88AE67-111A-442E-B686-3353A78A4DA2}" type="presParOf" srcId="{3CC65FDF-E428-4D38-9811-89D32D286F14}" destId="{E2A5B081-953F-45C7-84BF-95F04365BCB1}" srcOrd="2" destOrd="0" presId="urn:microsoft.com/office/officeart/2005/8/layout/pyramid2"/>
    <dgm:cxn modelId="{8576192E-1889-423C-A7AD-75A77EA429DB}" type="presParOf" srcId="{3CC65FDF-E428-4D38-9811-89D32D286F14}" destId="{84A7E50B-9C26-42D1-8598-38FAA88D6FCE}" srcOrd="3" destOrd="0" presId="urn:microsoft.com/office/officeart/2005/8/layout/pyramid2"/>
    <dgm:cxn modelId="{2C52AB90-C767-462C-B39A-AB92A731A81B}" type="presParOf" srcId="{3CC65FDF-E428-4D38-9811-89D32D286F14}" destId="{DD260457-64E0-4D10-95C1-73F52170A0D2}" srcOrd="4" destOrd="0" presId="urn:microsoft.com/office/officeart/2005/8/layout/pyramid2"/>
    <dgm:cxn modelId="{5DF6B11C-3B64-4E2F-A084-CB2AAC9233EC}" type="presParOf" srcId="{3CC65FDF-E428-4D38-9811-89D32D286F14}" destId="{B8216196-C1AF-499F-9D37-1F2B80184F5D}" srcOrd="5" destOrd="0" presId="urn:microsoft.com/office/officeart/2005/8/layout/pyramid2"/>
    <dgm:cxn modelId="{22AE746F-0C66-4D55-889E-81AB1EA6B231}" type="presParOf" srcId="{3CC65FDF-E428-4D38-9811-89D32D286F14}" destId="{AA77F3D7-9534-452B-A75B-9FEBF2CC5A70}" srcOrd="6" destOrd="0" presId="urn:microsoft.com/office/officeart/2005/8/layout/pyramid2"/>
    <dgm:cxn modelId="{AE798244-3012-4C68-A53C-289416F8A659}" type="presParOf" srcId="{3CC65FDF-E428-4D38-9811-89D32D286F14}" destId="{12597781-B879-403A-B1A8-FA87EFB9F21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2382B-2ED0-4269-80DB-D621666D510D}">
      <dsp:nvSpPr>
        <dsp:cNvPr id="0" name=""/>
        <dsp:cNvSpPr/>
      </dsp:nvSpPr>
      <dsp:spPr>
        <a:xfrm>
          <a:off x="0" y="430739"/>
          <a:ext cx="981456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6F6B1-9EAA-4328-B98E-3446CA66C09D}">
      <dsp:nvSpPr>
        <dsp:cNvPr id="0" name=""/>
        <dsp:cNvSpPr/>
      </dsp:nvSpPr>
      <dsp:spPr>
        <a:xfrm>
          <a:off x="536449" y="106019"/>
          <a:ext cx="687019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677" tIns="0" rIns="2596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A50021"/>
              </a:solidFill>
            </a:rPr>
            <a:t>Изучение социального поля</a:t>
          </a:r>
          <a:endParaRPr lang="ru-RU" sz="2800" b="1" i="1" kern="1200" dirty="0">
            <a:solidFill>
              <a:srgbClr val="A50021"/>
            </a:solidFill>
          </a:endParaRPr>
        </a:p>
      </dsp:txBody>
      <dsp:txXfrm>
        <a:off x="568152" y="137722"/>
        <a:ext cx="6806786" cy="586034"/>
      </dsp:txXfrm>
    </dsp:sp>
    <dsp:sp modelId="{5F40E5EF-2AF9-4E59-A0EA-A07D3CE0C6E6}">
      <dsp:nvSpPr>
        <dsp:cNvPr id="0" name=""/>
        <dsp:cNvSpPr/>
      </dsp:nvSpPr>
      <dsp:spPr>
        <a:xfrm>
          <a:off x="0" y="1428659"/>
          <a:ext cx="981456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D3B4C-15D9-4CD3-9666-BD8091D0F409}">
      <dsp:nvSpPr>
        <dsp:cNvPr id="0" name=""/>
        <dsp:cNvSpPr/>
      </dsp:nvSpPr>
      <dsp:spPr>
        <a:xfrm>
          <a:off x="490728" y="1103940"/>
          <a:ext cx="687019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677" tIns="0" rIns="2596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A50021"/>
              </a:solidFill>
            </a:rPr>
            <a:t>Формирование цели</a:t>
          </a:r>
          <a:endParaRPr lang="ru-RU" sz="2800" b="1" i="1" kern="1200" dirty="0">
            <a:solidFill>
              <a:srgbClr val="A50021"/>
            </a:solidFill>
          </a:endParaRPr>
        </a:p>
      </dsp:txBody>
      <dsp:txXfrm>
        <a:off x="522431" y="1135643"/>
        <a:ext cx="6806786" cy="586034"/>
      </dsp:txXfrm>
    </dsp:sp>
    <dsp:sp modelId="{C684D197-0951-4641-9DED-66B592C603FF}">
      <dsp:nvSpPr>
        <dsp:cNvPr id="0" name=""/>
        <dsp:cNvSpPr/>
      </dsp:nvSpPr>
      <dsp:spPr>
        <a:xfrm>
          <a:off x="0" y="2426580"/>
          <a:ext cx="981456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6A17F-361E-4F51-B0A8-3D9C7C2A025E}">
      <dsp:nvSpPr>
        <dsp:cNvPr id="0" name=""/>
        <dsp:cNvSpPr/>
      </dsp:nvSpPr>
      <dsp:spPr>
        <a:xfrm>
          <a:off x="490728" y="2101859"/>
          <a:ext cx="687019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677" tIns="0" rIns="2596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A50021"/>
              </a:solidFill>
            </a:rPr>
            <a:t>Дорожная карта и календарный план </a:t>
          </a:r>
          <a:endParaRPr lang="ru-RU" sz="2800" b="1" i="1" kern="1200" dirty="0">
            <a:solidFill>
              <a:srgbClr val="A50021"/>
            </a:solidFill>
          </a:endParaRPr>
        </a:p>
      </dsp:txBody>
      <dsp:txXfrm>
        <a:off x="522431" y="2133562"/>
        <a:ext cx="6806786" cy="586034"/>
      </dsp:txXfrm>
    </dsp:sp>
    <dsp:sp modelId="{66C9A712-0E42-4154-8BC0-98EDE4CD6733}">
      <dsp:nvSpPr>
        <dsp:cNvPr id="0" name=""/>
        <dsp:cNvSpPr/>
      </dsp:nvSpPr>
      <dsp:spPr>
        <a:xfrm>
          <a:off x="0" y="3424500"/>
          <a:ext cx="981456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B7917-F1E7-4BA7-9392-4E153296467D}">
      <dsp:nvSpPr>
        <dsp:cNvPr id="0" name=""/>
        <dsp:cNvSpPr/>
      </dsp:nvSpPr>
      <dsp:spPr>
        <a:xfrm>
          <a:off x="490728" y="3099780"/>
          <a:ext cx="687019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677" tIns="0" rIns="2596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A50021"/>
              </a:solidFill>
            </a:rPr>
            <a:t>Бюджет проекта</a:t>
          </a:r>
          <a:endParaRPr lang="ru-RU" sz="2800" b="1" i="1" kern="1200" dirty="0">
            <a:solidFill>
              <a:srgbClr val="A50021"/>
            </a:solidFill>
          </a:endParaRPr>
        </a:p>
      </dsp:txBody>
      <dsp:txXfrm>
        <a:off x="522431" y="3131483"/>
        <a:ext cx="6806786" cy="586034"/>
      </dsp:txXfrm>
    </dsp:sp>
    <dsp:sp modelId="{1D3B6992-C954-4FC6-B453-0BD5BC310B86}">
      <dsp:nvSpPr>
        <dsp:cNvPr id="0" name=""/>
        <dsp:cNvSpPr/>
      </dsp:nvSpPr>
      <dsp:spPr>
        <a:xfrm>
          <a:off x="0" y="4422420"/>
          <a:ext cx="981456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7F8D2-887E-4A6D-BB16-B600D16795A3}">
      <dsp:nvSpPr>
        <dsp:cNvPr id="0" name=""/>
        <dsp:cNvSpPr/>
      </dsp:nvSpPr>
      <dsp:spPr>
        <a:xfrm>
          <a:off x="490728" y="4097700"/>
          <a:ext cx="687019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677" tIns="0" rIns="2596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A50021"/>
              </a:solidFill>
            </a:rPr>
            <a:t>Ресурсы проекта</a:t>
          </a:r>
          <a:endParaRPr lang="ru-RU" sz="2800" b="1" i="1" kern="1200" dirty="0">
            <a:solidFill>
              <a:srgbClr val="A50021"/>
            </a:solidFill>
          </a:endParaRPr>
        </a:p>
      </dsp:txBody>
      <dsp:txXfrm>
        <a:off x="522431" y="4129403"/>
        <a:ext cx="6806786" cy="586034"/>
      </dsp:txXfrm>
    </dsp:sp>
    <dsp:sp modelId="{B90A563C-1001-4CF7-B4A8-2D2F6F12BA3E}">
      <dsp:nvSpPr>
        <dsp:cNvPr id="0" name=""/>
        <dsp:cNvSpPr/>
      </dsp:nvSpPr>
      <dsp:spPr>
        <a:xfrm>
          <a:off x="0" y="5420340"/>
          <a:ext cx="981456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94D32-6EFE-4411-A0D1-2785C39662C2}">
      <dsp:nvSpPr>
        <dsp:cNvPr id="0" name=""/>
        <dsp:cNvSpPr/>
      </dsp:nvSpPr>
      <dsp:spPr>
        <a:xfrm>
          <a:off x="490728" y="5095620"/>
          <a:ext cx="687019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677" tIns="0" rIns="2596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A50021"/>
              </a:solidFill>
            </a:rPr>
            <a:t>Риски</a:t>
          </a:r>
          <a:endParaRPr lang="ru-RU" sz="2800" b="1" i="1" kern="1200" dirty="0">
            <a:solidFill>
              <a:srgbClr val="A50021"/>
            </a:solidFill>
          </a:endParaRPr>
        </a:p>
      </dsp:txBody>
      <dsp:txXfrm>
        <a:off x="522431" y="5127323"/>
        <a:ext cx="6806786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ECE62-274A-4C8B-9A6B-6D314073E0B5}">
      <dsp:nvSpPr>
        <dsp:cNvPr id="0" name=""/>
        <dsp:cNvSpPr/>
      </dsp:nvSpPr>
      <dsp:spPr>
        <a:xfrm>
          <a:off x="831585" y="0"/>
          <a:ext cx="4751917" cy="47519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916BB-70D2-4679-98AD-EF9067225902}">
      <dsp:nvSpPr>
        <dsp:cNvPr id="0" name=""/>
        <dsp:cNvSpPr/>
      </dsp:nvSpPr>
      <dsp:spPr>
        <a:xfrm>
          <a:off x="3207543" y="475655"/>
          <a:ext cx="3088746" cy="8445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Изменение чего?</a:t>
          </a:r>
          <a:endParaRPr lang="ru-RU" sz="3600" b="1" kern="1200" dirty="0"/>
        </a:p>
      </dsp:txBody>
      <dsp:txXfrm>
        <a:off x="3248772" y="516884"/>
        <a:ext cx="3006288" cy="762120"/>
      </dsp:txXfrm>
    </dsp:sp>
    <dsp:sp modelId="{E2A5B081-953F-45C7-84BF-95F04365BCB1}">
      <dsp:nvSpPr>
        <dsp:cNvPr id="0" name=""/>
        <dsp:cNvSpPr/>
      </dsp:nvSpPr>
      <dsp:spPr>
        <a:xfrm>
          <a:off x="3207543" y="1425807"/>
          <a:ext cx="3088746" cy="8445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На сколько?</a:t>
          </a:r>
          <a:endParaRPr lang="ru-RU" sz="3600" b="1" kern="1200" dirty="0"/>
        </a:p>
      </dsp:txBody>
      <dsp:txXfrm>
        <a:off x="3248772" y="1467036"/>
        <a:ext cx="3006288" cy="762120"/>
      </dsp:txXfrm>
    </dsp:sp>
    <dsp:sp modelId="{DD260457-64E0-4D10-95C1-73F52170A0D2}">
      <dsp:nvSpPr>
        <dsp:cNvPr id="0" name=""/>
        <dsp:cNvSpPr/>
      </dsp:nvSpPr>
      <dsp:spPr>
        <a:xfrm>
          <a:off x="3207543" y="2375958"/>
          <a:ext cx="3088746" cy="8445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В чем?</a:t>
          </a:r>
          <a:endParaRPr lang="ru-RU" sz="3600" b="1" kern="1200" dirty="0"/>
        </a:p>
      </dsp:txBody>
      <dsp:txXfrm>
        <a:off x="3248772" y="2417187"/>
        <a:ext cx="3006288" cy="762120"/>
      </dsp:txXfrm>
    </dsp:sp>
    <dsp:sp modelId="{AA77F3D7-9534-452B-A75B-9FEBF2CC5A70}">
      <dsp:nvSpPr>
        <dsp:cNvPr id="0" name=""/>
        <dsp:cNvSpPr/>
      </dsp:nvSpPr>
      <dsp:spPr>
        <a:xfrm>
          <a:off x="3207543" y="3326109"/>
          <a:ext cx="3088746" cy="8445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Когда?</a:t>
          </a:r>
          <a:endParaRPr lang="ru-RU" sz="3600" b="1" kern="1200" dirty="0"/>
        </a:p>
      </dsp:txBody>
      <dsp:txXfrm>
        <a:off x="3248772" y="3367338"/>
        <a:ext cx="3006288" cy="762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241425"/>
            <a:ext cx="47355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1pPr>
    <a:lvl2pPr marL="521364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2pPr>
    <a:lvl3pPr marL="1042727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3pPr>
    <a:lvl4pPr marL="1564093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4pPr>
    <a:lvl5pPr marL="2085456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5pPr>
    <a:lvl6pPr marL="2606820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6pPr>
    <a:lvl7pPr marL="3128183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7pPr>
    <a:lvl8pPr marL="3649549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8pPr>
    <a:lvl9pPr marL="4170913" algn="l" defTabSz="1042727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8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6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emf"/><Relationship Id="rId39" Type="http://schemas.openxmlformats.org/officeDocument/2006/relationships/image" Target="../media/image49.emf"/><Relationship Id="rId3" Type="http://schemas.openxmlformats.org/officeDocument/2006/relationships/image" Target="../media/image13.emf"/><Relationship Id="rId21" Type="http://schemas.openxmlformats.org/officeDocument/2006/relationships/image" Target="../media/image31.emf"/><Relationship Id="rId34" Type="http://schemas.openxmlformats.org/officeDocument/2006/relationships/image" Target="../media/image44.emf"/><Relationship Id="rId42" Type="http://schemas.openxmlformats.org/officeDocument/2006/relationships/image" Target="../media/image52.emf"/><Relationship Id="rId47" Type="http://schemas.openxmlformats.org/officeDocument/2006/relationships/image" Target="../media/image57.emf"/><Relationship Id="rId50" Type="http://schemas.openxmlformats.org/officeDocument/2006/relationships/image" Target="../media/image60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33" Type="http://schemas.openxmlformats.org/officeDocument/2006/relationships/image" Target="../media/image43.emf"/><Relationship Id="rId38" Type="http://schemas.openxmlformats.org/officeDocument/2006/relationships/image" Target="../media/image48.emf"/><Relationship Id="rId46" Type="http://schemas.openxmlformats.org/officeDocument/2006/relationships/image" Target="../media/image56.emf"/><Relationship Id="rId2" Type="http://schemas.openxmlformats.org/officeDocument/2006/relationships/image" Target="../media/image12.png"/><Relationship Id="rId16" Type="http://schemas.openxmlformats.org/officeDocument/2006/relationships/image" Target="../media/image26.emf"/><Relationship Id="rId20" Type="http://schemas.openxmlformats.org/officeDocument/2006/relationships/image" Target="../media/image30.emf"/><Relationship Id="rId29" Type="http://schemas.openxmlformats.org/officeDocument/2006/relationships/image" Target="../media/image39.emf"/><Relationship Id="rId41" Type="http://schemas.openxmlformats.org/officeDocument/2006/relationships/image" Target="../media/image5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24" Type="http://schemas.openxmlformats.org/officeDocument/2006/relationships/image" Target="../media/image34.emf"/><Relationship Id="rId32" Type="http://schemas.openxmlformats.org/officeDocument/2006/relationships/image" Target="../media/image42.emf"/><Relationship Id="rId37" Type="http://schemas.openxmlformats.org/officeDocument/2006/relationships/image" Target="../media/image47.emf"/><Relationship Id="rId40" Type="http://schemas.openxmlformats.org/officeDocument/2006/relationships/image" Target="../media/image50.emf"/><Relationship Id="rId45" Type="http://schemas.openxmlformats.org/officeDocument/2006/relationships/image" Target="../media/image55.emf"/><Relationship Id="rId53" Type="http://schemas.openxmlformats.org/officeDocument/2006/relationships/image" Target="../media/image63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28" Type="http://schemas.openxmlformats.org/officeDocument/2006/relationships/image" Target="../media/image38.emf"/><Relationship Id="rId36" Type="http://schemas.openxmlformats.org/officeDocument/2006/relationships/image" Target="../media/image46.emf"/><Relationship Id="rId49" Type="http://schemas.openxmlformats.org/officeDocument/2006/relationships/image" Target="../media/image59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31" Type="http://schemas.openxmlformats.org/officeDocument/2006/relationships/image" Target="../media/image41.emf"/><Relationship Id="rId44" Type="http://schemas.openxmlformats.org/officeDocument/2006/relationships/image" Target="../media/image54.emf"/><Relationship Id="rId52" Type="http://schemas.openxmlformats.org/officeDocument/2006/relationships/image" Target="../media/image62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Relationship Id="rId27" Type="http://schemas.openxmlformats.org/officeDocument/2006/relationships/image" Target="../media/image37.emf"/><Relationship Id="rId30" Type="http://schemas.openxmlformats.org/officeDocument/2006/relationships/image" Target="../media/image40.emf"/><Relationship Id="rId35" Type="http://schemas.openxmlformats.org/officeDocument/2006/relationships/image" Target="../media/image45.emf"/><Relationship Id="rId43" Type="http://schemas.openxmlformats.org/officeDocument/2006/relationships/image" Target="../media/image53.emf"/><Relationship Id="rId48" Type="http://schemas.openxmlformats.org/officeDocument/2006/relationships/image" Target="../media/image58.emf"/><Relationship Id="rId8" Type="http://schemas.openxmlformats.org/officeDocument/2006/relationships/image" Target="../media/image18.emf"/><Relationship Id="rId51" Type="http://schemas.openxmlformats.org/officeDocument/2006/relationships/image" Target="../media/image61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2212975" y="2739940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4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1707202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77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03" y="1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2" y="1366839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2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2" y="4842624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3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602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3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716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47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05674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383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97378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0" y="2096894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7441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3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859281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95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087563"/>
            <a:ext cx="9613899" cy="431558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95318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665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087563"/>
            <a:ext cx="9613899" cy="431558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95318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619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349500"/>
            <a:ext cx="4675965" cy="4063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847383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48" y="2339975"/>
            <a:ext cx="4675965" cy="4063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42040488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92627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5" y="2592974"/>
            <a:ext cx="3108422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14337373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9613899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87369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66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859281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3095401"/>
            <a:ext cx="9613899" cy="38101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599320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747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 userDrawn="1">
          <p15:clr>
            <a:srgbClr val="FBAE40"/>
          </p15:clr>
        </p15:guide>
        <p15:guide id="2" pos="6543" userDrawn="1">
          <p15:clr>
            <a:srgbClr val="FBAE40"/>
          </p15:clr>
        </p15:guide>
        <p15:guide id="3" orient="horz" pos="131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 userDrawn="1">
          <p15:clr>
            <a:srgbClr val="FBAE40"/>
          </p15:clr>
        </p15:guide>
        <p15:guide id="6" orient="horz" pos="163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2212975" y="2739940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55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10" y="1735771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77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03" y="1"/>
            <a:ext cx="1" cy="7559674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2" y="1366839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2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2" y="4842624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087563"/>
            <a:ext cx="9613899" cy="43155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95318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2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087563"/>
            <a:ext cx="9613899" cy="43155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85987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613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349500"/>
            <a:ext cx="9613899" cy="4063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847383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935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9613899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92627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4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2592975"/>
            <a:ext cx="4703955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87369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58" y="2592974"/>
            <a:ext cx="4703955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32048221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859281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1"/>
            <a:ext cx="3071098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599320"/>
            <a:ext cx="9613900" cy="423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4" y="3090712"/>
            <a:ext cx="3071098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4" y="3090712"/>
            <a:ext cx="3071098" cy="38101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34154934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237606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85987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19880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237606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585987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71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486575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1844481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4136201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89383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2245296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4" y="2705725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4" y="5131837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0947067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087053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358785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069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3" y="1859281"/>
            <a:ext cx="9613899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0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19" y="3234288"/>
            <a:ext cx="8856793" cy="33972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721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3693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7664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301636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592194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38349414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065" y="1727200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5782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9795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1063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1063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9973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79973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72151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45478" y="1721575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51103" y="3642234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45478" y="4276523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173535" y="3007945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170084" y="4273107"/>
            <a:ext cx="565951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170084" y="4902433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173535" y="2361178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170084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3170084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938717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3937948" y="4260615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937948" y="4882510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3932795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4703130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4701592" y="2361178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4701592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4698141" y="3642234"/>
            <a:ext cx="567489" cy="561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4694690" y="4266993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2409891" y="1729151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4694688" y="4891696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2389310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2389310" y="3633504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2389310" y="4274102"/>
            <a:ext cx="578861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2389310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4692682" y="6145612"/>
            <a:ext cx="572948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5465236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5465236" y="2361178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5470225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56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05674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1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1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597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29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1" y="2356239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4" y="4040418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4" y="3028256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18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56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1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1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5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3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2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0"/>
            <a:ext cx="270189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73" y="1738848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0033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1"/>
            <a:ext cx="3402702" cy="101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3" y="5464749"/>
            <a:ext cx="1633195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1"/>
            <a:ext cx="2773017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15" y="2342268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73" y="2342422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3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3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1"/>
            <a:ext cx="3402702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1"/>
            <a:ext cx="2773017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698" y="5445219"/>
            <a:ext cx="2773017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19"/>
            <a:ext cx="2773017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49"/>
            <a:ext cx="1633195" cy="101012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67"/>
            <a:ext cx="5765317" cy="101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473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0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1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4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33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6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09" y="3263551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09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2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09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69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6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6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6" y="429611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6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14817803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722771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439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0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0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55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5" y="1736452"/>
            <a:ext cx="3762278" cy="4934935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533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4" y="2705725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4" y="5131837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48" y="1192848"/>
            <a:ext cx="3013251" cy="512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163" y="1008063"/>
            <a:ext cx="3093376" cy="8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54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5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2"/>
            <a:ext cx="3762278" cy="4934935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345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05674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1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7" y="83976"/>
            <a:ext cx="1782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25685230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83" y="315005"/>
            <a:ext cx="9628730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1"/>
            <a:ext cx="9613900" cy="423802"/>
          </a:xfrm>
          <a:prstGeom prst="rect">
            <a:avLst/>
          </a:prstGeo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971" indent="0">
              <a:buNone/>
              <a:defRPr sz="1600" b="1">
                <a:solidFill>
                  <a:schemeClr val="accent2"/>
                </a:solidFill>
              </a:defRPr>
            </a:lvl2pPr>
            <a:lvl3pPr marL="1007943" indent="0">
              <a:buNone/>
              <a:defRPr sz="1600" b="1">
                <a:solidFill>
                  <a:schemeClr val="accent2"/>
                </a:solidFill>
              </a:defRPr>
            </a:lvl3pPr>
            <a:lvl4pPr marL="1511914" indent="0">
              <a:buNone/>
              <a:defRPr sz="1600" b="1">
                <a:solidFill>
                  <a:schemeClr val="accent2"/>
                </a:solidFill>
              </a:defRPr>
            </a:lvl4pPr>
            <a:lvl5pPr marL="2015886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3139940"/>
              </p:ext>
            </p:extLst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7" y="83976"/>
            <a:ext cx="1782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34420429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64" y="4114800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29" y="4501530"/>
            <a:ext cx="9759771" cy="208811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394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29" y="2460936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4117191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68" y="1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6" y="3145356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2"/>
            <a:ext cx="8138928" cy="1832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2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44" y="1836104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7840859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64" y="4114800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29" y="4501530"/>
            <a:ext cx="9759771" cy="208811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8" y="1155894"/>
            <a:ext cx="2317740" cy="394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494" y="1017394"/>
            <a:ext cx="2339294" cy="6742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29" y="2460936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92820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68" y="1"/>
            <a:ext cx="1" cy="7559674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6" y="3145356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2"/>
            <a:ext cx="8138928" cy="1832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39" y="1837029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169920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2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90731" y="2892767"/>
            <a:ext cx="9759769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1" y="5653407"/>
            <a:ext cx="9759769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0" y="6160125"/>
            <a:ext cx="9759769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64" y="4198779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5" y="1017394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88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1" y="5653407"/>
            <a:ext cx="9759769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0" y="6160125"/>
            <a:ext cx="9759769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9" y="1155894"/>
            <a:ext cx="2317740" cy="394123"/>
          </a:xfrm>
          <a:prstGeom prst="rect">
            <a:avLst/>
          </a:prstGeom>
        </p:spPr>
      </p:pic>
      <p:sp>
        <p:nvSpPr>
          <p:cNvPr id="16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90731" y="2892767"/>
            <a:ext cx="9759769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64" y="4198779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4" y="1017230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81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 userDrawn="1"/>
        </p:nvCxnSpPr>
        <p:spPr>
          <a:xfrm>
            <a:off x="2827176" y="7353642"/>
            <a:ext cx="7177426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665163" y="943"/>
            <a:ext cx="1" cy="661530"/>
          </a:xfrm>
          <a:prstGeom prst="line">
            <a:avLst/>
          </a:prstGeom>
          <a:ln w="25400" cap="rnd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05674"/>
            <a:ext cx="9613900" cy="53408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Размещение в одну строку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7" y="7297007"/>
            <a:ext cx="1849573" cy="9683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16368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081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43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247">
          <p15:clr>
            <a:srgbClr val="FBAE40"/>
          </p15:clr>
        </p15:guide>
        <p15:guide id="6" pos="4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5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3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3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3" y="5876688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0415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513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5" b="0" i="0">
                <a:solidFill>
                  <a:srgbClr val="1E6E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6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2" b="0" i="0">
                <a:solidFill>
                  <a:srgbClr val="F8FCFE"/>
                </a:solidFill>
                <a:latin typeface="Arial"/>
                <a:cs typeface="Arial"/>
              </a:defRPr>
            </a:lvl1pPr>
          </a:lstStyle>
          <a:p>
            <a:pPr marL="13999">
              <a:spcBef>
                <a:spcPts val="11"/>
              </a:spcBef>
              <a:tabLst>
                <a:tab pos="3001431" algn="l"/>
              </a:tabLst>
            </a:pPr>
            <a:r>
              <a:rPr lang="ru-RU" spc="-6"/>
              <a:t>Центр компетенций</a:t>
            </a:r>
            <a:r>
              <a:rPr lang="ru-RU" spc="28"/>
              <a:t> </a:t>
            </a:r>
            <a:r>
              <a:rPr lang="ru-RU" spc="-11"/>
              <a:t>проектного</a:t>
            </a:r>
            <a:r>
              <a:rPr lang="ru-RU"/>
              <a:t> </a:t>
            </a:r>
            <a:r>
              <a:rPr lang="ru-RU" spc="-6"/>
              <a:t>управления	</a:t>
            </a:r>
            <a:fld id="{81D60167-4931-47E6-BA6A-407CBD079E47}" type="slidenum">
              <a:rPr b="1" smtClean="0">
                <a:solidFill>
                  <a:srgbClr val="000000"/>
                </a:solidFill>
              </a:rPr>
              <a:pPr marL="13999">
                <a:spcBef>
                  <a:spcPts val="11"/>
                </a:spcBef>
                <a:tabLst>
                  <a:tab pos="3001431" algn="l"/>
                </a:tabLst>
              </a:pPr>
              <a:t>‹#›</a:t>
            </a:fld>
            <a:endParaRPr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8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3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3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3" y="5870958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06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3" y="1463263"/>
            <a:ext cx="10151706" cy="2852481"/>
          </a:xfrm>
          <a:prstGeom prst="rect">
            <a:avLst/>
          </a:prstGeom>
        </p:spPr>
      </p:pic>
      <p:sp>
        <p:nvSpPr>
          <p:cNvPr id="23" name="Title 1" title="ОБРАЗЕЦ ЗАГОЛОВКА"/>
          <p:cNvSpPr>
            <a:spLocks noGrp="1"/>
          </p:cNvSpPr>
          <p:nvPr>
            <p:ph type="title" hasCustomPrompt="1"/>
          </p:nvPr>
        </p:nvSpPr>
        <p:spPr>
          <a:xfrm>
            <a:off x="552893" y="4572123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893" y="5870958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77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75" y="6800977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88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716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0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971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943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1914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5886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13" y="315005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67"/>
            <a:ext cx="484123" cy="27152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40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19" r:id="rId3"/>
    <p:sldLayoutId id="2147483727" r:id="rId4"/>
    <p:sldLayoutId id="2147483723" r:id="rId5"/>
    <p:sldLayoutId id="2147483709" r:id="rId6"/>
    <p:sldLayoutId id="2147483718" r:id="rId7"/>
    <p:sldLayoutId id="2147483710" r:id="rId8"/>
    <p:sldLayoutId id="2147483726" r:id="rId9"/>
    <p:sldLayoutId id="2147483731" r:id="rId10"/>
    <p:sldLayoutId id="2147483728" r:id="rId11"/>
    <p:sldLayoutId id="2147483729" r:id="rId12"/>
    <p:sldLayoutId id="2147483730" r:id="rId13"/>
    <p:sldLayoutId id="2147483712" r:id="rId14"/>
    <p:sldLayoutId id="2147483733" r:id="rId15"/>
    <p:sldLayoutId id="2147483734" r:id="rId16"/>
    <p:sldLayoutId id="2147483732" r:id="rId17"/>
    <p:sldLayoutId id="2147483735" r:id="rId18"/>
    <p:sldLayoutId id="2147483713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11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59" r:id="rId32"/>
    <p:sldLayoutId id="2147483722" r:id="rId33"/>
    <p:sldLayoutId id="2147483741" r:id="rId34"/>
    <p:sldLayoutId id="2147483750" r:id="rId35"/>
    <p:sldLayoutId id="2147483744" r:id="rId36"/>
    <p:sldLayoutId id="2147483758" r:id="rId37"/>
    <p:sldLayoutId id="2147483751" r:id="rId38"/>
    <p:sldLayoutId id="2147483745" r:id="rId39"/>
    <p:sldLayoutId id="2147483746" r:id="rId40"/>
    <p:sldLayoutId id="2147483742" r:id="rId41"/>
    <p:sldLayoutId id="2147483743" r:id="rId42"/>
    <p:sldLayoutId id="2147483720" r:id="rId43"/>
    <p:sldLayoutId id="2147483721" r:id="rId44"/>
    <p:sldLayoutId id="2147483747" r:id="rId45"/>
    <p:sldLayoutId id="2147483748" r:id="rId46"/>
    <p:sldLayoutId id="2147483715" r:id="rId47"/>
    <p:sldLayoutId id="2147483749" r:id="rId48"/>
    <p:sldLayoutId id="2147483760" r:id="rId49"/>
    <p:sldLayoutId id="2147483793" r:id="rId5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2105399" y="5397963"/>
            <a:ext cx="7899213" cy="1020766"/>
          </a:xfrm>
        </p:spPr>
        <p:txBody>
          <a:bodyPr/>
          <a:lstStyle/>
          <a:p>
            <a:pPr algn="r"/>
            <a:r>
              <a:rPr lang="ru-RU" sz="2400" dirty="0"/>
              <a:t>Ф.И.О. преподавателя</a:t>
            </a:r>
            <a:r>
              <a:rPr lang="ru-RU" sz="2400" dirty="0" smtClean="0"/>
              <a:t>:                                    Криворотова Т. А.,   </a:t>
            </a:r>
            <a:r>
              <a:rPr lang="ru-RU" sz="2400" dirty="0" err="1" smtClean="0"/>
              <a:t>к.п.н</a:t>
            </a:r>
            <a:r>
              <a:rPr lang="ru-RU" sz="2400" dirty="0" smtClean="0"/>
              <a:t>., доцент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431" y="5212886"/>
            <a:ext cx="888750" cy="58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129" y="1531762"/>
            <a:ext cx="832500" cy="821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Основы проектной деятельности (часть </a:t>
            </a:r>
            <a:r>
              <a:rPr lang="en-US" sz="5400" b="1" dirty="0" smtClean="0"/>
              <a:t>II</a:t>
            </a:r>
            <a:r>
              <a:rPr lang="ru-RU" sz="5400" b="1" dirty="0" smtClean="0"/>
              <a:t>)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7992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2880" y="1066800"/>
            <a:ext cx="10363200" cy="6172200"/>
          </a:xfrm>
        </p:spPr>
        <p:txBody>
          <a:bodyPr>
            <a:noAutofit/>
          </a:bodyPr>
          <a:lstStyle/>
          <a:p>
            <a:pPr marL="8255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Государственная программа Российской Федерации «Развитие образования», подпрограммы*: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«Реализация образовательных программ профессионального образования»;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«Содействие развитию дошкольного и общего образования»; 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«Развитие дополнительного образования детей и реализация мероприятий молодежной политики»;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4. «Совершенствование управления системой образования»;</a:t>
            </a:r>
          </a:p>
          <a:p>
            <a:pPr marL="425450">
              <a:spcBef>
                <a:spcPts val="0"/>
              </a:spcBef>
              <a:buAutoNum type="arabicPeriod" startAt="5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«Развитие и распространение русского языка как основы гражданской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самоидентичности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языка международного диалога».</a:t>
            </a:r>
          </a:p>
          <a:p>
            <a:pPr marL="42545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Приоритетные проекты:</a:t>
            </a:r>
          </a:p>
          <a:p>
            <a:pPr marL="42545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«Современная цифровая образовательная среда Российской Федерации»;</a:t>
            </a:r>
          </a:p>
          <a:p>
            <a:pPr marL="42545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Подготовка высококвалифицированных специалистов и рабочих кадров с учетом современных стандартов и передовых технологий»;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«Вузы как центры пространства создания инноваций»;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4. Развитие экспортного потенциала российской системы образования;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5. «Создание современной образовательной среды для школьников»;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6. «Доступное дополнительное образование для детей».</a:t>
            </a:r>
          </a:p>
          <a:p>
            <a:pPr marL="8255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http://static.government.ru/media/files/313b7NaNS3VbcW7qWYslEDbPCuKi6lC6.pdf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82550" indent="0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36588" y="122238"/>
            <a:ext cx="9628187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Проектное предложение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Arial" pitchFamily="34" charset="0"/>
                <a:ea typeface="+mj-ea"/>
                <a:cs typeface="Arial" pitchFamily="34" charset="0"/>
              </a:rPr>
              <a:t>(источник «сверху»)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3506" y="155643"/>
            <a:ext cx="8521430" cy="99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Проектное предложение</a:t>
            </a:r>
          </a:p>
          <a:p>
            <a:pPr lvl="0" algn="ctr" defTabSz="91440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(источник «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снизу»)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03506" y="746574"/>
            <a:ext cx="9027268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ОСОБЕННОСТИ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9848" y="1267998"/>
            <a:ext cx="4844373" cy="18794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848" y="5418776"/>
            <a:ext cx="4662790" cy="15402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2068" y="3294432"/>
            <a:ext cx="3871608" cy="19585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92239" y="3294433"/>
            <a:ext cx="3832698" cy="1958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6867" y="1198814"/>
            <a:ext cx="4659548" cy="1918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36595" y="5418776"/>
            <a:ext cx="4669275" cy="15402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40221" y="1293358"/>
            <a:ext cx="48240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u="sng" dirty="0" smtClean="0">
                <a:solidFill>
                  <a:srgbClr val="C00000"/>
                </a:solidFill>
                <a:cs typeface="Arial" pitchFamily="34" charset="0"/>
              </a:rPr>
              <a:t>1.Уникальность</a:t>
            </a:r>
            <a:endParaRPr lang="ru-RU" sz="2000" b="1" u="sng" dirty="0">
              <a:solidFill>
                <a:srgbClr val="C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sz="2000" b="1" dirty="0">
                <a:cs typeface="Arial" pitchFamily="34" charset="0"/>
              </a:rPr>
              <a:t>Носит разовый </a:t>
            </a:r>
            <a:r>
              <a:rPr lang="ru-RU" sz="2000" b="1" dirty="0" smtClean="0">
                <a:cs typeface="Arial" pitchFamily="34" charset="0"/>
              </a:rPr>
              <a:t>характер</a:t>
            </a:r>
            <a:r>
              <a:rPr lang="ru-RU" sz="2000" b="1" dirty="0">
                <a:cs typeface="Arial" pitchFamily="34" charset="0"/>
              </a:rPr>
              <a:t>,</a:t>
            </a:r>
            <a:r>
              <a:rPr lang="ru-RU" sz="2000" b="1" dirty="0" smtClean="0">
                <a:cs typeface="Arial" pitchFamily="34" charset="0"/>
              </a:rPr>
              <a:t> индивидуален</a:t>
            </a: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ru-RU" sz="2000" b="1" dirty="0" smtClean="0">
                <a:cs typeface="Arial" pitchFamily="34" charset="0"/>
              </a:rPr>
              <a:t>и </a:t>
            </a:r>
            <a:r>
              <a:rPr lang="ru-RU" sz="2000" b="1" dirty="0">
                <a:cs typeface="Arial" pitchFamily="34" charset="0"/>
              </a:rPr>
              <a:t>неповторим </a:t>
            </a:r>
            <a:r>
              <a:rPr lang="ru-RU" sz="2000" b="1" dirty="0" smtClean="0">
                <a:cs typeface="Arial" pitchFamily="34" charset="0"/>
              </a:rPr>
              <a:t>по </a:t>
            </a:r>
            <a:r>
              <a:rPr lang="ru-RU" sz="2000" b="1" dirty="0">
                <a:cs typeface="Arial" pitchFamily="34" charset="0"/>
              </a:rPr>
              <a:t>содержанию, </a:t>
            </a:r>
            <a:r>
              <a:rPr lang="ru-RU" sz="2000" b="1" dirty="0" smtClean="0">
                <a:cs typeface="Arial" pitchFamily="34" charset="0"/>
              </a:rPr>
              <a:t>условиям и результатам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6867" y="1305427"/>
            <a:ext cx="4669275" cy="198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2. Повременность</a:t>
            </a:r>
          </a:p>
          <a:p>
            <a:r>
              <a:rPr lang="ru-RU" b="1" dirty="0" smtClean="0"/>
              <a:t>Проект требует четкого тайминга и распределения временных ресурсов в соответствии со сложностью заданий</a:t>
            </a:r>
          </a:p>
          <a:p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2069" y="3414466"/>
            <a:ext cx="3871608" cy="1672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3. Ограничения по срокам</a:t>
            </a:r>
          </a:p>
          <a:p>
            <a:r>
              <a:rPr lang="ru-RU" b="1" dirty="0" smtClean="0"/>
              <a:t>Продуманный проект логичен и структурирован и, как правило, не является долгосрочным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0060" y="3414466"/>
            <a:ext cx="3910519" cy="1672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4. Определенный результат</a:t>
            </a:r>
          </a:p>
          <a:p>
            <a:r>
              <a:rPr lang="ru-RU" b="1" dirty="0" smtClean="0"/>
              <a:t>Конкретность результата, определяемое заявленной целью, неизменное условие проекта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9847" y="5510491"/>
            <a:ext cx="4844374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5. Взаимосвязь с изменениями</a:t>
            </a:r>
          </a:p>
          <a:p>
            <a:r>
              <a:rPr lang="ru-RU" b="1" dirty="0" smtClean="0"/>
              <a:t>Ориентирован на привнесение в обыденную жизнь позитивных трансформаций. 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92238" y="5510491"/>
            <a:ext cx="4513631" cy="168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6. Ресурсные ограничения</a:t>
            </a:r>
          </a:p>
          <a:p>
            <a:pPr>
              <a:spcBef>
                <a:spcPts val="300"/>
              </a:spcBef>
              <a:defRPr/>
            </a:pPr>
            <a:r>
              <a:rPr lang="ru-RU" sz="2000" b="1" dirty="0">
                <a:cs typeface="Arial" pitchFamily="34" charset="0"/>
              </a:rPr>
              <a:t>Материальные, </a:t>
            </a:r>
            <a:r>
              <a:rPr lang="ru-RU" sz="2000" b="1" dirty="0" smtClean="0">
                <a:cs typeface="Arial" pitchFamily="34" charset="0"/>
              </a:rPr>
              <a:t>человеческие, финансовые ресурсы и </a:t>
            </a:r>
            <a:r>
              <a:rPr lang="ru-RU" sz="2000" b="1" dirty="0">
                <a:cs typeface="Arial" pitchFamily="34" charset="0"/>
              </a:rPr>
              <a:t>оборудование</a:t>
            </a:r>
          </a:p>
          <a:p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6549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5294" y="212877"/>
            <a:ext cx="9903027" cy="111008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Наименование предложений по проекту</a:t>
            </a:r>
            <a:endParaRPr lang="ru-RU" dirty="0"/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0" y="1206229"/>
            <a:ext cx="10691813" cy="635344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0066"/>
                </a:solidFill>
                <a:cs typeface="Arial" pitchFamily="34" charset="0"/>
              </a:rPr>
              <a:t>В наименовании предложения по проекту указывается </a:t>
            </a:r>
            <a:r>
              <a:rPr lang="ru-RU" sz="2800" b="1" u="sng" dirty="0" smtClean="0">
                <a:solidFill>
                  <a:srgbClr val="C00000"/>
                </a:solidFill>
                <a:cs typeface="Arial" pitchFamily="34" charset="0"/>
              </a:rPr>
              <a:t>действие</a:t>
            </a:r>
            <a:r>
              <a:rPr lang="ru-RU" sz="2800" b="1" dirty="0" smtClean="0">
                <a:solidFill>
                  <a:srgbClr val="000066"/>
                </a:solidFill>
                <a:cs typeface="Arial" pitchFamily="34" charset="0"/>
              </a:rPr>
              <a:t> (создание, организация и пр.), </a:t>
            </a:r>
            <a:r>
              <a:rPr lang="ru-RU" sz="2800" b="1" u="sng" dirty="0" smtClean="0">
                <a:solidFill>
                  <a:srgbClr val="C00000"/>
                </a:solidFill>
                <a:cs typeface="Arial" pitchFamily="34" charset="0"/>
              </a:rPr>
              <a:t>объект</a:t>
            </a:r>
            <a:r>
              <a:rPr lang="ru-RU" sz="2800" b="1" dirty="0" smtClean="0">
                <a:solidFill>
                  <a:srgbClr val="000066"/>
                </a:solidFill>
                <a:cs typeface="Arial" pitchFamily="34" charset="0"/>
              </a:rPr>
              <a:t> над которым совершается действие (система, технология и пр.), а также </a:t>
            </a:r>
            <a:r>
              <a:rPr lang="ru-RU" sz="2800" b="1" u="sng" dirty="0" smtClean="0">
                <a:solidFill>
                  <a:srgbClr val="C00000"/>
                </a:solidFill>
                <a:cs typeface="Arial" pitchFamily="34" charset="0"/>
              </a:rPr>
              <a:t>территория реализации</a:t>
            </a:r>
            <a:r>
              <a:rPr lang="ru-RU" sz="2800" b="1" dirty="0" smtClean="0">
                <a:solidFill>
                  <a:srgbClr val="000066"/>
                </a:solidFill>
                <a:cs typeface="Arial" pitchFamily="34" charset="0"/>
              </a:rPr>
              <a:t>. </a:t>
            </a:r>
          </a:p>
          <a:p>
            <a:r>
              <a:rPr lang="ru-RU" sz="2800" b="1" dirty="0" smtClean="0">
                <a:solidFill>
                  <a:srgbClr val="000066"/>
                </a:solidFill>
                <a:cs typeface="Arial" pitchFamily="34" charset="0"/>
              </a:rPr>
              <a:t>Наименование предложения рекомендуется формулировать </a:t>
            </a:r>
            <a:r>
              <a:rPr lang="ru-RU" sz="2800" b="1" u="sng" dirty="0" smtClean="0">
                <a:solidFill>
                  <a:srgbClr val="C00000"/>
                </a:solidFill>
                <a:cs typeface="Arial" pitchFamily="34" charset="0"/>
              </a:rPr>
              <a:t>одним предложением</a:t>
            </a:r>
            <a:r>
              <a:rPr lang="ru-RU" sz="2800" b="1" dirty="0" smtClean="0">
                <a:solidFill>
                  <a:srgbClr val="000066"/>
                </a:solidFill>
                <a:cs typeface="Arial" pitchFamily="34" charset="0"/>
              </a:rPr>
              <a:t>, раскрывающим его суть.</a:t>
            </a:r>
          </a:p>
          <a:p>
            <a:r>
              <a:rPr lang="ru-RU" sz="2800" b="1" dirty="0" smtClean="0">
                <a:solidFill>
                  <a:srgbClr val="000066"/>
                </a:solidFill>
                <a:cs typeface="Arial" pitchFamily="34" charset="0"/>
              </a:rPr>
              <a:t>В наименовании предложения по проекту возможно отражение </a:t>
            </a:r>
            <a:r>
              <a:rPr lang="ru-RU" sz="2800" b="1" u="sng" dirty="0" smtClean="0">
                <a:solidFill>
                  <a:srgbClr val="C00000"/>
                </a:solidFill>
                <a:cs typeface="Arial" pitchFamily="34" charset="0"/>
              </a:rPr>
              <a:t>эффекта от </a:t>
            </a:r>
            <a:r>
              <a:rPr lang="ru-RU" sz="2800" b="1" dirty="0" smtClean="0">
                <a:solidFill>
                  <a:srgbClr val="000066"/>
                </a:solidFill>
                <a:cs typeface="Arial" pitchFamily="34" charset="0"/>
              </a:rPr>
              <a:t>его </a:t>
            </a:r>
            <a:r>
              <a:rPr lang="ru-RU" sz="2800" b="1" u="sng" dirty="0" smtClean="0">
                <a:solidFill>
                  <a:srgbClr val="C00000"/>
                </a:solidFill>
                <a:cs typeface="Arial" pitchFamily="34" charset="0"/>
              </a:rPr>
              <a:t>реализации</a:t>
            </a:r>
            <a:r>
              <a:rPr lang="ru-RU" sz="2800" b="1" dirty="0" smtClean="0">
                <a:solidFill>
                  <a:srgbClr val="000066"/>
                </a:solidFill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05" y="4951335"/>
            <a:ext cx="2367672" cy="1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71600" y="500306"/>
            <a:ext cx="7980218" cy="31157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00200" y="1060644"/>
            <a:ext cx="775161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ДЕЙСТВИЕ</a:t>
            </a:r>
          </a:p>
          <a:p>
            <a:r>
              <a:rPr lang="ru-RU" sz="3600" dirty="0" smtClean="0">
                <a:latin typeface="Arial Black" pitchFamily="34" charset="0"/>
              </a:rPr>
              <a:t>ОБЪЕКТ</a:t>
            </a:r>
          </a:p>
          <a:p>
            <a:r>
              <a:rPr lang="ru-RU" sz="3600" dirty="0" smtClean="0">
                <a:latin typeface="Arial Black" pitchFamily="34" charset="0"/>
              </a:rPr>
              <a:t>ЭФФЕКТ</a:t>
            </a:r>
          </a:p>
          <a:p>
            <a:r>
              <a:rPr lang="ru-RU" sz="3600" dirty="0" smtClean="0">
                <a:latin typeface="Arial Black" pitchFamily="34" charset="0"/>
              </a:rPr>
              <a:t>ТЕРРИТОРИЯ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10" y="904009"/>
            <a:ext cx="2877849" cy="2308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4031673"/>
            <a:ext cx="86660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ПРИМЕР</a:t>
            </a:r>
          </a:p>
          <a:p>
            <a:pPr defTabSz="685800">
              <a:defRPr/>
            </a:pPr>
            <a:r>
              <a:rPr lang="ru-RU" sz="2800" b="1" kern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цифрового формата образовательных практик на основе использования платформы Мобильного Электронного Образования (МЭО) в МАОУ СШ №1 </a:t>
            </a:r>
          </a:p>
          <a:p>
            <a:pPr defTabSz="685800">
              <a:defRPr/>
            </a:pPr>
            <a:r>
              <a:rPr lang="ru-RU" sz="2800" b="1" kern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Бор Нижегородской области как средства повышения качества образовательных услуг</a:t>
            </a:r>
          </a:p>
          <a:p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21315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3003191"/>
              </p:ext>
            </p:extLst>
          </p:nvPr>
        </p:nvGraphicFramePr>
        <p:xfrm>
          <a:off x="1781969" y="1403879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8636" y="311727"/>
            <a:ext cx="8603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Формулировка цели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4239" y="1213861"/>
            <a:ext cx="8694324" cy="573578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конкретная (четкая связь цели с основной деятельностью);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Measurable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измеримая в смысле возможности применения измеримых индикаторов (достижение цели можно проверить);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Agreed upon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согласована всеми заинтересованными сторонами (поставленные цели должны быть приняты всеми участниками процесса, а не доводиться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исполнения)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Achievable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Attainable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– достижимая в смысле достаточно благоприятных внешних факторов;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Realistic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реалистичная в смысле достаточности ресурсов проекта (потенциальная достижимость);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Timed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framed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boound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– вариантов много – смысл один: определена дата достижения цели, результата (привязка к временному графику).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1600" y="207818"/>
            <a:ext cx="8416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Критерии качества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целей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62995"/>
              </p:ext>
            </p:extLst>
          </p:nvPr>
        </p:nvGraphicFramePr>
        <p:xfrm>
          <a:off x="145473" y="914307"/>
          <a:ext cx="10546339" cy="6645368"/>
        </p:xfrm>
        <a:graphic>
          <a:graphicData uri="http://schemas.openxmlformats.org/drawingml/2006/table">
            <a:tbl>
              <a:tblPr firstRow="1" bandRow="1"/>
              <a:tblGrid>
                <a:gridCol w="1846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6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3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9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34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43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667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проекта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образовательных услуг на 30% в процессе внедрения системы мобильного электронного образования  ОО к 2023 году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051">
                <a:tc rowSpan="8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их значения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годам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 состоянию на 01.09.2019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Период, год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573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Доля обучающихся ОО,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охваченных МЭО, повысивших качество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8427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ОО, охваченных мобильным электронным образованием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695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педагогов, систематически повышающих квалификацию через систему МЭО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3875"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использования информационно-аналитического материала в деятельности социально-психологической службы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9-11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4080"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педагогов, способных участвовать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образовательном процессе как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тьютор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модератор,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фасилитатор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4080"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родителей, являющихся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активными пользователями системы мобильной электронной системы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290945"/>
            <a:ext cx="6296891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ПРИМЕР. Согласование целей и показателей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258261" y="0"/>
            <a:ext cx="9208701" cy="1297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Корреляция основных характеристик и параметров проекта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2844" y="1214421"/>
            <a:ext cx="10324118" cy="6081323"/>
            <a:chOff x="142844" y="1214422"/>
            <a:chExt cx="8858312" cy="521497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2844" y="1214422"/>
              <a:ext cx="2071702" cy="52149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800" b="1" dirty="0" smtClean="0">
                  <a:solidFill>
                    <a:schemeClr val="tx1"/>
                  </a:solidFill>
                  <a:cs typeface="Arial" pitchFamily="34" charset="0"/>
                </a:rPr>
                <a:t>Социальный, экономический или иной общественно-понятный эффект от реализации проекта, выраженный в численно-измеримых показателях</a:t>
              </a:r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</a:t>
              </a:r>
              <a:endPara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357422" y="1214422"/>
              <a:ext cx="2143140" cy="52149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800" b="1" dirty="0" smtClean="0">
                  <a:solidFill>
                    <a:schemeClr val="tx1"/>
                  </a:solidFill>
                  <a:cs typeface="Arial" pitchFamily="34" charset="0"/>
                </a:rPr>
                <a:t>Измеримое отражение тенденций развития, представляющее социальную, экономическую и (или) иную ценность </a:t>
              </a:r>
              <a:endParaRPr lang="ru-RU" sz="1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643438" y="1214422"/>
              <a:ext cx="2143140" cy="52149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800" b="1" dirty="0" smtClean="0">
                  <a:solidFill>
                    <a:schemeClr val="tx1"/>
                  </a:solidFill>
                  <a:cs typeface="Arial" pitchFamily="34" charset="0"/>
                </a:rPr>
                <a:t>Материальные и нематериальные объекты, продукты и (или) услуги, создаваемые в рамках проекта и необходимые для достижения показателей и цели проекта</a:t>
              </a:r>
              <a:endParaRPr lang="ru-RU" sz="1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929454" y="1214422"/>
              <a:ext cx="2071702" cy="52149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800" b="1" dirty="0" smtClean="0">
                  <a:solidFill>
                    <a:schemeClr val="tx1"/>
                  </a:solidFill>
                  <a:cs typeface="Arial" pitchFamily="34" charset="0"/>
                </a:rPr>
                <a:t>Значимое </a:t>
              </a:r>
            </a:p>
            <a:p>
              <a:pPr algn="ctr"/>
              <a:r>
                <a:rPr lang="ru-RU" sz="1800" b="1" dirty="0" smtClean="0">
                  <a:solidFill>
                    <a:schemeClr val="tx1"/>
                  </a:solidFill>
                  <a:cs typeface="Arial" pitchFamily="34" charset="0"/>
                </a:rPr>
                <a:t>событие проекта, отражающее факт получения измеримых результатов, достижение показателя или завершение этапа проекта</a:t>
              </a:r>
              <a:endParaRPr lang="ru-RU" sz="1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42844" y="1285860"/>
              <a:ext cx="2071702" cy="1357322"/>
            </a:xfrm>
            <a:prstGeom prst="ellipse">
              <a:avLst/>
            </a:prstGeom>
            <a:solidFill>
              <a:schemeClr val="bg1"/>
            </a:solidFill>
            <a:ln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Цель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357422" y="1285860"/>
              <a:ext cx="2143140" cy="1428760"/>
            </a:xfrm>
            <a:prstGeom prst="ellipse">
              <a:avLst/>
            </a:prstGeom>
            <a:solidFill>
              <a:schemeClr val="bg1"/>
            </a:solidFill>
            <a:ln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Показатель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714875" y="1285860"/>
              <a:ext cx="2071702" cy="1428760"/>
            </a:xfrm>
            <a:prstGeom prst="ellipse">
              <a:avLst/>
            </a:prstGeom>
            <a:solidFill>
              <a:schemeClr val="bg1"/>
            </a:solidFill>
            <a:ln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Результат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929454" y="1357298"/>
              <a:ext cx="2000264" cy="1428760"/>
            </a:xfrm>
            <a:prstGeom prst="ellipse">
              <a:avLst/>
            </a:prstGeom>
            <a:solidFill>
              <a:schemeClr val="bg1"/>
            </a:solidFill>
            <a:ln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Контрольная точка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Двойная стрелка влево/вправо 15"/>
            <p:cNvSpPr/>
            <p:nvPr/>
          </p:nvSpPr>
          <p:spPr>
            <a:xfrm>
              <a:off x="642910" y="5643578"/>
              <a:ext cx="7786742" cy="714380"/>
            </a:xfrm>
            <a:prstGeom prst="leftRightArrow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tx1"/>
                  </a:solidFill>
                  <a:cs typeface="Arial" pitchFamily="34" charset="0"/>
                </a:rPr>
                <a:t>Обязательная корреляция ключевых понятий</a:t>
              </a:r>
              <a:endParaRPr lang="ru-RU" sz="1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1"/>
          <p:cNvGrpSpPr/>
          <p:nvPr/>
        </p:nvGrpSpPr>
        <p:grpSpPr>
          <a:xfrm>
            <a:off x="0" y="1214421"/>
            <a:ext cx="10536382" cy="6345253"/>
            <a:chOff x="0" y="1214422"/>
            <a:chExt cx="9001156" cy="521497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1406" y="1214422"/>
              <a:ext cx="8929718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Почему? 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(важно реализовать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данный проект)</a:t>
              </a:r>
              <a:endPara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1438" y="2285992"/>
              <a:ext cx="8929718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Что и каким способом?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(качественная и количественная характеристика 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изменений и механизмы их достижений)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0" y="3357562"/>
              <a:ext cx="8929718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Что даст реализация проекта?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(измеряемые изменения)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71438" y="4429132"/>
              <a:ext cx="8929718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Что получится?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(продукты, услуги)</a:t>
              </a:r>
            </a:p>
            <a:p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1438" y="5500702"/>
              <a:ext cx="8929718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Как достигаются результаты?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(деятельность, приводящая к 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событиям)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857752" y="1285860"/>
              <a:ext cx="3571900" cy="714380"/>
            </a:xfrm>
            <a:prstGeom prst="rect">
              <a:avLst/>
            </a:prstGeom>
            <a:solidFill>
              <a:srgbClr val="A3FFCD"/>
            </a:solidFill>
            <a:ln>
              <a:solidFill>
                <a:srgbClr val="A3FF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Проблема/возможность</a:t>
              </a:r>
              <a:endPara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929322" y="2357430"/>
              <a:ext cx="1428760" cy="714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Цель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72000" y="3500438"/>
              <a:ext cx="1785950" cy="714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Показатель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000892" y="3500438"/>
              <a:ext cx="1785950" cy="714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Показатель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72330" y="5643578"/>
              <a:ext cx="1785950" cy="714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Контрольная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точка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57818" y="5643578"/>
              <a:ext cx="1785950" cy="714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Контрольная точка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14744" y="5643578"/>
              <a:ext cx="1714512" cy="714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Контрольная точка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500694" y="4572008"/>
              <a:ext cx="1500198" cy="714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Результат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143768" y="4572008"/>
              <a:ext cx="1500198" cy="714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Результат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4572008"/>
              <a:ext cx="1500198" cy="714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Результат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Соединительная линия уступом 19"/>
            <p:cNvCxnSpPr>
              <a:stCxn id="11" idx="2"/>
              <a:endCxn id="13" idx="0"/>
            </p:cNvCxnSpPr>
            <p:nvPr/>
          </p:nvCxnSpPr>
          <p:spPr>
            <a:xfrm rot="16200000" flipH="1">
              <a:off x="7054470" y="2661041"/>
              <a:ext cx="428628" cy="1250165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оединительная линия уступом 20"/>
            <p:cNvCxnSpPr>
              <a:stCxn id="11" idx="2"/>
              <a:endCxn id="12" idx="0"/>
            </p:cNvCxnSpPr>
            <p:nvPr/>
          </p:nvCxnSpPr>
          <p:spPr>
            <a:xfrm rot="5400000">
              <a:off x="5840025" y="2696761"/>
              <a:ext cx="428628" cy="1178727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3" idx="2"/>
              <a:endCxn id="18" idx="0"/>
            </p:cNvCxnSpPr>
            <p:nvPr/>
          </p:nvCxnSpPr>
          <p:spPr>
            <a:xfrm rot="5400000">
              <a:off x="7715272" y="4393413"/>
              <a:ext cx="35719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оединительная линия уступом 22"/>
            <p:cNvCxnSpPr>
              <a:stCxn id="12" idx="2"/>
              <a:endCxn id="17" idx="0"/>
            </p:cNvCxnSpPr>
            <p:nvPr/>
          </p:nvCxnSpPr>
          <p:spPr>
            <a:xfrm rot="16200000" flipH="1">
              <a:off x="5679289" y="4000504"/>
              <a:ext cx="357190" cy="785818"/>
            </a:xfrm>
            <a:prstGeom prst="bent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>
              <a:stCxn id="12" idx="2"/>
              <a:endCxn id="19" idx="0"/>
            </p:cNvCxnSpPr>
            <p:nvPr/>
          </p:nvCxnSpPr>
          <p:spPr>
            <a:xfrm rot="5400000">
              <a:off x="4822033" y="3929066"/>
              <a:ext cx="357190" cy="928694"/>
            </a:xfrm>
            <a:prstGeom prst="bent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5800" y="249382"/>
            <a:ext cx="9599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Основы   целеполагания   проекта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5111" y="0"/>
            <a:ext cx="8137524" cy="1050587"/>
          </a:xfrm>
        </p:spPr>
        <p:txBody>
          <a:bodyPr/>
          <a:lstStyle/>
          <a:p>
            <a:r>
              <a:rPr lang="ru-RU" dirty="0"/>
              <a:t>Проектное управление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9106" y="819173"/>
            <a:ext cx="10302706" cy="1680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8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Проектное управление </a:t>
            </a:r>
            <a:r>
              <a:rPr lang="ru-RU" sz="2400" dirty="0" smtClean="0">
                <a:solidFill>
                  <a:schemeClr val="accent4">
                    <a:lumMod val="25000"/>
                  </a:schemeClr>
                </a:solidFill>
              </a:rPr>
              <a:t>это способ организации деятельности, при котором выполнение важных стратегических задач структурируется на отдельные программы и проекты, и для управления ими применяется комплекс соответствующих инструментов и методов</a:t>
            </a:r>
            <a:endParaRPr lang="ru-RU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graphicFrame>
        <p:nvGraphicFramePr>
          <p:cNvPr id="8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75978"/>
              </p:ext>
            </p:extLst>
          </p:nvPr>
        </p:nvGraphicFramePr>
        <p:xfrm>
          <a:off x="108839" y="2392681"/>
          <a:ext cx="10582973" cy="493819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997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85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ПРОЕКТ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Имеет узкое содержание с четкими целями, границами  и результатами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Имеет широкое содержание, которое должно принести выгоды организации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Изменения минимизируются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Изменения ожидаются и используются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Успех измеряется в терминах: «бюджет, сроки, соответствие спецификации»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Успех измеряется в терминах: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«выгоды, эффекты, стратегические показатели»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Акцент на выполнении работ и достижении критериев успеха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Акцент приоритетах, разрешении конфликтов, а также управлении ожиданиями заинтересованных сторон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Руководитель управляет функциональными специалистами, предметниками, инженерами и </a:t>
                      </a: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т.д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Руководитель управляет руководителями проектов и руководителями эксплуатирующих подразделений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Создается детальный план создания продукта и достижения результатов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Создается укрупненный план и обеспечиваются рекомендации руководителям проектов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1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Отслеживаются и контролируются работы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Выполняется мониторинг проектов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7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3113" y="315005"/>
            <a:ext cx="9577387" cy="55367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Общая структура проекта</a:t>
            </a:r>
            <a:endParaRPr lang="ru-RU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02813672"/>
              </p:ext>
            </p:extLst>
          </p:nvPr>
        </p:nvGraphicFramePr>
        <p:xfrm>
          <a:off x="426720" y="929641"/>
          <a:ext cx="9814560" cy="608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4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71" y="3229583"/>
            <a:ext cx="4077774" cy="35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98778" y="982662"/>
            <a:ext cx="4257675" cy="3629025"/>
            <a:chOff x="1632" y="1248"/>
            <a:chExt cx="2682" cy="2286"/>
          </a:xfrm>
        </p:grpSpPr>
        <p:sp>
          <p:nvSpPr>
            <p:cNvPr id="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7" name="AutoShape 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890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92669" y="1356360"/>
            <a:ext cx="4979091" cy="655320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SWOT</a:t>
            </a:r>
            <a:r>
              <a:rPr lang="ru-RU" sz="28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 АНАЛИЗ»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85014"/>
              </p:ext>
            </p:extLst>
          </p:nvPr>
        </p:nvGraphicFramePr>
        <p:xfrm>
          <a:off x="5724168" y="2537873"/>
          <a:ext cx="4661892" cy="37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46"/>
                <a:gridCol w="2330946"/>
              </a:tblGrid>
              <a:tr h="5649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Внутренняя среда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организации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Внешняя среда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организации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9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СИЛЬНЫЕ СТОРОНЫ (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S)</a:t>
                      </a: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   ВОЗМОЖНОСТИ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(O)</a:t>
                      </a: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2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СЛАБЫЕ СТОРОНЫ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(W)</a:t>
                      </a: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УГРОЗЫ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(T)</a:t>
                      </a: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594360" y="2331721"/>
            <a:ext cx="4808875" cy="4130040"/>
            <a:chOff x="2285984" y="1290936"/>
            <a:chExt cx="5760321" cy="4960204"/>
          </a:xfrm>
        </p:grpSpPr>
        <p:sp>
          <p:nvSpPr>
            <p:cNvPr id="15" name="Овал 14"/>
            <p:cNvSpPr/>
            <p:nvPr/>
          </p:nvSpPr>
          <p:spPr>
            <a:xfrm>
              <a:off x="2285984" y="1643050"/>
              <a:ext cx="4572032" cy="41434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071934" y="3214686"/>
              <a:ext cx="1071570" cy="9858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80331" y="3433111"/>
              <a:ext cx="74251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МЫ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>
              <a:endCxn id="16" idx="0"/>
            </p:cNvCxnSpPr>
            <p:nvPr/>
          </p:nvCxnSpPr>
          <p:spPr>
            <a:xfrm rot="16200000" flipH="1">
              <a:off x="3804041" y="2411008"/>
              <a:ext cx="1571636" cy="357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16" idx="4"/>
            </p:cNvCxnSpPr>
            <p:nvPr/>
          </p:nvCxnSpPr>
          <p:spPr>
            <a:xfrm rot="16200000" flipH="1">
              <a:off x="3832613" y="4975629"/>
              <a:ext cx="1585930" cy="357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6" idx="2"/>
              <a:endCxn id="15" idx="2"/>
            </p:cNvCxnSpPr>
            <p:nvPr/>
          </p:nvCxnSpPr>
          <p:spPr>
            <a:xfrm rot="10800000" flipV="1">
              <a:off x="2285984" y="3707604"/>
              <a:ext cx="1785950" cy="714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6" idx="6"/>
              <a:endCxn id="15" idx="6"/>
            </p:cNvCxnSpPr>
            <p:nvPr/>
          </p:nvCxnSpPr>
          <p:spPr>
            <a:xfrm>
              <a:off x="5143504" y="3707605"/>
              <a:ext cx="1714512" cy="714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олилиния 21"/>
            <p:cNvSpPr/>
            <p:nvPr/>
          </p:nvSpPr>
          <p:spPr>
            <a:xfrm rot="5172564">
              <a:off x="3363071" y="2543995"/>
              <a:ext cx="842706" cy="806824"/>
            </a:xfrm>
            <a:custGeom>
              <a:avLst/>
              <a:gdLst>
                <a:gd name="connsiteX0" fmla="*/ 201706 w 842706"/>
                <a:gd name="connsiteY0" fmla="*/ 174812 h 806824"/>
                <a:gd name="connsiteX1" fmla="*/ 282388 w 842706"/>
                <a:gd name="connsiteY1" fmla="*/ 134471 h 806824"/>
                <a:gd name="connsiteX2" fmla="*/ 376518 w 842706"/>
                <a:gd name="connsiteY2" fmla="*/ 107577 h 806824"/>
                <a:gd name="connsiteX3" fmla="*/ 457200 w 842706"/>
                <a:gd name="connsiteY3" fmla="*/ 80683 h 806824"/>
                <a:gd name="connsiteX4" fmla="*/ 497541 w 842706"/>
                <a:gd name="connsiteY4" fmla="*/ 67236 h 806824"/>
                <a:gd name="connsiteX5" fmla="*/ 591671 w 842706"/>
                <a:gd name="connsiteY5" fmla="*/ 53789 h 806824"/>
                <a:gd name="connsiteX6" fmla="*/ 645459 w 842706"/>
                <a:gd name="connsiteY6" fmla="*/ 40342 h 806824"/>
                <a:gd name="connsiteX7" fmla="*/ 712694 w 842706"/>
                <a:gd name="connsiteY7" fmla="*/ 26895 h 806824"/>
                <a:gd name="connsiteX8" fmla="*/ 793376 w 842706"/>
                <a:gd name="connsiteY8" fmla="*/ 0 h 806824"/>
                <a:gd name="connsiteX9" fmla="*/ 806823 w 842706"/>
                <a:gd name="connsiteY9" fmla="*/ 67236 h 806824"/>
                <a:gd name="connsiteX10" fmla="*/ 793376 w 842706"/>
                <a:gd name="connsiteY10" fmla="*/ 524436 h 806824"/>
                <a:gd name="connsiteX11" fmla="*/ 699247 w 842706"/>
                <a:gd name="connsiteY11" fmla="*/ 416859 h 806824"/>
                <a:gd name="connsiteX12" fmla="*/ 672353 w 842706"/>
                <a:gd name="connsiteY12" fmla="*/ 376518 h 806824"/>
                <a:gd name="connsiteX13" fmla="*/ 632012 w 842706"/>
                <a:gd name="connsiteY13" fmla="*/ 349624 h 806824"/>
                <a:gd name="connsiteX14" fmla="*/ 564776 w 842706"/>
                <a:gd name="connsiteY14" fmla="*/ 416859 h 806824"/>
                <a:gd name="connsiteX15" fmla="*/ 524435 w 842706"/>
                <a:gd name="connsiteY15" fmla="*/ 510989 h 806824"/>
                <a:gd name="connsiteX16" fmla="*/ 443753 w 842706"/>
                <a:gd name="connsiteY16" fmla="*/ 591671 h 806824"/>
                <a:gd name="connsiteX17" fmla="*/ 389965 w 842706"/>
                <a:gd name="connsiteY17" fmla="*/ 658906 h 806824"/>
                <a:gd name="connsiteX18" fmla="*/ 363071 w 842706"/>
                <a:gd name="connsiteY18" fmla="*/ 699248 h 806824"/>
                <a:gd name="connsiteX19" fmla="*/ 295835 w 842706"/>
                <a:gd name="connsiteY19" fmla="*/ 766483 h 806824"/>
                <a:gd name="connsiteX20" fmla="*/ 282388 w 842706"/>
                <a:gd name="connsiteY20" fmla="*/ 806824 h 806824"/>
                <a:gd name="connsiteX21" fmla="*/ 242047 w 842706"/>
                <a:gd name="connsiteY21" fmla="*/ 766483 h 806824"/>
                <a:gd name="connsiteX22" fmla="*/ 174812 w 842706"/>
                <a:gd name="connsiteY22" fmla="*/ 699248 h 806824"/>
                <a:gd name="connsiteX23" fmla="*/ 121023 w 842706"/>
                <a:gd name="connsiteY23" fmla="*/ 632012 h 806824"/>
                <a:gd name="connsiteX24" fmla="*/ 80682 w 842706"/>
                <a:gd name="connsiteY24" fmla="*/ 591671 h 806824"/>
                <a:gd name="connsiteX25" fmla="*/ 0 w 842706"/>
                <a:gd name="connsiteY25" fmla="*/ 564777 h 806824"/>
                <a:gd name="connsiteX26" fmla="*/ 40341 w 842706"/>
                <a:gd name="connsiteY26" fmla="*/ 537883 h 806824"/>
                <a:gd name="connsiteX27" fmla="*/ 161365 w 842706"/>
                <a:gd name="connsiteY27" fmla="*/ 484095 h 806824"/>
                <a:gd name="connsiteX28" fmla="*/ 228600 w 842706"/>
                <a:gd name="connsiteY28" fmla="*/ 416859 h 806824"/>
                <a:gd name="connsiteX29" fmla="*/ 268941 w 842706"/>
                <a:gd name="connsiteY29" fmla="*/ 376518 h 806824"/>
                <a:gd name="connsiteX30" fmla="*/ 336176 w 842706"/>
                <a:gd name="connsiteY30" fmla="*/ 309283 h 806824"/>
                <a:gd name="connsiteX31" fmla="*/ 403412 w 842706"/>
                <a:gd name="connsiteY31" fmla="*/ 268942 h 806824"/>
                <a:gd name="connsiteX32" fmla="*/ 363071 w 842706"/>
                <a:gd name="connsiteY32" fmla="*/ 242048 h 806824"/>
                <a:gd name="connsiteX33" fmla="*/ 309282 w 842706"/>
                <a:gd name="connsiteY33" fmla="*/ 228600 h 806824"/>
                <a:gd name="connsiteX34" fmla="*/ 282388 w 842706"/>
                <a:gd name="connsiteY34" fmla="*/ 188259 h 806824"/>
                <a:gd name="connsiteX35" fmla="*/ 201706 w 842706"/>
                <a:gd name="connsiteY35" fmla="*/ 174812 h 80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2706" h="806824">
                  <a:moveTo>
                    <a:pt x="201706" y="174812"/>
                  </a:moveTo>
                  <a:cubicBezTo>
                    <a:pt x="201706" y="165847"/>
                    <a:pt x="178118" y="186606"/>
                    <a:pt x="282388" y="134471"/>
                  </a:cubicBezTo>
                  <a:cubicBezTo>
                    <a:pt x="304985" y="123173"/>
                    <a:pt x="354975" y="114040"/>
                    <a:pt x="376518" y="107577"/>
                  </a:cubicBezTo>
                  <a:cubicBezTo>
                    <a:pt x="403671" y="99431"/>
                    <a:pt x="430306" y="89648"/>
                    <a:pt x="457200" y="80683"/>
                  </a:cubicBezTo>
                  <a:cubicBezTo>
                    <a:pt x="470647" y="76201"/>
                    <a:pt x="483509" y="69241"/>
                    <a:pt x="497541" y="67236"/>
                  </a:cubicBezTo>
                  <a:cubicBezTo>
                    <a:pt x="528918" y="62754"/>
                    <a:pt x="560487" y="59459"/>
                    <a:pt x="591671" y="53789"/>
                  </a:cubicBezTo>
                  <a:cubicBezTo>
                    <a:pt x="609854" y="50483"/>
                    <a:pt x="627418" y="44351"/>
                    <a:pt x="645459" y="40342"/>
                  </a:cubicBezTo>
                  <a:cubicBezTo>
                    <a:pt x="667770" y="35384"/>
                    <a:pt x="690644" y="32909"/>
                    <a:pt x="712694" y="26895"/>
                  </a:cubicBezTo>
                  <a:cubicBezTo>
                    <a:pt x="740044" y="19436"/>
                    <a:pt x="793376" y="0"/>
                    <a:pt x="793376" y="0"/>
                  </a:cubicBezTo>
                  <a:cubicBezTo>
                    <a:pt x="842706" y="49330"/>
                    <a:pt x="810404" y="991"/>
                    <a:pt x="806823" y="67236"/>
                  </a:cubicBezTo>
                  <a:cubicBezTo>
                    <a:pt x="798593" y="219480"/>
                    <a:pt x="797858" y="372036"/>
                    <a:pt x="793376" y="524436"/>
                  </a:cubicBezTo>
                  <a:cubicBezTo>
                    <a:pt x="726141" y="479612"/>
                    <a:pt x="762000" y="510989"/>
                    <a:pt x="699247" y="416859"/>
                  </a:cubicBezTo>
                  <a:cubicBezTo>
                    <a:pt x="690282" y="403412"/>
                    <a:pt x="685800" y="385483"/>
                    <a:pt x="672353" y="376518"/>
                  </a:cubicBezTo>
                  <a:lnTo>
                    <a:pt x="632012" y="349624"/>
                  </a:lnTo>
                  <a:cubicBezTo>
                    <a:pt x="596154" y="373529"/>
                    <a:pt x="582705" y="375025"/>
                    <a:pt x="564776" y="416859"/>
                  </a:cubicBezTo>
                  <a:cubicBezTo>
                    <a:pt x="536637" y="482517"/>
                    <a:pt x="571001" y="458602"/>
                    <a:pt x="524435" y="510989"/>
                  </a:cubicBezTo>
                  <a:cubicBezTo>
                    <a:pt x="499167" y="539416"/>
                    <a:pt x="443753" y="591671"/>
                    <a:pt x="443753" y="591671"/>
                  </a:cubicBezTo>
                  <a:cubicBezTo>
                    <a:pt x="417574" y="670208"/>
                    <a:pt x="450789" y="598081"/>
                    <a:pt x="389965" y="658906"/>
                  </a:cubicBezTo>
                  <a:cubicBezTo>
                    <a:pt x="378537" y="670334"/>
                    <a:pt x="373713" y="687085"/>
                    <a:pt x="363071" y="699248"/>
                  </a:cubicBezTo>
                  <a:cubicBezTo>
                    <a:pt x="342200" y="723101"/>
                    <a:pt x="295835" y="766483"/>
                    <a:pt x="295835" y="766483"/>
                  </a:cubicBezTo>
                  <a:cubicBezTo>
                    <a:pt x="291353" y="779930"/>
                    <a:pt x="296562" y="806824"/>
                    <a:pt x="282388" y="806824"/>
                  </a:cubicBezTo>
                  <a:cubicBezTo>
                    <a:pt x="263371" y="806824"/>
                    <a:pt x="254221" y="781092"/>
                    <a:pt x="242047" y="766483"/>
                  </a:cubicBezTo>
                  <a:cubicBezTo>
                    <a:pt x="186018" y="699248"/>
                    <a:pt x="248771" y="748554"/>
                    <a:pt x="174812" y="699248"/>
                  </a:cubicBezTo>
                  <a:cubicBezTo>
                    <a:pt x="152737" y="633021"/>
                    <a:pt x="177170" y="678800"/>
                    <a:pt x="121023" y="632012"/>
                  </a:cubicBezTo>
                  <a:cubicBezTo>
                    <a:pt x="106414" y="619838"/>
                    <a:pt x="97306" y="600906"/>
                    <a:pt x="80682" y="591671"/>
                  </a:cubicBezTo>
                  <a:cubicBezTo>
                    <a:pt x="55901" y="577904"/>
                    <a:pt x="0" y="564777"/>
                    <a:pt x="0" y="564777"/>
                  </a:cubicBezTo>
                  <a:cubicBezTo>
                    <a:pt x="13447" y="555812"/>
                    <a:pt x="25573" y="544447"/>
                    <a:pt x="40341" y="537883"/>
                  </a:cubicBezTo>
                  <a:cubicBezTo>
                    <a:pt x="106868" y="508315"/>
                    <a:pt x="114246" y="525324"/>
                    <a:pt x="161365" y="484095"/>
                  </a:cubicBezTo>
                  <a:cubicBezTo>
                    <a:pt x="185218" y="463224"/>
                    <a:pt x="206188" y="439271"/>
                    <a:pt x="228600" y="416859"/>
                  </a:cubicBezTo>
                  <a:cubicBezTo>
                    <a:pt x="242047" y="403412"/>
                    <a:pt x="258392" y="392341"/>
                    <a:pt x="268941" y="376518"/>
                  </a:cubicBezTo>
                  <a:cubicBezTo>
                    <a:pt x="315044" y="307364"/>
                    <a:pt x="272144" y="360508"/>
                    <a:pt x="336176" y="309283"/>
                  </a:cubicBezTo>
                  <a:cubicBezTo>
                    <a:pt x="388914" y="267093"/>
                    <a:pt x="333356" y="292294"/>
                    <a:pt x="403412" y="268942"/>
                  </a:cubicBezTo>
                  <a:cubicBezTo>
                    <a:pt x="389965" y="259977"/>
                    <a:pt x="377926" y="248414"/>
                    <a:pt x="363071" y="242048"/>
                  </a:cubicBezTo>
                  <a:cubicBezTo>
                    <a:pt x="346084" y="234768"/>
                    <a:pt x="324660" y="238852"/>
                    <a:pt x="309282" y="228600"/>
                  </a:cubicBezTo>
                  <a:cubicBezTo>
                    <a:pt x="295835" y="219635"/>
                    <a:pt x="295008" y="198355"/>
                    <a:pt x="282388" y="188259"/>
                  </a:cubicBezTo>
                  <a:cubicBezTo>
                    <a:pt x="271320" y="179404"/>
                    <a:pt x="201706" y="183777"/>
                    <a:pt x="201706" y="17481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 rot="11032400">
              <a:off x="5026916" y="2527848"/>
              <a:ext cx="842706" cy="806824"/>
            </a:xfrm>
            <a:custGeom>
              <a:avLst/>
              <a:gdLst>
                <a:gd name="connsiteX0" fmla="*/ 201706 w 842706"/>
                <a:gd name="connsiteY0" fmla="*/ 174812 h 806824"/>
                <a:gd name="connsiteX1" fmla="*/ 282388 w 842706"/>
                <a:gd name="connsiteY1" fmla="*/ 134471 h 806824"/>
                <a:gd name="connsiteX2" fmla="*/ 376518 w 842706"/>
                <a:gd name="connsiteY2" fmla="*/ 107577 h 806824"/>
                <a:gd name="connsiteX3" fmla="*/ 457200 w 842706"/>
                <a:gd name="connsiteY3" fmla="*/ 80683 h 806824"/>
                <a:gd name="connsiteX4" fmla="*/ 497541 w 842706"/>
                <a:gd name="connsiteY4" fmla="*/ 67236 h 806824"/>
                <a:gd name="connsiteX5" fmla="*/ 591671 w 842706"/>
                <a:gd name="connsiteY5" fmla="*/ 53789 h 806824"/>
                <a:gd name="connsiteX6" fmla="*/ 645459 w 842706"/>
                <a:gd name="connsiteY6" fmla="*/ 40342 h 806824"/>
                <a:gd name="connsiteX7" fmla="*/ 712694 w 842706"/>
                <a:gd name="connsiteY7" fmla="*/ 26895 h 806824"/>
                <a:gd name="connsiteX8" fmla="*/ 793376 w 842706"/>
                <a:gd name="connsiteY8" fmla="*/ 0 h 806824"/>
                <a:gd name="connsiteX9" fmla="*/ 806823 w 842706"/>
                <a:gd name="connsiteY9" fmla="*/ 67236 h 806824"/>
                <a:gd name="connsiteX10" fmla="*/ 793376 w 842706"/>
                <a:gd name="connsiteY10" fmla="*/ 524436 h 806824"/>
                <a:gd name="connsiteX11" fmla="*/ 699247 w 842706"/>
                <a:gd name="connsiteY11" fmla="*/ 416859 h 806824"/>
                <a:gd name="connsiteX12" fmla="*/ 672353 w 842706"/>
                <a:gd name="connsiteY12" fmla="*/ 376518 h 806824"/>
                <a:gd name="connsiteX13" fmla="*/ 632012 w 842706"/>
                <a:gd name="connsiteY13" fmla="*/ 349624 h 806824"/>
                <a:gd name="connsiteX14" fmla="*/ 564776 w 842706"/>
                <a:gd name="connsiteY14" fmla="*/ 416859 h 806824"/>
                <a:gd name="connsiteX15" fmla="*/ 524435 w 842706"/>
                <a:gd name="connsiteY15" fmla="*/ 510989 h 806824"/>
                <a:gd name="connsiteX16" fmla="*/ 443753 w 842706"/>
                <a:gd name="connsiteY16" fmla="*/ 591671 h 806824"/>
                <a:gd name="connsiteX17" fmla="*/ 389965 w 842706"/>
                <a:gd name="connsiteY17" fmla="*/ 658906 h 806824"/>
                <a:gd name="connsiteX18" fmla="*/ 363071 w 842706"/>
                <a:gd name="connsiteY18" fmla="*/ 699248 h 806824"/>
                <a:gd name="connsiteX19" fmla="*/ 295835 w 842706"/>
                <a:gd name="connsiteY19" fmla="*/ 766483 h 806824"/>
                <a:gd name="connsiteX20" fmla="*/ 282388 w 842706"/>
                <a:gd name="connsiteY20" fmla="*/ 806824 h 806824"/>
                <a:gd name="connsiteX21" fmla="*/ 242047 w 842706"/>
                <a:gd name="connsiteY21" fmla="*/ 766483 h 806824"/>
                <a:gd name="connsiteX22" fmla="*/ 174812 w 842706"/>
                <a:gd name="connsiteY22" fmla="*/ 699248 h 806824"/>
                <a:gd name="connsiteX23" fmla="*/ 121023 w 842706"/>
                <a:gd name="connsiteY23" fmla="*/ 632012 h 806824"/>
                <a:gd name="connsiteX24" fmla="*/ 80682 w 842706"/>
                <a:gd name="connsiteY24" fmla="*/ 591671 h 806824"/>
                <a:gd name="connsiteX25" fmla="*/ 0 w 842706"/>
                <a:gd name="connsiteY25" fmla="*/ 564777 h 806824"/>
                <a:gd name="connsiteX26" fmla="*/ 40341 w 842706"/>
                <a:gd name="connsiteY26" fmla="*/ 537883 h 806824"/>
                <a:gd name="connsiteX27" fmla="*/ 161365 w 842706"/>
                <a:gd name="connsiteY27" fmla="*/ 484095 h 806824"/>
                <a:gd name="connsiteX28" fmla="*/ 228600 w 842706"/>
                <a:gd name="connsiteY28" fmla="*/ 416859 h 806824"/>
                <a:gd name="connsiteX29" fmla="*/ 268941 w 842706"/>
                <a:gd name="connsiteY29" fmla="*/ 376518 h 806824"/>
                <a:gd name="connsiteX30" fmla="*/ 336176 w 842706"/>
                <a:gd name="connsiteY30" fmla="*/ 309283 h 806824"/>
                <a:gd name="connsiteX31" fmla="*/ 403412 w 842706"/>
                <a:gd name="connsiteY31" fmla="*/ 268942 h 806824"/>
                <a:gd name="connsiteX32" fmla="*/ 363071 w 842706"/>
                <a:gd name="connsiteY32" fmla="*/ 242048 h 806824"/>
                <a:gd name="connsiteX33" fmla="*/ 309282 w 842706"/>
                <a:gd name="connsiteY33" fmla="*/ 228600 h 806824"/>
                <a:gd name="connsiteX34" fmla="*/ 282388 w 842706"/>
                <a:gd name="connsiteY34" fmla="*/ 188259 h 806824"/>
                <a:gd name="connsiteX35" fmla="*/ 201706 w 842706"/>
                <a:gd name="connsiteY35" fmla="*/ 174812 h 80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2706" h="806824">
                  <a:moveTo>
                    <a:pt x="201706" y="174812"/>
                  </a:moveTo>
                  <a:cubicBezTo>
                    <a:pt x="201706" y="165847"/>
                    <a:pt x="178118" y="186606"/>
                    <a:pt x="282388" y="134471"/>
                  </a:cubicBezTo>
                  <a:cubicBezTo>
                    <a:pt x="304985" y="123173"/>
                    <a:pt x="354975" y="114040"/>
                    <a:pt x="376518" y="107577"/>
                  </a:cubicBezTo>
                  <a:cubicBezTo>
                    <a:pt x="403671" y="99431"/>
                    <a:pt x="430306" y="89648"/>
                    <a:pt x="457200" y="80683"/>
                  </a:cubicBezTo>
                  <a:cubicBezTo>
                    <a:pt x="470647" y="76201"/>
                    <a:pt x="483509" y="69241"/>
                    <a:pt x="497541" y="67236"/>
                  </a:cubicBezTo>
                  <a:cubicBezTo>
                    <a:pt x="528918" y="62754"/>
                    <a:pt x="560487" y="59459"/>
                    <a:pt x="591671" y="53789"/>
                  </a:cubicBezTo>
                  <a:cubicBezTo>
                    <a:pt x="609854" y="50483"/>
                    <a:pt x="627418" y="44351"/>
                    <a:pt x="645459" y="40342"/>
                  </a:cubicBezTo>
                  <a:cubicBezTo>
                    <a:pt x="667770" y="35384"/>
                    <a:pt x="690644" y="32909"/>
                    <a:pt x="712694" y="26895"/>
                  </a:cubicBezTo>
                  <a:cubicBezTo>
                    <a:pt x="740044" y="19436"/>
                    <a:pt x="793376" y="0"/>
                    <a:pt x="793376" y="0"/>
                  </a:cubicBezTo>
                  <a:cubicBezTo>
                    <a:pt x="842706" y="49330"/>
                    <a:pt x="810404" y="991"/>
                    <a:pt x="806823" y="67236"/>
                  </a:cubicBezTo>
                  <a:cubicBezTo>
                    <a:pt x="798593" y="219480"/>
                    <a:pt x="797858" y="372036"/>
                    <a:pt x="793376" y="524436"/>
                  </a:cubicBezTo>
                  <a:cubicBezTo>
                    <a:pt x="726141" y="479612"/>
                    <a:pt x="762000" y="510989"/>
                    <a:pt x="699247" y="416859"/>
                  </a:cubicBezTo>
                  <a:cubicBezTo>
                    <a:pt x="690282" y="403412"/>
                    <a:pt x="685800" y="385483"/>
                    <a:pt x="672353" y="376518"/>
                  </a:cubicBezTo>
                  <a:lnTo>
                    <a:pt x="632012" y="349624"/>
                  </a:lnTo>
                  <a:cubicBezTo>
                    <a:pt x="596154" y="373529"/>
                    <a:pt x="582705" y="375025"/>
                    <a:pt x="564776" y="416859"/>
                  </a:cubicBezTo>
                  <a:cubicBezTo>
                    <a:pt x="536637" y="482517"/>
                    <a:pt x="571001" y="458602"/>
                    <a:pt x="524435" y="510989"/>
                  </a:cubicBezTo>
                  <a:cubicBezTo>
                    <a:pt x="499167" y="539416"/>
                    <a:pt x="443753" y="591671"/>
                    <a:pt x="443753" y="591671"/>
                  </a:cubicBezTo>
                  <a:cubicBezTo>
                    <a:pt x="417574" y="670208"/>
                    <a:pt x="450789" y="598081"/>
                    <a:pt x="389965" y="658906"/>
                  </a:cubicBezTo>
                  <a:cubicBezTo>
                    <a:pt x="378537" y="670334"/>
                    <a:pt x="373713" y="687085"/>
                    <a:pt x="363071" y="699248"/>
                  </a:cubicBezTo>
                  <a:cubicBezTo>
                    <a:pt x="342200" y="723101"/>
                    <a:pt x="295835" y="766483"/>
                    <a:pt x="295835" y="766483"/>
                  </a:cubicBezTo>
                  <a:cubicBezTo>
                    <a:pt x="291353" y="779930"/>
                    <a:pt x="296562" y="806824"/>
                    <a:pt x="282388" y="806824"/>
                  </a:cubicBezTo>
                  <a:cubicBezTo>
                    <a:pt x="263371" y="806824"/>
                    <a:pt x="254221" y="781092"/>
                    <a:pt x="242047" y="766483"/>
                  </a:cubicBezTo>
                  <a:cubicBezTo>
                    <a:pt x="186018" y="699248"/>
                    <a:pt x="248771" y="748554"/>
                    <a:pt x="174812" y="699248"/>
                  </a:cubicBezTo>
                  <a:cubicBezTo>
                    <a:pt x="152737" y="633021"/>
                    <a:pt x="177170" y="678800"/>
                    <a:pt x="121023" y="632012"/>
                  </a:cubicBezTo>
                  <a:cubicBezTo>
                    <a:pt x="106414" y="619838"/>
                    <a:pt x="97306" y="600906"/>
                    <a:pt x="80682" y="591671"/>
                  </a:cubicBezTo>
                  <a:cubicBezTo>
                    <a:pt x="55901" y="577904"/>
                    <a:pt x="0" y="564777"/>
                    <a:pt x="0" y="564777"/>
                  </a:cubicBezTo>
                  <a:cubicBezTo>
                    <a:pt x="13447" y="555812"/>
                    <a:pt x="25573" y="544447"/>
                    <a:pt x="40341" y="537883"/>
                  </a:cubicBezTo>
                  <a:cubicBezTo>
                    <a:pt x="106868" y="508315"/>
                    <a:pt x="114246" y="525324"/>
                    <a:pt x="161365" y="484095"/>
                  </a:cubicBezTo>
                  <a:cubicBezTo>
                    <a:pt x="185218" y="463224"/>
                    <a:pt x="206188" y="439271"/>
                    <a:pt x="228600" y="416859"/>
                  </a:cubicBezTo>
                  <a:cubicBezTo>
                    <a:pt x="242047" y="403412"/>
                    <a:pt x="258392" y="392341"/>
                    <a:pt x="268941" y="376518"/>
                  </a:cubicBezTo>
                  <a:cubicBezTo>
                    <a:pt x="315044" y="307364"/>
                    <a:pt x="272144" y="360508"/>
                    <a:pt x="336176" y="309283"/>
                  </a:cubicBezTo>
                  <a:cubicBezTo>
                    <a:pt x="388914" y="267093"/>
                    <a:pt x="333356" y="292294"/>
                    <a:pt x="403412" y="268942"/>
                  </a:cubicBezTo>
                  <a:cubicBezTo>
                    <a:pt x="389965" y="259977"/>
                    <a:pt x="377926" y="248414"/>
                    <a:pt x="363071" y="242048"/>
                  </a:cubicBezTo>
                  <a:cubicBezTo>
                    <a:pt x="346084" y="234768"/>
                    <a:pt x="324660" y="238852"/>
                    <a:pt x="309282" y="228600"/>
                  </a:cubicBezTo>
                  <a:cubicBezTo>
                    <a:pt x="295835" y="219635"/>
                    <a:pt x="295008" y="198355"/>
                    <a:pt x="282388" y="188259"/>
                  </a:cubicBezTo>
                  <a:cubicBezTo>
                    <a:pt x="271320" y="179404"/>
                    <a:pt x="201706" y="183777"/>
                    <a:pt x="201706" y="174812"/>
                  </a:cubicBezTo>
                  <a:close/>
                </a:path>
              </a:pathLst>
            </a:cu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15981643">
              <a:off x="5107268" y="4069003"/>
              <a:ext cx="842706" cy="806824"/>
            </a:xfrm>
            <a:custGeom>
              <a:avLst/>
              <a:gdLst>
                <a:gd name="connsiteX0" fmla="*/ 201706 w 842706"/>
                <a:gd name="connsiteY0" fmla="*/ 174812 h 806824"/>
                <a:gd name="connsiteX1" fmla="*/ 282388 w 842706"/>
                <a:gd name="connsiteY1" fmla="*/ 134471 h 806824"/>
                <a:gd name="connsiteX2" fmla="*/ 376518 w 842706"/>
                <a:gd name="connsiteY2" fmla="*/ 107577 h 806824"/>
                <a:gd name="connsiteX3" fmla="*/ 457200 w 842706"/>
                <a:gd name="connsiteY3" fmla="*/ 80683 h 806824"/>
                <a:gd name="connsiteX4" fmla="*/ 497541 w 842706"/>
                <a:gd name="connsiteY4" fmla="*/ 67236 h 806824"/>
                <a:gd name="connsiteX5" fmla="*/ 591671 w 842706"/>
                <a:gd name="connsiteY5" fmla="*/ 53789 h 806824"/>
                <a:gd name="connsiteX6" fmla="*/ 645459 w 842706"/>
                <a:gd name="connsiteY6" fmla="*/ 40342 h 806824"/>
                <a:gd name="connsiteX7" fmla="*/ 712694 w 842706"/>
                <a:gd name="connsiteY7" fmla="*/ 26895 h 806824"/>
                <a:gd name="connsiteX8" fmla="*/ 793376 w 842706"/>
                <a:gd name="connsiteY8" fmla="*/ 0 h 806824"/>
                <a:gd name="connsiteX9" fmla="*/ 806823 w 842706"/>
                <a:gd name="connsiteY9" fmla="*/ 67236 h 806824"/>
                <a:gd name="connsiteX10" fmla="*/ 793376 w 842706"/>
                <a:gd name="connsiteY10" fmla="*/ 524436 h 806824"/>
                <a:gd name="connsiteX11" fmla="*/ 699247 w 842706"/>
                <a:gd name="connsiteY11" fmla="*/ 416859 h 806824"/>
                <a:gd name="connsiteX12" fmla="*/ 672353 w 842706"/>
                <a:gd name="connsiteY12" fmla="*/ 376518 h 806824"/>
                <a:gd name="connsiteX13" fmla="*/ 632012 w 842706"/>
                <a:gd name="connsiteY13" fmla="*/ 349624 h 806824"/>
                <a:gd name="connsiteX14" fmla="*/ 564776 w 842706"/>
                <a:gd name="connsiteY14" fmla="*/ 416859 h 806824"/>
                <a:gd name="connsiteX15" fmla="*/ 524435 w 842706"/>
                <a:gd name="connsiteY15" fmla="*/ 510989 h 806824"/>
                <a:gd name="connsiteX16" fmla="*/ 443753 w 842706"/>
                <a:gd name="connsiteY16" fmla="*/ 591671 h 806824"/>
                <a:gd name="connsiteX17" fmla="*/ 389965 w 842706"/>
                <a:gd name="connsiteY17" fmla="*/ 658906 h 806824"/>
                <a:gd name="connsiteX18" fmla="*/ 363071 w 842706"/>
                <a:gd name="connsiteY18" fmla="*/ 699248 h 806824"/>
                <a:gd name="connsiteX19" fmla="*/ 295835 w 842706"/>
                <a:gd name="connsiteY19" fmla="*/ 766483 h 806824"/>
                <a:gd name="connsiteX20" fmla="*/ 282388 w 842706"/>
                <a:gd name="connsiteY20" fmla="*/ 806824 h 806824"/>
                <a:gd name="connsiteX21" fmla="*/ 242047 w 842706"/>
                <a:gd name="connsiteY21" fmla="*/ 766483 h 806824"/>
                <a:gd name="connsiteX22" fmla="*/ 174812 w 842706"/>
                <a:gd name="connsiteY22" fmla="*/ 699248 h 806824"/>
                <a:gd name="connsiteX23" fmla="*/ 121023 w 842706"/>
                <a:gd name="connsiteY23" fmla="*/ 632012 h 806824"/>
                <a:gd name="connsiteX24" fmla="*/ 80682 w 842706"/>
                <a:gd name="connsiteY24" fmla="*/ 591671 h 806824"/>
                <a:gd name="connsiteX25" fmla="*/ 0 w 842706"/>
                <a:gd name="connsiteY25" fmla="*/ 564777 h 806824"/>
                <a:gd name="connsiteX26" fmla="*/ 40341 w 842706"/>
                <a:gd name="connsiteY26" fmla="*/ 537883 h 806824"/>
                <a:gd name="connsiteX27" fmla="*/ 161365 w 842706"/>
                <a:gd name="connsiteY27" fmla="*/ 484095 h 806824"/>
                <a:gd name="connsiteX28" fmla="*/ 228600 w 842706"/>
                <a:gd name="connsiteY28" fmla="*/ 416859 h 806824"/>
                <a:gd name="connsiteX29" fmla="*/ 268941 w 842706"/>
                <a:gd name="connsiteY29" fmla="*/ 376518 h 806824"/>
                <a:gd name="connsiteX30" fmla="*/ 336176 w 842706"/>
                <a:gd name="connsiteY30" fmla="*/ 309283 h 806824"/>
                <a:gd name="connsiteX31" fmla="*/ 403412 w 842706"/>
                <a:gd name="connsiteY31" fmla="*/ 268942 h 806824"/>
                <a:gd name="connsiteX32" fmla="*/ 363071 w 842706"/>
                <a:gd name="connsiteY32" fmla="*/ 242048 h 806824"/>
                <a:gd name="connsiteX33" fmla="*/ 309282 w 842706"/>
                <a:gd name="connsiteY33" fmla="*/ 228600 h 806824"/>
                <a:gd name="connsiteX34" fmla="*/ 282388 w 842706"/>
                <a:gd name="connsiteY34" fmla="*/ 188259 h 806824"/>
                <a:gd name="connsiteX35" fmla="*/ 201706 w 842706"/>
                <a:gd name="connsiteY35" fmla="*/ 174812 h 80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2706" h="806824">
                  <a:moveTo>
                    <a:pt x="201706" y="174812"/>
                  </a:moveTo>
                  <a:cubicBezTo>
                    <a:pt x="201706" y="165847"/>
                    <a:pt x="178118" y="186606"/>
                    <a:pt x="282388" y="134471"/>
                  </a:cubicBezTo>
                  <a:cubicBezTo>
                    <a:pt x="304985" y="123173"/>
                    <a:pt x="354975" y="114040"/>
                    <a:pt x="376518" y="107577"/>
                  </a:cubicBezTo>
                  <a:cubicBezTo>
                    <a:pt x="403671" y="99431"/>
                    <a:pt x="430306" y="89648"/>
                    <a:pt x="457200" y="80683"/>
                  </a:cubicBezTo>
                  <a:cubicBezTo>
                    <a:pt x="470647" y="76201"/>
                    <a:pt x="483509" y="69241"/>
                    <a:pt x="497541" y="67236"/>
                  </a:cubicBezTo>
                  <a:cubicBezTo>
                    <a:pt x="528918" y="62754"/>
                    <a:pt x="560487" y="59459"/>
                    <a:pt x="591671" y="53789"/>
                  </a:cubicBezTo>
                  <a:cubicBezTo>
                    <a:pt x="609854" y="50483"/>
                    <a:pt x="627418" y="44351"/>
                    <a:pt x="645459" y="40342"/>
                  </a:cubicBezTo>
                  <a:cubicBezTo>
                    <a:pt x="667770" y="35384"/>
                    <a:pt x="690644" y="32909"/>
                    <a:pt x="712694" y="26895"/>
                  </a:cubicBezTo>
                  <a:cubicBezTo>
                    <a:pt x="740044" y="19436"/>
                    <a:pt x="793376" y="0"/>
                    <a:pt x="793376" y="0"/>
                  </a:cubicBezTo>
                  <a:cubicBezTo>
                    <a:pt x="842706" y="49330"/>
                    <a:pt x="810404" y="991"/>
                    <a:pt x="806823" y="67236"/>
                  </a:cubicBezTo>
                  <a:cubicBezTo>
                    <a:pt x="798593" y="219480"/>
                    <a:pt x="797858" y="372036"/>
                    <a:pt x="793376" y="524436"/>
                  </a:cubicBezTo>
                  <a:cubicBezTo>
                    <a:pt x="726141" y="479612"/>
                    <a:pt x="762000" y="510989"/>
                    <a:pt x="699247" y="416859"/>
                  </a:cubicBezTo>
                  <a:cubicBezTo>
                    <a:pt x="690282" y="403412"/>
                    <a:pt x="685800" y="385483"/>
                    <a:pt x="672353" y="376518"/>
                  </a:cubicBezTo>
                  <a:lnTo>
                    <a:pt x="632012" y="349624"/>
                  </a:lnTo>
                  <a:cubicBezTo>
                    <a:pt x="596154" y="373529"/>
                    <a:pt x="582705" y="375025"/>
                    <a:pt x="564776" y="416859"/>
                  </a:cubicBezTo>
                  <a:cubicBezTo>
                    <a:pt x="536637" y="482517"/>
                    <a:pt x="571001" y="458602"/>
                    <a:pt x="524435" y="510989"/>
                  </a:cubicBezTo>
                  <a:cubicBezTo>
                    <a:pt x="499167" y="539416"/>
                    <a:pt x="443753" y="591671"/>
                    <a:pt x="443753" y="591671"/>
                  </a:cubicBezTo>
                  <a:cubicBezTo>
                    <a:pt x="417574" y="670208"/>
                    <a:pt x="450789" y="598081"/>
                    <a:pt x="389965" y="658906"/>
                  </a:cubicBezTo>
                  <a:cubicBezTo>
                    <a:pt x="378537" y="670334"/>
                    <a:pt x="373713" y="687085"/>
                    <a:pt x="363071" y="699248"/>
                  </a:cubicBezTo>
                  <a:cubicBezTo>
                    <a:pt x="342200" y="723101"/>
                    <a:pt x="295835" y="766483"/>
                    <a:pt x="295835" y="766483"/>
                  </a:cubicBezTo>
                  <a:cubicBezTo>
                    <a:pt x="291353" y="779930"/>
                    <a:pt x="296562" y="806824"/>
                    <a:pt x="282388" y="806824"/>
                  </a:cubicBezTo>
                  <a:cubicBezTo>
                    <a:pt x="263371" y="806824"/>
                    <a:pt x="254221" y="781092"/>
                    <a:pt x="242047" y="766483"/>
                  </a:cubicBezTo>
                  <a:cubicBezTo>
                    <a:pt x="186018" y="699248"/>
                    <a:pt x="248771" y="748554"/>
                    <a:pt x="174812" y="699248"/>
                  </a:cubicBezTo>
                  <a:cubicBezTo>
                    <a:pt x="152737" y="633021"/>
                    <a:pt x="177170" y="678800"/>
                    <a:pt x="121023" y="632012"/>
                  </a:cubicBezTo>
                  <a:cubicBezTo>
                    <a:pt x="106414" y="619838"/>
                    <a:pt x="97306" y="600906"/>
                    <a:pt x="80682" y="591671"/>
                  </a:cubicBezTo>
                  <a:cubicBezTo>
                    <a:pt x="55901" y="577904"/>
                    <a:pt x="0" y="564777"/>
                    <a:pt x="0" y="564777"/>
                  </a:cubicBezTo>
                  <a:cubicBezTo>
                    <a:pt x="13447" y="555812"/>
                    <a:pt x="25573" y="544447"/>
                    <a:pt x="40341" y="537883"/>
                  </a:cubicBezTo>
                  <a:cubicBezTo>
                    <a:pt x="106868" y="508315"/>
                    <a:pt x="114246" y="525324"/>
                    <a:pt x="161365" y="484095"/>
                  </a:cubicBezTo>
                  <a:cubicBezTo>
                    <a:pt x="185218" y="463224"/>
                    <a:pt x="206188" y="439271"/>
                    <a:pt x="228600" y="416859"/>
                  </a:cubicBezTo>
                  <a:cubicBezTo>
                    <a:pt x="242047" y="403412"/>
                    <a:pt x="258392" y="392341"/>
                    <a:pt x="268941" y="376518"/>
                  </a:cubicBezTo>
                  <a:cubicBezTo>
                    <a:pt x="315044" y="307364"/>
                    <a:pt x="272144" y="360508"/>
                    <a:pt x="336176" y="309283"/>
                  </a:cubicBezTo>
                  <a:cubicBezTo>
                    <a:pt x="388914" y="267093"/>
                    <a:pt x="333356" y="292294"/>
                    <a:pt x="403412" y="268942"/>
                  </a:cubicBezTo>
                  <a:cubicBezTo>
                    <a:pt x="389965" y="259977"/>
                    <a:pt x="377926" y="248414"/>
                    <a:pt x="363071" y="242048"/>
                  </a:cubicBezTo>
                  <a:cubicBezTo>
                    <a:pt x="346084" y="234768"/>
                    <a:pt x="324660" y="238852"/>
                    <a:pt x="309282" y="228600"/>
                  </a:cubicBezTo>
                  <a:cubicBezTo>
                    <a:pt x="295835" y="219635"/>
                    <a:pt x="295008" y="198355"/>
                    <a:pt x="282388" y="188259"/>
                  </a:cubicBezTo>
                  <a:cubicBezTo>
                    <a:pt x="271320" y="179404"/>
                    <a:pt x="201706" y="183777"/>
                    <a:pt x="201706" y="1748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399883">
              <a:off x="3298880" y="4018075"/>
              <a:ext cx="842706" cy="806824"/>
            </a:xfrm>
            <a:custGeom>
              <a:avLst/>
              <a:gdLst>
                <a:gd name="connsiteX0" fmla="*/ 201706 w 842706"/>
                <a:gd name="connsiteY0" fmla="*/ 174812 h 806824"/>
                <a:gd name="connsiteX1" fmla="*/ 282388 w 842706"/>
                <a:gd name="connsiteY1" fmla="*/ 134471 h 806824"/>
                <a:gd name="connsiteX2" fmla="*/ 376518 w 842706"/>
                <a:gd name="connsiteY2" fmla="*/ 107577 h 806824"/>
                <a:gd name="connsiteX3" fmla="*/ 457200 w 842706"/>
                <a:gd name="connsiteY3" fmla="*/ 80683 h 806824"/>
                <a:gd name="connsiteX4" fmla="*/ 497541 w 842706"/>
                <a:gd name="connsiteY4" fmla="*/ 67236 h 806824"/>
                <a:gd name="connsiteX5" fmla="*/ 591671 w 842706"/>
                <a:gd name="connsiteY5" fmla="*/ 53789 h 806824"/>
                <a:gd name="connsiteX6" fmla="*/ 645459 w 842706"/>
                <a:gd name="connsiteY6" fmla="*/ 40342 h 806824"/>
                <a:gd name="connsiteX7" fmla="*/ 712694 w 842706"/>
                <a:gd name="connsiteY7" fmla="*/ 26895 h 806824"/>
                <a:gd name="connsiteX8" fmla="*/ 793376 w 842706"/>
                <a:gd name="connsiteY8" fmla="*/ 0 h 806824"/>
                <a:gd name="connsiteX9" fmla="*/ 806823 w 842706"/>
                <a:gd name="connsiteY9" fmla="*/ 67236 h 806824"/>
                <a:gd name="connsiteX10" fmla="*/ 793376 w 842706"/>
                <a:gd name="connsiteY10" fmla="*/ 524436 h 806824"/>
                <a:gd name="connsiteX11" fmla="*/ 699247 w 842706"/>
                <a:gd name="connsiteY11" fmla="*/ 416859 h 806824"/>
                <a:gd name="connsiteX12" fmla="*/ 672353 w 842706"/>
                <a:gd name="connsiteY12" fmla="*/ 376518 h 806824"/>
                <a:gd name="connsiteX13" fmla="*/ 632012 w 842706"/>
                <a:gd name="connsiteY13" fmla="*/ 349624 h 806824"/>
                <a:gd name="connsiteX14" fmla="*/ 564776 w 842706"/>
                <a:gd name="connsiteY14" fmla="*/ 416859 h 806824"/>
                <a:gd name="connsiteX15" fmla="*/ 524435 w 842706"/>
                <a:gd name="connsiteY15" fmla="*/ 510989 h 806824"/>
                <a:gd name="connsiteX16" fmla="*/ 443753 w 842706"/>
                <a:gd name="connsiteY16" fmla="*/ 591671 h 806824"/>
                <a:gd name="connsiteX17" fmla="*/ 389965 w 842706"/>
                <a:gd name="connsiteY17" fmla="*/ 658906 h 806824"/>
                <a:gd name="connsiteX18" fmla="*/ 363071 w 842706"/>
                <a:gd name="connsiteY18" fmla="*/ 699248 h 806824"/>
                <a:gd name="connsiteX19" fmla="*/ 295835 w 842706"/>
                <a:gd name="connsiteY19" fmla="*/ 766483 h 806824"/>
                <a:gd name="connsiteX20" fmla="*/ 282388 w 842706"/>
                <a:gd name="connsiteY20" fmla="*/ 806824 h 806824"/>
                <a:gd name="connsiteX21" fmla="*/ 242047 w 842706"/>
                <a:gd name="connsiteY21" fmla="*/ 766483 h 806824"/>
                <a:gd name="connsiteX22" fmla="*/ 174812 w 842706"/>
                <a:gd name="connsiteY22" fmla="*/ 699248 h 806824"/>
                <a:gd name="connsiteX23" fmla="*/ 121023 w 842706"/>
                <a:gd name="connsiteY23" fmla="*/ 632012 h 806824"/>
                <a:gd name="connsiteX24" fmla="*/ 80682 w 842706"/>
                <a:gd name="connsiteY24" fmla="*/ 591671 h 806824"/>
                <a:gd name="connsiteX25" fmla="*/ 0 w 842706"/>
                <a:gd name="connsiteY25" fmla="*/ 564777 h 806824"/>
                <a:gd name="connsiteX26" fmla="*/ 40341 w 842706"/>
                <a:gd name="connsiteY26" fmla="*/ 537883 h 806824"/>
                <a:gd name="connsiteX27" fmla="*/ 161365 w 842706"/>
                <a:gd name="connsiteY27" fmla="*/ 484095 h 806824"/>
                <a:gd name="connsiteX28" fmla="*/ 228600 w 842706"/>
                <a:gd name="connsiteY28" fmla="*/ 416859 h 806824"/>
                <a:gd name="connsiteX29" fmla="*/ 268941 w 842706"/>
                <a:gd name="connsiteY29" fmla="*/ 376518 h 806824"/>
                <a:gd name="connsiteX30" fmla="*/ 336176 w 842706"/>
                <a:gd name="connsiteY30" fmla="*/ 309283 h 806824"/>
                <a:gd name="connsiteX31" fmla="*/ 403412 w 842706"/>
                <a:gd name="connsiteY31" fmla="*/ 268942 h 806824"/>
                <a:gd name="connsiteX32" fmla="*/ 363071 w 842706"/>
                <a:gd name="connsiteY32" fmla="*/ 242048 h 806824"/>
                <a:gd name="connsiteX33" fmla="*/ 309282 w 842706"/>
                <a:gd name="connsiteY33" fmla="*/ 228600 h 806824"/>
                <a:gd name="connsiteX34" fmla="*/ 282388 w 842706"/>
                <a:gd name="connsiteY34" fmla="*/ 188259 h 806824"/>
                <a:gd name="connsiteX35" fmla="*/ 201706 w 842706"/>
                <a:gd name="connsiteY35" fmla="*/ 174812 h 80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2706" h="806824">
                  <a:moveTo>
                    <a:pt x="201706" y="174812"/>
                  </a:moveTo>
                  <a:cubicBezTo>
                    <a:pt x="201706" y="165847"/>
                    <a:pt x="178118" y="186606"/>
                    <a:pt x="282388" y="134471"/>
                  </a:cubicBezTo>
                  <a:cubicBezTo>
                    <a:pt x="304985" y="123173"/>
                    <a:pt x="354975" y="114040"/>
                    <a:pt x="376518" y="107577"/>
                  </a:cubicBezTo>
                  <a:cubicBezTo>
                    <a:pt x="403671" y="99431"/>
                    <a:pt x="430306" y="89648"/>
                    <a:pt x="457200" y="80683"/>
                  </a:cubicBezTo>
                  <a:cubicBezTo>
                    <a:pt x="470647" y="76201"/>
                    <a:pt x="483509" y="69241"/>
                    <a:pt x="497541" y="67236"/>
                  </a:cubicBezTo>
                  <a:cubicBezTo>
                    <a:pt x="528918" y="62754"/>
                    <a:pt x="560487" y="59459"/>
                    <a:pt x="591671" y="53789"/>
                  </a:cubicBezTo>
                  <a:cubicBezTo>
                    <a:pt x="609854" y="50483"/>
                    <a:pt x="627418" y="44351"/>
                    <a:pt x="645459" y="40342"/>
                  </a:cubicBezTo>
                  <a:cubicBezTo>
                    <a:pt x="667770" y="35384"/>
                    <a:pt x="690644" y="32909"/>
                    <a:pt x="712694" y="26895"/>
                  </a:cubicBezTo>
                  <a:cubicBezTo>
                    <a:pt x="740044" y="19436"/>
                    <a:pt x="793376" y="0"/>
                    <a:pt x="793376" y="0"/>
                  </a:cubicBezTo>
                  <a:cubicBezTo>
                    <a:pt x="842706" y="49330"/>
                    <a:pt x="810404" y="991"/>
                    <a:pt x="806823" y="67236"/>
                  </a:cubicBezTo>
                  <a:cubicBezTo>
                    <a:pt x="798593" y="219480"/>
                    <a:pt x="797858" y="372036"/>
                    <a:pt x="793376" y="524436"/>
                  </a:cubicBezTo>
                  <a:cubicBezTo>
                    <a:pt x="726141" y="479612"/>
                    <a:pt x="762000" y="510989"/>
                    <a:pt x="699247" y="416859"/>
                  </a:cubicBezTo>
                  <a:cubicBezTo>
                    <a:pt x="690282" y="403412"/>
                    <a:pt x="685800" y="385483"/>
                    <a:pt x="672353" y="376518"/>
                  </a:cubicBezTo>
                  <a:lnTo>
                    <a:pt x="632012" y="349624"/>
                  </a:lnTo>
                  <a:cubicBezTo>
                    <a:pt x="596154" y="373529"/>
                    <a:pt x="582705" y="375025"/>
                    <a:pt x="564776" y="416859"/>
                  </a:cubicBezTo>
                  <a:cubicBezTo>
                    <a:pt x="536637" y="482517"/>
                    <a:pt x="571001" y="458602"/>
                    <a:pt x="524435" y="510989"/>
                  </a:cubicBezTo>
                  <a:cubicBezTo>
                    <a:pt x="499167" y="539416"/>
                    <a:pt x="443753" y="591671"/>
                    <a:pt x="443753" y="591671"/>
                  </a:cubicBezTo>
                  <a:cubicBezTo>
                    <a:pt x="417574" y="670208"/>
                    <a:pt x="450789" y="598081"/>
                    <a:pt x="389965" y="658906"/>
                  </a:cubicBezTo>
                  <a:cubicBezTo>
                    <a:pt x="378537" y="670334"/>
                    <a:pt x="373713" y="687085"/>
                    <a:pt x="363071" y="699248"/>
                  </a:cubicBezTo>
                  <a:cubicBezTo>
                    <a:pt x="342200" y="723101"/>
                    <a:pt x="295835" y="766483"/>
                    <a:pt x="295835" y="766483"/>
                  </a:cubicBezTo>
                  <a:cubicBezTo>
                    <a:pt x="291353" y="779930"/>
                    <a:pt x="296562" y="806824"/>
                    <a:pt x="282388" y="806824"/>
                  </a:cubicBezTo>
                  <a:cubicBezTo>
                    <a:pt x="263371" y="806824"/>
                    <a:pt x="254221" y="781092"/>
                    <a:pt x="242047" y="766483"/>
                  </a:cubicBezTo>
                  <a:cubicBezTo>
                    <a:pt x="186018" y="699248"/>
                    <a:pt x="248771" y="748554"/>
                    <a:pt x="174812" y="699248"/>
                  </a:cubicBezTo>
                  <a:cubicBezTo>
                    <a:pt x="152737" y="633021"/>
                    <a:pt x="177170" y="678800"/>
                    <a:pt x="121023" y="632012"/>
                  </a:cubicBezTo>
                  <a:cubicBezTo>
                    <a:pt x="106414" y="619838"/>
                    <a:pt x="97306" y="600906"/>
                    <a:pt x="80682" y="591671"/>
                  </a:cubicBezTo>
                  <a:cubicBezTo>
                    <a:pt x="55901" y="577904"/>
                    <a:pt x="0" y="564777"/>
                    <a:pt x="0" y="564777"/>
                  </a:cubicBezTo>
                  <a:cubicBezTo>
                    <a:pt x="13447" y="555812"/>
                    <a:pt x="25573" y="544447"/>
                    <a:pt x="40341" y="537883"/>
                  </a:cubicBezTo>
                  <a:cubicBezTo>
                    <a:pt x="106868" y="508315"/>
                    <a:pt x="114246" y="525324"/>
                    <a:pt x="161365" y="484095"/>
                  </a:cubicBezTo>
                  <a:cubicBezTo>
                    <a:pt x="185218" y="463224"/>
                    <a:pt x="206188" y="439271"/>
                    <a:pt x="228600" y="416859"/>
                  </a:cubicBezTo>
                  <a:cubicBezTo>
                    <a:pt x="242047" y="403412"/>
                    <a:pt x="258392" y="392341"/>
                    <a:pt x="268941" y="376518"/>
                  </a:cubicBezTo>
                  <a:cubicBezTo>
                    <a:pt x="315044" y="307364"/>
                    <a:pt x="272144" y="360508"/>
                    <a:pt x="336176" y="309283"/>
                  </a:cubicBezTo>
                  <a:cubicBezTo>
                    <a:pt x="388914" y="267093"/>
                    <a:pt x="333356" y="292294"/>
                    <a:pt x="403412" y="268942"/>
                  </a:cubicBezTo>
                  <a:cubicBezTo>
                    <a:pt x="389965" y="259977"/>
                    <a:pt x="377926" y="248414"/>
                    <a:pt x="363071" y="242048"/>
                  </a:cubicBezTo>
                  <a:cubicBezTo>
                    <a:pt x="346084" y="234768"/>
                    <a:pt x="324660" y="238852"/>
                    <a:pt x="309282" y="228600"/>
                  </a:cubicBezTo>
                  <a:cubicBezTo>
                    <a:pt x="295835" y="219635"/>
                    <a:pt x="295008" y="198355"/>
                    <a:pt x="282388" y="188259"/>
                  </a:cubicBezTo>
                  <a:cubicBezTo>
                    <a:pt x="271320" y="179404"/>
                    <a:pt x="201706" y="183777"/>
                    <a:pt x="201706" y="174812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>
              <a:stCxn id="23" idx="22"/>
              <a:endCxn id="15" idx="7"/>
            </p:cNvCxnSpPr>
            <p:nvPr/>
          </p:nvCxnSpPr>
          <p:spPr>
            <a:xfrm rot="10800000" flipH="1">
              <a:off x="5714231" y="2249838"/>
              <a:ext cx="474226" cy="4029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24" idx="22"/>
            </p:cNvCxnSpPr>
            <p:nvPr/>
          </p:nvCxnSpPr>
          <p:spPr>
            <a:xfrm rot="16200000" flipH="1">
              <a:off x="5876814" y="4662376"/>
              <a:ext cx="372393" cy="447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stCxn id="15" idx="3"/>
              <a:endCxn id="25" idx="22"/>
            </p:cNvCxnSpPr>
            <p:nvPr/>
          </p:nvCxnSpPr>
          <p:spPr>
            <a:xfrm rot="5400000" flipH="1" flipV="1">
              <a:off x="2951805" y="4690448"/>
              <a:ext cx="492956" cy="4854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15" idx="1"/>
              <a:endCxn id="22" idx="23"/>
            </p:cNvCxnSpPr>
            <p:nvPr/>
          </p:nvCxnSpPr>
          <p:spPr>
            <a:xfrm rot="16200000" flipH="1">
              <a:off x="3039501" y="2165879"/>
              <a:ext cx="413010" cy="5809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36"/>
            <p:cNvSpPr txBox="1">
              <a:spLocks noChangeArrowheads="1"/>
            </p:cNvSpPr>
            <p:nvPr/>
          </p:nvSpPr>
          <p:spPr bwMode="auto">
            <a:xfrm rot="18890552">
              <a:off x="2008090" y="2006691"/>
              <a:ext cx="2189360" cy="75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r>
                <a:rPr lang="ru-RU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ПОЛИТИКА</a:t>
              </a:r>
              <a:endPara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 rot="3686174">
              <a:off x="5099506" y="3036218"/>
              <a:ext cx="3360531" cy="75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Comic Sans MS" pitchFamily="66" charset="0"/>
                </a:rPr>
                <a:t>СОЦИАЛЬНЫЕ</a:t>
              </a:r>
            </a:p>
            <a:p>
              <a:r>
                <a:rPr lang="ru-RU" sz="2800" b="1" dirty="0" smtClean="0">
                  <a:solidFill>
                    <a:srgbClr val="FF0000"/>
                  </a:solidFill>
                  <a:latin typeface="Comic Sans MS" pitchFamily="66" charset="0"/>
                </a:rPr>
                <a:t>ФАКТОРЫ</a:t>
              </a:r>
              <a:endParaRPr lang="ru-RU" sz="28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32" name="TextBox 36"/>
            <p:cNvSpPr txBox="1">
              <a:spLocks noChangeArrowheads="1"/>
            </p:cNvSpPr>
            <p:nvPr/>
          </p:nvSpPr>
          <p:spPr bwMode="auto">
            <a:xfrm rot="2805044">
              <a:off x="1813942" y="4769366"/>
              <a:ext cx="2205699" cy="75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r>
                <a:rPr lang="ru-RU" sz="2800" b="1" dirty="0" smtClean="0">
                  <a:solidFill>
                    <a:srgbClr val="92D050"/>
                  </a:solidFill>
                  <a:latin typeface="Comic Sans MS" pitchFamily="66" charset="0"/>
                </a:rPr>
                <a:t>ЭКОНОМИКА</a:t>
              </a:r>
              <a:endParaRPr lang="ru-RU" sz="2800" b="1" dirty="0">
                <a:solidFill>
                  <a:srgbClr val="92D050"/>
                </a:solidFill>
                <a:latin typeface="Comic Sans MS" pitchFamily="66" charset="0"/>
              </a:endParaRPr>
            </a:p>
          </p:txBody>
        </p:sp>
        <p:sp>
          <p:nvSpPr>
            <p:cNvPr id="33" name="TextBox 36"/>
            <p:cNvSpPr txBox="1">
              <a:spLocks noChangeArrowheads="1"/>
            </p:cNvSpPr>
            <p:nvPr/>
          </p:nvSpPr>
          <p:spPr bwMode="auto">
            <a:xfrm rot="19095215">
              <a:off x="3745175" y="3584162"/>
              <a:ext cx="4301130" cy="194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ArchDown">
                <a:avLst>
                  <a:gd name="adj" fmla="val 957031"/>
                </a:avLst>
              </a:prstTxWarp>
              <a:spAutoFit/>
            </a:bodyPr>
            <a:lstStyle/>
            <a:p>
              <a:r>
                <a:rPr lang="ru-RU" sz="2800" b="1" dirty="0" smtClean="0">
                  <a:solidFill>
                    <a:srgbClr val="7030A0"/>
                  </a:solidFill>
                  <a:latin typeface="Comic Sans MS" pitchFamily="66" charset="0"/>
                </a:rPr>
                <a:t>ТЕХНОЛОГИЧЕСКИЕ</a:t>
              </a:r>
            </a:p>
            <a:p>
              <a:pPr algn="ctr"/>
              <a:r>
                <a:rPr lang="ru-RU" sz="2800" b="1" dirty="0" smtClean="0">
                  <a:solidFill>
                    <a:srgbClr val="7030A0"/>
                  </a:solidFill>
                  <a:latin typeface="Comic Sans MS" pitchFamily="66" charset="0"/>
                </a:rPr>
                <a:t>ФАКТОРЫ</a:t>
              </a:r>
              <a:endParaRPr lang="ru-RU" sz="28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sp>
        <p:nvSpPr>
          <p:cNvPr id="34" name="Заголовок 8"/>
          <p:cNvSpPr txBox="1">
            <a:spLocks/>
          </p:cNvSpPr>
          <p:nvPr/>
        </p:nvSpPr>
        <p:spPr>
          <a:xfrm>
            <a:off x="835276" y="1356360"/>
            <a:ext cx="3920807" cy="655320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PEST-АНАЛИЗ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835276" y="243840"/>
            <a:ext cx="9055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i="1" u="sng" dirty="0">
                <a:solidFill>
                  <a:srgbClr val="A50021"/>
                </a:solidFill>
              </a:rPr>
              <a:t>Изучение социального поля</a:t>
            </a:r>
          </a:p>
        </p:txBody>
      </p:sp>
    </p:spTree>
    <p:extLst>
      <p:ext uri="{BB962C8B-B14F-4D97-AF65-F5344CB8AC3E}">
        <p14:creationId xmlns:p14="http://schemas.microsoft.com/office/powerpoint/2010/main" val="22856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3113" y="315005"/>
            <a:ext cx="9577387" cy="1148035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ПРИМЕР. Результаты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«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SWOT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 анализа»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69905"/>
              </p:ext>
            </p:extLst>
          </p:nvPr>
        </p:nvGraphicFramePr>
        <p:xfrm>
          <a:off x="807720" y="1467803"/>
          <a:ext cx="9540240" cy="550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760"/>
                <a:gridCol w="4983480"/>
              </a:tblGrid>
              <a:tr h="2750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СИЛЬНЫЕ СТОРОНЫ (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S)</a:t>
                      </a: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   ВОЗМОЖНОСТИ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(O)</a:t>
                      </a: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0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A5002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СЛАБЫЕ СТОРОНЫ</a:t>
                      </a:r>
                      <a:r>
                        <a:rPr lang="en-US" sz="1800" b="1" kern="1200" dirty="0" smtClean="0">
                          <a:solidFill>
                            <a:srgbClr val="A5002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(W)</a:t>
                      </a:r>
                      <a:endParaRPr lang="ru-RU" sz="1800" b="1" kern="1200" dirty="0" smtClean="0">
                        <a:solidFill>
                          <a:srgbClr val="A5002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endParaRPr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     УГРОЗЫ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Comic Sans MS" pitchFamily="66" charset="0"/>
                        </a:rPr>
                        <a:t> (T)</a:t>
                      </a:r>
                      <a:endParaRPr lang="ru-RU" b="1" dirty="0" smtClean="0">
                        <a:solidFill>
                          <a:srgbClr val="A50021"/>
                        </a:solidFill>
                        <a:latin typeface="Comic Sans MS" pitchFamily="66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72"/>
          <p:cNvSpPr txBox="1">
            <a:spLocks noChangeArrowheads="1"/>
          </p:cNvSpPr>
          <p:nvPr/>
        </p:nvSpPr>
        <p:spPr bwMode="auto">
          <a:xfrm>
            <a:off x="822960" y="2025015"/>
            <a:ext cx="44653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- система управления клиенториентированная;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опыт работы организации 15 лет;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наличие партнеров;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- 40% персонала имеют высокую квалификацию;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обеспеченность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современными технологиями на 60% от требуемого уровня;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положительный (привлекательный) имидж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организации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75"/>
          <p:cNvSpPr txBox="1">
            <a:spLocks noChangeArrowheads="1"/>
          </p:cNvSpPr>
          <p:nvPr/>
        </p:nvSpPr>
        <p:spPr bwMode="auto">
          <a:xfrm>
            <a:off x="850583" y="4585335"/>
            <a:ext cx="44376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система управления «опаздывает» с принятием ряда решений;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  <a:sym typeface="Arial" pitchFamily="34" charset="0"/>
              </a:rPr>
              <a:t> недостаток проектных компетенций </a:t>
            </a:r>
            <a:r>
              <a:rPr lang="ru-RU" sz="14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персонала организации;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- 20% персонала имеют низкую мотивацию к развитию;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слабая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(пассивная) реклама услуг (организации)  в интернете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отсутствие проектов по разным направлениям развития организации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74"/>
          <p:cNvSpPr txBox="1">
            <a:spLocks noChangeArrowheads="1"/>
          </p:cNvSpPr>
          <p:nvPr/>
        </p:nvSpPr>
        <p:spPr bwMode="auto">
          <a:xfrm>
            <a:off x="5394960" y="1917292"/>
            <a:ext cx="50844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- изменения в федеральном и региональном законодательстве;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возможности дополнительного финансирования через участие в федеральных, региональных и иных программах, конкурсах и т.п.,</a:t>
            </a:r>
            <a:r>
              <a:rPr lang="ru-RU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  <a:sym typeface="Arial" pitchFamily="34" charset="0"/>
              </a:rPr>
              <a:t>наличие альтернативных источников финансирования;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  <a:sym typeface="Arial" pitchFamily="34" charset="0"/>
              </a:rPr>
              <a:t> наличие общественного запроса на новые форматы </a:t>
            </a:r>
            <a:r>
              <a:rPr lang="ru-RU" sz="14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предложения</a:t>
            </a:r>
            <a:r>
              <a:rPr lang="ru-RU" sz="1400" b="1" dirty="0"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рост спроса на 20% на конкретную услугу;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готовность местного сообщества к сотрудничеству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76"/>
          <p:cNvSpPr txBox="1">
            <a:spLocks noChangeArrowheads="1"/>
          </p:cNvSpPr>
          <p:nvPr/>
        </p:nvSpPr>
        <p:spPr bwMode="auto">
          <a:xfrm>
            <a:off x="5394960" y="4589924"/>
            <a:ext cx="4714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- отток населения;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- низкая мотивация чиновников к реализации проектов;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сложности в организации межведомственного взаимодействия;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и</a:t>
            </a:r>
            <a:r>
              <a:rPr lang="ru-RU" sz="1400" b="1" dirty="0">
                <a:latin typeface="Arial" pitchFamily="34" charset="0"/>
                <a:cs typeface="Arial" pitchFamily="34" charset="0"/>
                <a:sym typeface="Arial" pitchFamily="34" charset="0"/>
              </a:rPr>
              <a:t>зменение принципов оценки эффективности, не учитывающих текущую ситуацию;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низкая платежеспособность населения;</a:t>
            </a:r>
          </a:p>
          <a:p>
            <a:pPr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  <a:sym typeface="Arial" pitchFamily="34" charset="0"/>
              </a:rPr>
              <a:t>рост недоверия и пассивности местных сообществ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6771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8145" y="1122218"/>
            <a:ext cx="546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A50021"/>
                </a:solidFill>
                <a:latin typeface="Arial Black" pitchFamily="34" charset="0"/>
              </a:rPr>
              <a:t>ЗАЧЕМ ПРОЕКТ?</a:t>
            </a:r>
            <a:endParaRPr lang="ru-RU" sz="4000" u="sng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028" y="3737715"/>
            <a:ext cx="9351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+mj-lt"/>
              </a:rPr>
              <a:t>1. В чем  состоит противоречие?</a:t>
            </a:r>
            <a:endParaRPr lang="ru-RU" sz="4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028" y="5697937"/>
            <a:ext cx="9351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+mj-lt"/>
              </a:rPr>
              <a:t>2. В чем  причина противоречия?</a:t>
            </a:r>
            <a:endParaRPr lang="ru-RU" sz="4400" dirty="0">
              <a:latin typeface="+mj-lt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09554" y="2611423"/>
            <a:ext cx="2348345" cy="74814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709554" y="4753522"/>
            <a:ext cx="2348345" cy="74814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92" y="90568"/>
            <a:ext cx="3661280" cy="32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 результате изучения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социального поля организаций осуществляется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описание ситуации, тормозящей развитие на основе: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статистического обоснования и аргументации: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цифры, статданные, результаты исследований, доказывающие наличие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проблемных противоречий;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Выбор базового, ключевого противоречия.  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1263" y="582660"/>
            <a:ext cx="8154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A50021"/>
                </a:solidFill>
                <a:latin typeface="Arial" pitchFamily="34" charset="0"/>
                <a:ea typeface="+mj-ea"/>
                <a:cs typeface="Arial" pitchFamily="34" charset="0"/>
              </a:rPr>
              <a:t>Описание </a:t>
            </a:r>
            <a:r>
              <a:rPr lang="ru-RU" sz="4000" b="1" dirty="0" smtClean="0">
                <a:solidFill>
                  <a:srgbClr val="A50021"/>
                </a:solidFill>
                <a:latin typeface="Arial" pitchFamily="34" charset="0"/>
                <a:ea typeface="+mj-ea"/>
                <a:cs typeface="Arial" pitchFamily="34" charset="0"/>
              </a:rPr>
              <a:t>ситуации социального несоответствия</a:t>
            </a:r>
            <a:endParaRPr lang="ru-RU" sz="4000" dirty="0">
              <a:solidFill>
                <a:srgbClr val="A50021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78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00906" y="798226"/>
            <a:ext cx="10090002" cy="3399702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Информационная эпоха бросает вызовы современной школе и актуализирует переход к цифровому образованию, обеспечивающему широкий формат образовательных практик.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Возникает необходимость построить работу с обучающимися  в условиях многозадачности, используя широкий спектр вариативных программ, предавая особые значения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технологиям.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рамках когнитивной революции повышается значимость получаемых знаний и формируемых компетенций в плоскости 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т.е. знаний для будущего.              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05" y="115347"/>
            <a:ext cx="1039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50021"/>
                </a:solidFill>
              </a:rPr>
              <a:t>ПРИМЕР. Предпосылки и обоснование противоречия</a:t>
            </a:r>
            <a:endParaRPr lang="ru-RU" sz="3600" dirty="0">
              <a:solidFill>
                <a:srgbClr val="A500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06" y="4463577"/>
            <a:ext cx="10090002" cy="311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КОРНЕВАЯ ПРИЧИНА ВЫЯВЛЕННОЙ ПРОБЛЕМЫ (ПРОТИВОРЕЧИЯ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 одной стороны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изменение требований к организации образовательного процесса в условиях цифровой реальности информационного общества, </a:t>
            </a:r>
            <a:r>
              <a:rPr lang="ru-RU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 другой стороны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несоответствие качества предоставляемых образовательных услуг современным потребностям обучающихся и их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7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545" y="374073"/>
            <a:ext cx="951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chemeClr val="accent5">
                    <a:lumMod val="75000"/>
                  </a:schemeClr>
                </a:solidFill>
              </a:rPr>
              <a:t>Проектная идея </a:t>
            </a:r>
            <a:r>
              <a:rPr lang="ru-RU" sz="4800" b="1" dirty="0"/>
              <a:t>:</a:t>
            </a:r>
            <a:r>
              <a:rPr lang="ru-RU" sz="4800" b="1" dirty="0" smtClean="0"/>
              <a:t> </a:t>
            </a:r>
            <a:r>
              <a:rPr lang="ru-RU" sz="4800" b="1" dirty="0"/>
              <a:t>ПРО ЧТО ПРОЕКТ</a:t>
            </a:r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7" name="Овал 6"/>
          <p:cNvSpPr/>
          <p:nvPr/>
        </p:nvSpPr>
        <p:spPr>
          <a:xfrm>
            <a:off x="519545" y="1361979"/>
            <a:ext cx="4031673" cy="1547475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8372" y="3481210"/>
            <a:ext cx="4208319" cy="1672681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0765" y="1768033"/>
            <a:ext cx="4405744" cy="1911927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63781" y="1586012"/>
            <a:ext cx="242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Тренды развития современного общества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813" y="3717385"/>
            <a:ext cx="338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Направления госрегулирования развития территории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1873" y="2135716"/>
            <a:ext cx="351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Анализ текущей ситуации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Ключевое противоречие и его разрешение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69327" y="2909454"/>
            <a:ext cx="2493818" cy="1996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51218" y="4906088"/>
            <a:ext cx="1641764" cy="247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46272" y="3797215"/>
            <a:ext cx="394855" cy="1040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24960" y="5237017"/>
            <a:ext cx="496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4000" b="1" dirty="0" smtClean="0">
                <a:solidFill>
                  <a:srgbClr val="C00000"/>
                </a:solidFill>
              </a:rPr>
              <a:t>ПРОЕКТНАЯ    ИДЕЯ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92613" y="1707497"/>
            <a:ext cx="8696527" cy="421532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1916622" y="2072571"/>
            <a:ext cx="8472518" cy="34851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Важно найти идею проекта в сфере </a:t>
            </a:r>
            <a:r>
              <a:rPr lang="ru-RU" sz="4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пересечения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двух множеств «идеи – сверху» и «идеи – снизу».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720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ПМ">
      <a:dk1>
        <a:srgbClr val="0062A7"/>
      </a:dk1>
      <a:lt1>
        <a:srgbClr val="FFFFFF"/>
      </a:lt1>
      <a:dk2>
        <a:srgbClr val="EA8C1C"/>
      </a:dk2>
      <a:lt2>
        <a:srgbClr val="5F4894"/>
      </a:lt2>
      <a:accent1>
        <a:srgbClr val="D30535"/>
      </a:accent1>
      <a:accent2>
        <a:srgbClr val="49556E"/>
      </a:accent2>
      <a:accent3>
        <a:srgbClr val="04A760"/>
      </a:accent3>
      <a:accent4>
        <a:srgbClr val="F2F7FD"/>
      </a:accent4>
      <a:accent5>
        <a:srgbClr val="D11971"/>
      </a:accent5>
      <a:accent6>
        <a:srgbClr val="0B9998"/>
      </a:accent6>
      <a:hlink>
        <a:srgbClr val="49556E"/>
      </a:hlink>
      <a:folHlink>
        <a:srgbClr val="0062A7"/>
      </a:folHlink>
    </a:clrScheme>
    <a:fontScheme name="ЦПМ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6583</TotalTime>
  <Words>1416</Words>
  <Application>Microsoft Office PowerPoint</Application>
  <PresentationFormat>Произвольный</PresentationFormat>
  <Paragraphs>271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Основы проектной деятельности (часть II)</vt:lpstr>
      <vt:lpstr> Общая структура проекта</vt:lpstr>
      <vt:lpstr>«SWOT- АНАЛИЗ»</vt:lpstr>
      <vt:lpstr>  ПРИМЕР. Результаты «SWOT- анализа»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Проектное предложение (источник «сверху»)</vt:lpstr>
      <vt:lpstr>Презентация PowerPoint</vt:lpstr>
      <vt:lpstr>Наименование предложений по проекту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Корреляция основных характеристик и параметров проекта</vt:lpstr>
      <vt:lpstr>Презентация PowerPoint</vt:lpstr>
      <vt:lpstr>Проектное управление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Печерских</dc:creator>
  <cp:lastModifiedBy>хозяин</cp:lastModifiedBy>
  <cp:revision>519</cp:revision>
  <cp:lastPrinted>2020-01-30T21:19:10Z</cp:lastPrinted>
  <dcterms:created xsi:type="dcterms:W3CDTF">2017-10-02T07:24:18Z</dcterms:created>
  <dcterms:modified xsi:type="dcterms:W3CDTF">2020-01-30T22:36:04Z</dcterms:modified>
</cp:coreProperties>
</file>