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80" r:id="rId5"/>
    <p:sldId id="265" r:id="rId6"/>
    <p:sldId id="267" r:id="rId7"/>
    <p:sldId id="259" r:id="rId8"/>
    <p:sldId id="258" r:id="rId9"/>
    <p:sldId id="281" r:id="rId10"/>
    <p:sldId id="279" r:id="rId11"/>
    <p:sldId id="278" r:id="rId12"/>
    <p:sldId id="260" r:id="rId13"/>
    <p:sldId id="261" r:id="rId14"/>
    <p:sldId id="262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ADA"/>
    <a:srgbClr val="A8F2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76D7E-8399-48F4-97D5-FD1F2BF1F16A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ru-RU"/>
        </a:p>
      </dgm:t>
    </dgm:pt>
    <dgm:pt modelId="{9C19277E-EDC2-48E7-8F69-303AD6E3A4E2}">
      <dgm:prSet custT="1"/>
      <dgm:spPr/>
      <dgm:t>
        <a:bodyPr/>
        <a:lstStyle/>
        <a:p>
          <a:pPr algn="ctr" rtl="0"/>
          <a:r>
            <a:rPr lang="ru-RU" sz="4000" dirty="0" smtClean="0">
              <a:solidFill>
                <a:srgbClr val="002060"/>
              </a:solidFill>
              <a:latin typeface="Arial Black" pitchFamily="34" charset="0"/>
            </a:rPr>
            <a:t>Актуальные направления обновления содержания программы 2016 года</a:t>
          </a:r>
          <a:endParaRPr lang="ru-RU" sz="4000" dirty="0">
            <a:solidFill>
              <a:srgbClr val="002060"/>
            </a:solidFill>
            <a:latin typeface="Arial Black" pitchFamily="34" charset="0"/>
          </a:endParaRPr>
        </a:p>
      </dgm:t>
    </dgm:pt>
    <dgm:pt modelId="{2119382A-9BD1-4876-A307-C1832BF469BD}" type="parTrans" cxnId="{B7AA34E8-2AAF-41B3-BE84-1630B6C80358}">
      <dgm:prSet/>
      <dgm:spPr/>
      <dgm:t>
        <a:bodyPr/>
        <a:lstStyle/>
        <a:p>
          <a:endParaRPr lang="ru-RU"/>
        </a:p>
      </dgm:t>
    </dgm:pt>
    <dgm:pt modelId="{D8643F0A-52A5-4CA9-A45B-B02AFC45AA8F}" type="sibTrans" cxnId="{B7AA34E8-2AAF-41B3-BE84-1630B6C80358}">
      <dgm:prSet/>
      <dgm:spPr/>
      <dgm:t>
        <a:bodyPr/>
        <a:lstStyle/>
        <a:p>
          <a:endParaRPr lang="ru-RU"/>
        </a:p>
      </dgm:t>
    </dgm:pt>
    <dgm:pt modelId="{E8841CDD-0F70-43A1-A97D-CE590BF662EC}" type="pres">
      <dgm:prSet presAssocID="{92C76D7E-8399-48F4-97D5-FD1F2BF1F1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8A943E-6807-461A-91E3-77250C762903}" type="pres">
      <dgm:prSet presAssocID="{9C19277E-EDC2-48E7-8F69-303AD6E3A4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535FF7-63C1-4D29-A5E3-00711343D148}" type="presOf" srcId="{92C76D7E-8399-48F4-97D5-FD1F2BF1F16A}" destId="{E8841CDD-0F70-43A1-A97D-CE590BF662EC}" srcOrd="0" destOrd="0" presId="urn:microsoft.com/office/officeart/2005/8/layout/vList2"/>
    <dgm:cxn modelId="{B7AA34E8-2AAF-41B3-BE84-1630B6C80358}" srcId="{92C76D7E-8399-48F4-97D5-FD1F2BF1F16A}" destId="{9C19277E-EDC2-48E7-8F69-303AD6E3A4E2}" srcOrd="0" destOrd="0" parTransId="{2119382A-9BD1-4876-A307-C1832BF469BD}" sibTransId="{D8643F0A-52A5-4CA9-A45B-B02AFC45AA8F}"/>
    <dgm:cxn modelId="{05302D36-5A92-4821-A2DF-9530B2433B22}" type="presOf" srcId="{9C19277E-EDC2-48E7-8F69-303AD6E3A4E2}" destId="{838A943E-6807-461A-91E3-77250C762903}" srcOrd="0" destOrd="0" presId="urn:microsoft.com/office/officeart/2005/8/layout/vList2"/>
    <dgm:cxn modelId="{46726F18-231F-40B8-952B-15E855BC95DA}" type="presParOf" srcId="{E8841CDD-0F70-43A1-A97D-CE590BF662EC}" destId="{838A943E-6807-461A-91E3-77250C7629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76178D-8DEB-45FE-8E4B-126A35BF85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6025C0-5211-4940-A562-A512301EEB0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i="0" baseline="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Приказ Министерства образования и науки Российской Федерации (</a:t>
          </a:r>
          <a:r>
            <a:rPr lang="ru-RU" b="1" i="0" baseline="0" dirty="0" err="1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Минобрнауки</a:t>
          </a:r>
          <a:r>
            <a:rPr lang="ru-RU" b="1" i="0" baseline="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 России) от 29 августа 2013 г. N 1008 г. Москва "Об утверждении Порядка организации и осуществления образовательной деятельности по дополнительным общеобразовательным программам"</a:t>
          </a:r>
          <a:endParaRPr lang="ru-RU" b="0" i="0" baseline="0" dirty="0">
            <a:solidFill>
              <a:schemeClr val="accent3">
                <a:lumMod val="75000"/>
              </a:schemeClr>
            </a:solidFill>
            <a:latin typeface="Arial Black" pitchFamily="34" charset="0"/>
            <a:cs typeface="Times New Roman" pitchFamily="18" charset="0"/>
          </a:endParaRPr>
        </a:p>
      </dgm:t>
    </dgm:pt>
    <dgm:pt modelId="{06AA7027-5198-473A-B78B-9A9535ED3E21}" type="parTrans" cxnId="{CE3C35AC-E74A-449E-97C7-0EB9175BE840}">
      <dgm:prSet/>
      <dgm:spPr/>
      <dgm:t>
        <a:bodyPr/>
        <a:lstStyle/>
        <a:p>
          <a:endParaRPr lang="ru-RU"/>
        </a:p>
      </dgm:t>
    </dgm:pt>
    <dgm:pt modelId="{E7710595-1E81-4A83-9A59-90A6CBF283A1}" type="sibTrans" cxnId="{CE3C35AC-E74A-449E-97C7-0EB9175BE840}">
      <dgm:prSet/>
      <dgm:spPr/>
      <dgm:t>
        <a:bodyPr/>
        <a:lstStyle/>
        <a:p>
          <a:endParaRPr lang="ru-RU"/>
        </a:p>
      </dgm:t>
    </dgm:pt>
    <dgm:pt modelId="{37432207-350C-452E-8BD0-45954432C4F5}" type="pres">
      <dgm:prSet presAssocID="{B576178D-8DEB-45FE-8E4B-126A35BF85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C6202D-3443-458A-8E20-EE5F68362283}" type="pres">
      <dgm:prSet presAssocID="{E56025C0-5211-4940-A562-A512301EEB0D}" presName="parentText" presStyleLbl="node1" presStyleIdx="0" presStyleCnt="1" custScaleY="77535" custLinFactNeighborX="881" custLinFactNeighborY="-161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3C35AC-E74A-449E-97C7-0EB9175BE840}" srcId="{B576178D-8DEB-45FE-8E4B-126A35BF85EE}" destId="{E56025C0-5211-4940-A562-A512301EEB0D}" srcOrd="0" destOrd="0" parTransId="{06AA7027-5198-473A-B78B-9A9535ED3E21}" sibTransId="{E7710595-1E81-4A83-9A59-90A6CBF283A1}"/>
    <dgm:cxn modelId="{BD2C39B3-A713-4E46-B303-B2C251137688}" type="presOf" srcId="{E56025C0-5211-4940-A562-A512301EEB0D}" destId="{7BC6202D-3443-458A-8E20-EE5F68362283}" srcOrd="0" destOrd="0" presId="urn:microsoft.com/office/officeart/2005/8/layout/vList2"/>
    <dgm:cxn modelId="{B3DE578D-A6D8-4E47-B987-6AAB5D88CD6A}" type="presOf" srcId="{B576178D-8DEB-45FE-8E4B-126A35BF85EE}" destId="{37432207-350C-452E-8BD0-45954432C4F5}" srcOrd="0" destOrd="0" presId="urn:microsoft.com/office/officeart/2005/8/layout/vList2"/>
    <dgm:cxn modelId="{E472DDAF-51EB-49A1-BD20-0EBC11E2031F}" type="presParOf" srcId="{37432207-350C-452E-8BD0-45954432C4F5}" destId="{7BC6202D-3443-458A-8E20-EE5F683622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CBB0C1-9B06-42D6-8A19-7D834BC8FA9E}" type="doc">
      <dgm:prSet loTypeId="urn:microsoft.com/office/officeart/2005/8/layout/chevron2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F3E16303-F78B-49FC-8B81-E0E171A396FC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300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Направ</a:t>
          </a:r>
          <a:endParaRPr lang="ru-RU" sz="23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</a:pPr>
          <a:r>
            <a:rPr lang="ru-RU" sz="2300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ленности</a:t>
          </a:r>
          <a:r>
            <a: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программ</a:t>
          </a:r>
          <a:endParaRPr lang="ru-RU" sz="23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18F650-7963-4FF2-8FB1-C7223004C2FC}" type="parTrans" cxnId="{E46F59AD-71C0-420C-8B58-16BDBAA5003A}">
      <dgm:prSet/>
      <dgm:spPr/>
      <dgm:t>
        <a:bodyPr/>
        <a:lstStyle/>
        <a:p>
          <a:endParaRPr lang="ru-RU"/>
        </a:p>
      </dgm:t>
    </dgm:pt>
    <dgm:pt modelId="{64E775C0-3AB7-44BE-8FD5-576085E589A2}" type="sibTrans" cxnId="{E46F59AD-71C0-420C-8B58-16BDBAA5003A}">
      <dgm:prSet/>
      <dgm:spPr/>
      <dgm:t>
        <a:bodyPr/>
        <a:lstStyle/>
        <a:p>
          <a:endParaRPr lang="ru-RU"/>
        </a:p>
      </dgm:t>
    </dgm:pt>
    <dgm:pt modelId="{16ABF12F-1224-4F85-8B8D-393156176551}">
      <dgm:prSet custT="1"/>
      <dgm:spPr/>
      <dgm:t>
        <a:bodyPr/>
        <a:lstStyle/>
        <a:p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CE90682-9845-41AF-8F41-4E37C954244B}" type="parTrans" cxnId="{19017A11-1D84-411D-9FF3-C48274F01942}">
      <dgm:prSet/>
      <dgm:spPr/>
      <dgm:t>
        <a:bodyPr/>
        <a:lstStyle/>
        <a:p>
          <a:endParaRPr lang="ru-RU"/>
        </a:p>
      </dgm:t>
    </dgm:pt>
    <dgm:pt modelId="{DAADB575-AA24-4E58-9358-50EC27F90DD5}" type="sibTrans" cxnId="{19017A11-1D84-411D-9FF3-C48274F01942}">
      <dgm:prSet/>
      <dgm:spPr/>
      <dgm:t>
        <a:bodyPr/>
        <a:lstStyle/>
        <a:p>
          <a:endParaRPr lang="ru-RU"/>
        </a:p>
      </dgm:t>
    </dgm:pt>
    <dgm:pt modelId="{25DC043B-1E09-4954-A6D4-20E9D1030992}">
      <dgm:prSet custT="1"/>
      <dgm:spPr/>
      <dgm:t>
        <a:bodyPr/>
        <a:lstStyle/>
        <a:p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81FAD4D-70AC-4441-A528-E97C75B3EE44}" type="parTrans" cxnId="{4D092F0B-ECBB-4C50-8EDA-759040F9FAE0}">
      <dgm:prSet/>
      <dgm:spPr/>
      <dgm:t>
        <a:bodyPr/>
        <a:lstStyle/>
        <a:p>
          <a:endParaRPr lang="ru-RU"/>
        </a:p>
      </dgm:t>
    </dgm:pt>
    <dgm:pt modelId="{2378702A-19AE-4CF9-A884-45878DB75EEB}" type="sibTrans" cxnId="{4D092F0B-ECBB-4C50-8EDA-759040F9FAE0}">
      <dgm:prSet/>
      <dgm:spPr/>
      <dgm:t>
        <a:bodyPr/>
        <a:lstStyle/>
        <a:p>
          <a:endParaRPr lang="ru-RU"/>
        </a:p>
      </dgm:t>
    </dgm:pt>
    <dgm:pt modelId="{148F8A8F-8A6F-43B8-BB75-B768EF7ADC96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Социально-педагогическая</a:t>
          </a:r>
          <a:endParaRPr lang="ru-RU" sz="2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4D6511-E221-43A0-ABAA-075087789FCE}" type="sibTrans" cxnId="{43361566-1B4F-49F7-A3B0-41438FF61E2A}">
      <dgm:prSet/>
      <dgm:spPr/>
      <dgm:t>
        <a:bodyPr/>
        <a:lstStyle/>
        <a:p>
          <a:endParaRPr lang="ru-RU"/>
        </a:p>
      </dgm:t>
    </dgm:pt>
    <dgm:pt modelId="{21BEC330-654E-4A92-A6AA-911E01E447C7}" type="parTrans" cxnId="{43361566-1B4F-49F7-A3B0-41438FF61E2A}">
      <dgm:prSet/>
      <dgm:spPr/>
      <dgm:t>
        <a:bodyPr/>
        <a:lstStyle/>
        <a:p>
          <a:endParaRPr lang="ru-RU"/>
        </a:p>
      </dgm:t>
    </dgm:pt>
    <dgm:pt modelId="{606101ED-A271-451C-81F8-D928E11B2D59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Туристско-краеведческая</a:t>
          </a:r>
          <a:endParaRPr lang="ru-RU" sz="2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44EA06-DCB4-4307-9C21-0771E53CC2FF}" type="sibTrans" cxnId="{5D3F0729-4D85-47F8-96DB-FCF313BE7810}">
      <dgm:prSet/>
      <dgm:spPr/>
      <dgm:t>
        <a:bodyPr/>
        <a:lstStyle/>
        <a:p>
          <a:endParaRPr lang="ru-RU"/>
        </a:p>
      </dgm:t>
    </dgm:pt>
    <dgm:pt modelId="{42D75185-81C3-47EB-B591-40F2BDA2102A}" type="parTrans" cxnId="{5D3F0729-4D85-47F8-96DB-FCF313BE7810}">
      <dgm:prSet/>
      <dgm:spPr/>
      <dgm:t>
        <a:bodyPr/>
        <a:lstStyle/>
        <a:p>
          <a:endParaRPr lang="ru-RU"/>
        </a:p>
      </dgm:t>
    </dgm:pt>
    <dgm:pt modelId="{3B6FEDA0-21D9-4FCF-86AB-97FD6E889AB4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Художественная</a:t>
          </a:r>
          <a:endParaRPr lang="ru-RU" sz="2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CE969-E37E-4713-8523-972F5C412594}" type="sibTrans" cxnId="{F06399CD-B7AE-40FE-A621-4A29E4F77D57}">
      <dgm:prSet/>
      <dgm:spPr/>
      <dgm:t>
        <a:bodyPr/>
        <a:lstStyle/>
        <a:p>
          <a:endParaRPr lang="ru-RU"/>
        </a:p>
      </dgm:t>
    </dgm:pt>
    <dgm:pt modelId="{94ABA6FA-14AD-477B-B35D-0FB0F236FBC4}" type="parTrans" cxnId="{F06399CD-B7AE-40FE-A621-4A29E4F77D57}">
      <dgm:prSet/>
      <dgm:spPr/>
      <dgm:t>
        <a:bodyPr/>
        <a:lstStyle/>
        <a:p>
          <a:endParaRPr lang="ru-RU"/>
        </a:p>
      </dgm:t>
    </dgm:pt>
    <dgm:pt modelId="{58B2F391-086B-4194-A521-D703C5940B88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Физкультурно-спортивная</a:t>
          </a:r>
          <a:endParaRPr lang="ru-RU" sz="2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024182-5A52-4B64-9AEB-99BA52B2C253}" type="sibTrans" cxnId="{CE810AFB-D2E7-446D-8308-D7203D8F9652}">
      <dgm:prSet/>
      <dgm:spPr/>
      <dgm:t>
        <a:bodyPr/>
        <a:lstStyle/>
        <a:p>
          <a:endParaRPr lang="ru-RU"/>
        </a:p>
      </dgm:t>
    </dgm:pt>
    <dgm:pt modelId="{1333EA99-D6EA-4EC4-9878-1EAFA146CAEB}" type="parTrans" cxnId="{CE810AFB-D2E7-446D-8308-D7203D8F9652}">
      <dgm:prSet/>
      <dgm:spPr/>
      <dgm:t>
        <a:bodyPr/>
        <a:lstStyle/>
        <a:p>
          <a:endParaRPr lang="ru-RU"/>
        </a:p>
      </dgm:t>
    </dgm:pt>
    <dgm:pt modelId="{0262E56F-D374-4B05-805A-C189E79A8AE2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Естественнонаучная</a:t>
          </a:r>
          <a:endParaRPr lang="ru-RU" sz="2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04488E-A7ED-49A2-9DD3-65CCC2538692}" type="sibTrans" cxnId="{7D4B0C72-CD57-4436-8DFB-5698C59D1A56}">
      <dgm:prSet/>
      <dgm:spPr/>
      <dgm:t>
        <a:bodyPr/>
        <a:lstStyle/>
        <a:p>
          <a:endParaRPr lang="ru-RU"/>
        </a:p>
      </dgm:t>
    </dgm:pt>
    <dgm:pt modelId="{0E38A517-2FC6-496D-8BCC-A05FF5B133BC}" type="parTrans" cxnId="{7D4B0C72-CD57-4436-8DFB-5698C59D1A56}">
      <dgm:prSet/>
      <dgm:spPr/>
      <dgm:t>
        <a:bodyPr/>
        <a:lstStyle/>
        <a:p>
          <a:endParaRPr lang="ru-RU"/>
        </a:p>
      </dgm:t>
    </dgm:pt>
    <dgm:pt modelId="{BF9DE2A7-490A-4924-B41E-E34C73559917}">
      <dgm:prSet custT="1"/>
      <dgm:spPr/>
      <dgm:t>
        <a:bodyPr/>
        <a:lstStyle/>
        <a:p>
          <a:r>
            <a: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Техническая</a:t>
          </a:r>
          <a:endParaRPr lang="ru-RU" sz="24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1D4A13-ED0E-4FC4-A26D-963CCF95D025}" type="sibTrans" cxnId="{BDB3DD87-BDEE-4CAD-B5D2-A111DC1701B0}">
      <dgm:prSet/>
      <dgm:spPr/>
      <dgm:t>
        <a:bodyPr/>
        <a:lstStyle/>
        <a:p>
          <a:endParaRPr lang="ru-RU"/>
        </a:p>
      </dgm:t>
    </dgm:pt>
    <dgm:pt modelId="{C4BA1456-D91C-44F3-B3CB-364DA087FF62}" type="parTrans" cxnId="{BDB3DD87-BDEE-4CAD-B5D2-A111DC1701B0}">
      <dgm:prSet/>
      <dgm:spPr/>
      <dgm:t>
        <a:bodyPr/>
        <a:lstStyle/>
        <a:p>
          <a:endParaRPr lang="ru-RU"/>
        </a:p>
      </dgm:t>
    </dgm:pt>
    <dgm:pt modelId="{9679251F-126E-4895-90C1-77A449545EA3}" type="pres">
      <dgm:prSet presAssocID="{D5CBB0C1-9B06-42D6-8A19-7D834BC8FA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5C14D1-1893-4780-B51B-2FDF3F1308ED}" type="pres">
      <dgm:prSet presAssocID="{F3E16303-F78B-49FC-8B81-E0E171A396FC}" presName="composite" presStyleCnt="0"/>
      <dgm:spPr/>
    </dgm:pt>
    <dgm:pt modelId="{A167EE54-9715-4EA4-88EA-CC6D0702B083}" type="pres">
      <dgm:prSet presAssocID="{F3E16303-F78B-49FC-8B81-E0E171A396FC}" presName="parentText" presStyleLbl="alignNode1" presStyleIdx="0" presStyleCnt="1" custAng="0" custScaleX="239906" custScaleY="205229" custLinFactNeighborX="-36330" custLinFactNeighborY="-502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7B346-7E23-412C-B3C3-DBAE04563032}" type="pres">
      <dgm:prSet presAssocID="{F3E16303-F78B-49FC-8B81-E0E171A396FC}" presName="descendantText" presStyleLbl="alignAcc1" presStyleIdx="0" presStyleCnt="1" custScaleX="100000" custScaleY="327272" custLinFactNeighborX="6341" custLinFactNeighborY="5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3ED64-83B5-4138-9CEE-1810533741BE}" type="presOf" srcId="{3B6FEDA0-21D9-4FCF-86AB-97FD6E889AB4}" destId="{7B17B346-7E23-412C-B3C3-DBAE04563032}" srcOrd="0" destOrd="4" presId="urn:microsoft.com/office/officeart/2005/8/layout/chevron2"/>
    <dgm:cxn modelId="{E46F59AD-71C0-420C-8B58-16BDBAA5003A}" srcId="{D5CBB0C1-9B06-42D6-8A19-7D834BC8FA9E}" destId="{F3E16303-F78B-49FC-8B81-E0E171A396FC}" srcOrd="0" destOrd="0" parTransId="{2218F650-7963-4FF2-8FB1-C7223004C2FC}" sibTransId="{64E775C0-3AB7-44BE-8FD5-576085E589A2}"/>
    <dgm:cxn modelId="{3E81F4BC-A1D2-40A3-BF30-D28737BBE971}" type="presOf" srcId="{148F8A8F-8A6F-43B8-BB75-B768EF7ADC96}" destId="{7B17B346-7E23-412C-B3C3-DBAE04563032}" srcOrd="0" destOrd="6" presId="urn:microsoft.com/office/officeart/2005/8/layout/chevron2"/>
    <dgm:cxn modelId="{F06399CD-B7AE-40FE-A621-4A29E4F77D57}" srcId="{F3E16303-F78B-49FC-8B81-E0E171A396FC}" destId="{3B6FEDA0-21D9-4FCF-86AB-97FD6E889AB4}" srcOrd="4" destOrd="0" parTransId="{94ABA6FA-14AD-477B-B35D-0FB0F236FBC4}" sibTransId="{B35CE969-E37E-4713-8523-972F5C412594}"/>
    <dgm:cxn modelId="{19017A11-1D84-411D-9FF3-C48274F01942}" srcId="{F3E16303-F78B-49FC-8B81-E0E171A396FC}" destId="{16ABF12F-1224-4F85-8B8D-393156176551}" srcOrd="7" destOrd="0" parTransId="{9CE90682-9845-41AF-8F41-4E37C954244B}" sibTransId="{DAADB575-AA24-4E58-9358-50EC27F90DD5}"/>
    <dgm:cxn modelId="{7D32FBF0-4B00-40AC-BCFC-1C296145517C}" type="presOf" srcId="{BF9DE2A7-490A-4924-B41E-E34C73559917}" destId="{7B17B346-7E23-412C-B3C3-DBAE04563032}" srcOrd="0" destOrd="1" presId="urn:microsoft.com/office/officeart/2005/8/layout/chevron2"/>
    <dgm:cxn modelId="{4D092F0B-ECBB-4C50-8EDA-759040F9FAE0}" srcId="{F3E16303-F78B-49FC-8B81-E0E171A396FC}" destId="{25DC043B-1E09-4954-A6D4-20E9D1030992}" srcOrd="0" destOrd="0" parTransId="{081FAD4D-70AC-4441-A528-E97C75B3EE44}" sibTransId="{2378702A-19AE-4CF9-A884-45878DB75EEB}"/>
    <dgm:cxn modelId="{CE810AFB-D2E7-446D-8308-D7203D8F9652}" srcId="{F3E16303-F78B-49FC-8B81-E0E171A396FC}" destId="{58B2F391-086B-4194-A521-D703C5940B88}" srcOrd="3" destOrd="0" parTransId="{1333EA99-D6EA-4EC4-9878-1EAFA146CAEB}" sibTransId="{46024182-5A52-4B64-9AEB-99BA52B2C253}"/>
    <dgm:cxn modelId="{5D3F0729-4D85-47F8-96DB-FCF313BE7810}" srcId="{F3E16303-F78B-49FC-8B81-E0E171A396FC}" destId="{606101ED-A271-451C-81F8-D928E11B2D59}" srcOrd="5" destOrd="0" parTransId="{42D75185-81C3-47EB-B591-40F2BDA2102A}" sibTransId="{9144EA06-DCB4-4307-9C21-0771E53CC2FF}"/>
    <dgm:cxn modelId="{10B13200-7F5C-4D6F-A92C-A2000BC0AA07}" type="presOf" srcId="{D5CBB0C1-9B06-42D6-8A19-7D834BC8FA9E}" destId="{9679251F-126E-4895-90C1-77A449545EA3}" srcOrd="0" destOrd="0" presId="urn:microsoft.com/office/officeart/2005/8/layout/chevron2"/>
    <dgm:cxn modelId="{BC949A87-8F26-4BFB-935D-A93B9042E4DE}" type="presOf" srcId="{58B2F391-086B-4194-A521-D703C5940B88}" destId="{7B17B346-7E23-412C-B3C3-DBAE04563032}" srcOrd="0" destOrd="3" presId="urn:microsoft.com/office/officeart/2005/8/layout/chevron2"/>
    <dgm:cxn modelId="{9C544FD5-AA05-4B48-867C-31A31610101D}" type="presOf" srcId="{25DC043B-1E09-4954-A6D4-20E9D1030992}" destId="{7B17B346-7E23-412C-B3C3-DBAE04563032}" srcOrd="0" destOrd="0" presId="urn:microsoft.com/office/officeart/2005/8/layout/chevron2"/>
    <dgm:cxn modelId="{BDB3DD87-BDEE-4CAD-B5D2-A111DC1701B0}" srcId="{F3E16303-F78B-49FC-8B81-E0E171A396FC}" destId="{BF9DE2A7-490A-4924-B41E-E34C73559917}" srcOrd="1" destOrd="0" parTransId="{C4BA1456-D91C-44F3-B3CB-364DA087FF62}" sibTransId="{4A1D4A13-ED0E-4FC4-A26D-963CCF95D025}"/>
    <dgm:cxn modelId="{2DB95BDB-2CA8-47AA-ABCF-93410D2846E1}" type="presOf" srcId="{606101ED-A271-451C-81F8-D928E11B2D59}" destId="{7B17B346-7E23-412C-B3C3-DBAE04563032}" srcOrd="0" destOrd="5" presId="urn:microsoft.com/office/officeart/2005/8/layout/chevron2"/>
    <dgm:cxn modelId="{7D4B0C72-CD57-4436-8DFB-5698C59D1A56}" srcId="{F3E16303-F78B-49FC-8B81-E0E171A396FC}" destId="{0262E56F-D374-4B05-805A-C189E79A8AE2}" srcOrd="2" destOrd="0" parTransId="{0E38A517-2FC6-496D-8BCC-A05FF5B133BC}" sibTransId="{F604488E-A7ED-49A2-9DD3-65CCC2538692}"/>
    <dgm:cxn modelId="{83F95EE9-5243-421E-A0DC-241647FBEC03}" type="presOf" srcId="{16ABF12F-1224-4F85-8B8D-393156176551}" destId="{7B17B346-7E23-412C-B3C3-DBAE04563032}" srcOrd="0" destOrd="7" presId="urn:microsoft.com/office/officeart/2005/8/layout/chevron2"/>
    <dgm:cxn modelId="{BB7B2E2E-642A-49F0-8C35-1B253E8FC7A6}" type="presOf" srcId="{0262E56F-D374-4B05-805A-C189E79A8AE2}" destId="{7B17B346-7E23-412C-B3C3-DBAE04563032}" srcOrd="0" destOrd="2" presId="urn:microsoft.com/office/officeart/2005/8/layout/chevron2"/>
    <dgm:cxn modelId="{EB96D8FE-5D22-4A12-AB07-CE1251785DB7}" type="presOf" srcId="{F3E16303-F78B-49FC-8B81-E0E171A396FC}" destId="{A167EE54-9715-4EA4-88EA-CC6D0702B083}" srcOrd="0" destOrd="0" presId="urn:microsoft.com/office/officeart/2005/8/layout/chevron2"/>
    <dgm:cxn modelId="{43361566-1B4F-49F7-A3B0-41438FF61E2A}" srcId="{F3E16303-F78B-49FC-8B81-E0E171A396FC}" destId="{148F8A8F-8A6F-43B8-BB75-B768EF7ADC96}" srcOrd="6" destOrd="0" parTransId="{21BEC330-654E-4A92-A6AA-911E01E447C7}" sibTransId="{B24D6511-E221-43A0-ABAA-075087789FCE}"/>
    <dgm:cxn modelId="{3352C27D-4C18-40F4-AD16-6077E6BDD7AB}" type="presParOf" srcId="{9679251F-126E-4895-90C1-77A449545EA3}" destId="{1F5C14D1-1893-4780-B51B-2FDF3F1308ED}" srcOrd="0" destOrd="0" presId="urn:microsoft.com/office/officeart/2005/8/layout/chevron2"/>
    <dgm:cxn modelId="{165AF527-DD13-449E-AEE3-E5E680405789}" type="presParOf" srcId="{1F5C14D1-1893-4780-B51B-2FDF3F1308ED}" destId="{A167EE54-9715-4EA4-88EA-CC6D0702B083}" srcOrd="0" destOrd="0" presId="urn:microsoft.com/office/officeart/2005/8/layout/chevron2"/>
    <dgm:cxn modelId="{34F9AC88-9A55-4EB4-A451-FF866720A146}" type="presParOf" srcId="{1F5C14D1-1893-4780-B51B-2FDF3F1308ED}" destId="{7B17B346-7E23-412C-B3C3-DBAE045630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139AD6-5CCE-468B-9478-0749CD1B3DB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EF28778-0046-4833-A266-0A517C76784D}">
      <dgm:prSet custT="1"/>
      <dgm:spPr/>
      <dgm:t>
        <a:bodyPr/>
        <a:lstStyle/>
        <a:p>
          <a:pPr algn="ctr" rtl="0"/>
          <a:r>
            <a:rPr lang="ru-RU" sz="3600" dirty="0" smtClean="0">
              <a:latin typeface="Arial Black" pitchFamily="34" charset="0"/>
            </a:rPr>
            <a:t>опора программы на педагогическую теорию воспитания</a:t>
          </a:r>
          <a:endParaRPr lang="ru-RU" sz="3600" dirty="0">
            <a:latin typeface="Arial Black" pitchFamily="34" charset="0"/>
          </a:endParaRPr>
        </a:p>
      </dgm:t>
    </dgm:pt>
    <dgm:pt modelId="{3EF83994-6221-42AA-ADF9-6ED22CC9CBC5}" type="parTrans" cxnId="{5ECE439E-D4BB-4B9C-9C21-B89AC0835213}">
      <dgm:prSet/>
      <dgm:spPr/>
      <dgm:t>
        <a:bodyPr/>
        <a:lstStyle/>
        <a:p>
          <a:endParaRPr lang="ru-RU"/>
        </a:p>
      </dgm:t>
    </dgm:pt>
    <dgm:pt modelId="{D7A8DAE0-2203-414F-BEA5-C1EDEEF79558}" type="sibTrans" cxnId="{5ECE439E-D4BB-4B9C-9C21-B89AC0835213}">
      <dgm:prSet/>
      <dgm:spPr/>
      <dgm:t>
        <a:bodyPr/>
        <a:lstStyle/>
        <a:p>
          <a:endParaRPr lang="ru-RU"/>
        </a:p>
      </dgm:t>
    </dgm:pt>
    <dgm:pt modelId="{23A18C2E-F5D2-4352-A7EA-7E995E4AB1B3}">
      <dgm:prSet custT="1"/>
      <dgm:spPr/>
      <dgm:t>
        <a:bodyPr/>
        <a:lstStyle/>
        <a:p>
          <a:pPr rtl="0"/>
          <a:r>
            <a:rPr lang="ru-RU" sz="2400" dirty="0" smtClean="0">
              <a:solidFill>
                <a:srgbClr val="0070C0"/>
              </a:solidFill>
              <a:latin typeface="Arial Black" pitchFamily="34" charset="0"/>
            </a:rPr>
            <a:t>-основные идеи</a:t>
          </a:r>
        </a:p>
        <a:p>
          <a:pPr rtl="0"/>
          <a:r>
            <a:rPr lang="ru-RU" sz="2400" dirty="0" smtClean="0">
              <a:solidFill>
                <a:srgbClr val="0070C0"/>
              </a:solidFill>
              <a:latin typeface="Arial Black" pitchFamily="34" charset="0"/>
            </a:rPr>
            <a:t>-принципы</a:t>
          </a:r>
        </a:p>
        <a:p>
          <a:pPr rtl="0"/>
          <a:r>
            <a:rPr lang="ru-RU" sz="2400" dirty="0" smtClean="0">
              <a:solidFill>
                <a:srgbClr val="0070C0"/>
              </a:solidFill>
              <a:latin typeface="Arial Black" pitchFamily="34" charset="0"/>
            </a:rPr>
            <a:t>-подходы к организации </a:t>
          </a:r>
          <a:r>
            <a:rPr lang="ru-RU" sz="2800" dirty="0" smtClean="0">
              <a:solidFill>
                <a:srgbClr val="0070C0"/>
              </a:solidFill>
              <a:latin typeface="Arial Black" pitchFamily="34" charset="0"/>
            </a:rPr>
            <a:t>деятельности </a:t>
          </a:r>
          <a:endParaRPr lang="ru-RU" sz="2800" dirty="0">
            <a:solidFill>
              <a:srgbClr val="0070C0"/>
            </a:solidFill>
            <a:latin typeface="Arial Black" pitchFamily="34" charset="0"/>
          </a:endParaRPr>
        </a:p>
      </dgm:t>
    </dgm:pt>
    <dgm:pt modelId="{FA935C58-00CA-4E7F-B87A-97BC81367D90}" type="parTrans" cxnId="{6271E4A1-3B78-480F-9664-9CE81D37A49E}">
      <dgm:prSet/>
      <dgm:spPr/>
      <dgm:t>
        <a:bodyPr/>
        <a:lstStyle/>
        <a:p>
          <a:endParaRPr lang="ru-RU"/>
        </a:p>
      </dgm:t>
    </dgm:pt>
    <dgm:pt modelId="{E13F0AE4-0D3D-4C5E-B7E4-2859155173D2}" type="sibTrans" cxnId="{6271E4A1-3B78-480F-9664-9CE81D37A49E}">
      <dgm:prSet/>
      <dgm:spPr/>
      <dgm:t>
        <a:bodyPr/>
        <a:lstStyle/>
        <a:p>
          <a:endParaRPr lang="ru-RU"/>
        </a:p>
      </dgm:t>
    </dgm:pt>
    <dgm:pt modelId="{6430D893-20E2-4C3B-ACF9-58340EA907F4}">
      <dgm:prSet custT="1"/>
      <dgm:spPr/>
      <dgm:t>
        <a:bodyPr/>
        <a:lstStyle/>
        <a:p>
          <a:pPr algn="ctr"/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Л.И.Новикова,  Н.Л.Селиванова,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В.А.Караковский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,  М.И.Рожков, 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Н.Е.Щуркова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О.С.Газман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, 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Г.К.Селевко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     и др.</a:t>
          </a:r>
          <a:endParaRPr lang="ru-RU" sz="2400" dirty="0">
            <a:solidFill>
              <a:srgbClr val="7030A0"/>
            </a:solidFill>
            <a:latin typeface="Arial Black" pitchFamily="34" charset="0"/>
          </a:endParaRPr>
        </a:p>
      </dgm:t>
    </dgm:pt>
    <dgm:pt modelId="{C0F67889-FE54-45AB-9FC1-6184A85B1835}" type="sibTrans" cxnId="{B5866F8D-4B42-458A-A193-BCC35328C2F1}">
      <dgm:prSet/>
      <dgm:spPr/>
      <dgm:t>
        <a:bodyPr/>
        <a:lstStyle/>
        <a:p>
          <a:endParaRPr lang="ru-RU"/>
        </a:p>
      </dgm:t>
    </dgm:pt>
    <dgm:pt modelId="{B4DF9478-9F56-40DE-AAF2-EDF570AFC05B}" type="parTrans" cxnId="{B5866F8D-4B42-458A-A193-BCC35328C2F1}">
      <dgm:prSet/>
      <dgm:spPr/>
      <dgm:t>
        <a:bodyPr/>
        <a:lstStyle/>
        <a:p>
          <a:endParaRPr lang="ru-RU"/>
        </a:p>
      </dgm:t>
    </dgm:pt>
    <dgm:pt modelId="{8E24FA1E-4C2E-4417-B3B6-CC6AFB13616A}" type="pres">
      <dgm:prSet presAssocID="{20139AD6-5CCE-468B-9478-0749CD1B3D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E8D558-B9AD-4E0F-B077-76207D75A899}" type="pres">
      <dgm:prSet presAssocID="{DEF28778-0046-4833-A266-0A517C7678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5D155-0F88-4CAB-AE24-6016D90087E4}" type="pres">
      <dgm:prSet presAssocID="{D7A8DAE0-2203-414F-BEA5-C1EDEEF79558}" presName="spacer" presStyleCnt="0"/>
      <dgm:spPr/>
    </dgm:pt>
    <dgm:pt modelId="{B46536E1-E695-4F8D-B517-41A017A687F8}" type="pres">
      <dgm:prSet presAssocID="{6430D893-20E2-4C3B-ACF9-58340EA907F4}" presName="parentText" presStyleLbl="node1" presStyleIdx="1" presStyleCnt="3" custLinFactY="10500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4977-1155-49BB-9AA8-74F1D7D71799}" type="pres">
      <dgm:prSet presAssocID="{C0F67889-FE54-45AB-9FC1-6184A85B1835}" presName="spacer" presStyleCnt="0"/>
      <dgm:spPr/>
    </dgm:pt>
    <dgm:pt modelId="{57E38015-88FD-4F27-BE6F-2AD85396F945}" type="pres">
      <dgm:prSet presAssocID="{23A18C2E-F5D2-4352-A7EA-7E995E4AB1B3}" presName="parentText" presStyleLbl="node1" presStyleIdx="2" presStyleCnt="3" custLinFactY="-92740" custLinFactNeighborX="-9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1E4A1-3B78-480F-9664-9CE81D37A49E}" srcId="{20139AD6-5CCE-468B-9478-0749CD1B3DBA}" destId="{23A18C2E-F5D2-4352-A7EA-7E995E4AB1B3}" srcOrd="2" destOrd="0" parTransId="{FA935C58-00CA-4E7F-B87A-97BC81367D90}" sibTransId="{E13F0AE4-0D3D-4C5E-B7E4-2859155173D2}"/>
    <dgm:cxn modelId="{1896AA48-CDE5-4035-9D97-506559A3B846}" type="presOf" srcId="{20139AD6-5CCE-468B-9478-0749CD1B3DBA}" destId="{8E24FA1E-4C2E-4417-B3B6-CC6AFB13616A}" srcOrd="0" destOrd="0" presId="urn:microsoft.com/office/officeart/2005/8/layout/vList2"/>
    <dgm:cxn modelId="{B5866F8D-4B42-458A-A193-BCC35328C2F1}" srcId="{20139AD6-5CCE-468B-9478-0749CD1B3DBA}" destId="{6430D893-20E2-4C3B-ACF9-58340EA907F4}" srcOrd="1" destOrd="0" parTransId="{B4DF9478-9F56-40DE-AAF2-EDF570AFC05B}" sibTransId="{C0F67889-FE54-45AB-9FC1-6184A85B1835}"/>
    <dgm:cxn modelId="{5F66223D-DD73-4744-A179-FC8E91608495}" type="presOf" srcId="{23A18C2E-F5D2-4352-A7EA-7E995E4AB1B3}" destId="{57E38015-88FD-4F27-BE6F-2AD85396F945}" srcOrd="0" destOrd="0" presId="urn:microsoft.com/office/officeart/2005/8/layout/vList2"/>
    <dgm:cxn modelId="{5ECE439E-D4BB-4B9C-9C21-B89AC0835213}" srcId="{20139AD6-5CCE-468B-9478-0749CD1B3DBA}" destId="{DEF28778-0046-4833-A266-0A517C76784D}" srcOrd="0" destOrd="0" parTransId="{3EF83994-6221-42AA-ADF9-6ED22CC9CBC5}" sibTransId="{D7A8DAE0-2203-414F-BEA5-C1EDEEF79558}"/>
    <dgm:cxn modelId="{97B8FC4F-CFED-4E17-B092-2E08AE45A61E}" type="presOf" srcId="{6430D893-20E2-4C3B-ACF9-58340EA907F4}" destId="{B46536E1-E695-4F8D-B517-41A017A687F8}" srcOrd="0" destOrd="0" presId="urn:microsoft.com/office/officeart/2005/8/layout/vList2"/>
    <dgm:cxn modelId="{A708C754-C033-4761-B0EC-82025D594BE2}" type="presOf" srcId="{DEF28778-0046-4833-A266-0A517C76784D}" destId="{30E8D558-B9AD-4E0F-B077-76207D75A899}" srcOrd="0" destOrd="0" presId="urn:microsoft.com/office/officeart/2005/8/layout/vList2"/>
    <dgm:cxn modelId="{AE385044-526F-43B5-9DD3-62F0B50387CB}" type="presParOf" srcId="{8E24FA1E-4C2E-4417-B3B6-CC6AFB13616A}" destId="{30E8D558-B9AD-4E0F-B077-76207D75A899}" srcOrd="0" destOrd="0" presId="urn:microsoft.com/office/officeart/2005/8/layout/vList2"/>
    <dgm:cxn modelId="{57E150B2-7823-4ADE-8F19-74BBE4084138}" type="presParOf" srcId="{8E24FA1E-4C2E-4417-B3B6-CC6AFB13616A}" destId="{8C45D155-0F88-4CAB-AE24-6016D90087E4}" srcOrd="1" destOrd="0" presId="urn:microsoft.com/office/officeart/2005/8/layout/vList2"/>
    <dgm:cxn modelId="{39D088BC-73D9-4F4F-9841-5AFC36345B66}" type="presParOf" srcId="{8E24FA1E-4C2E-4417-B3B6-CC6AFB13616A}" destId="{B46536E1-E695-4F8D-B517-41A017A687F8}" srcOrd="2" destOrd="0" presId="urn:microsoft.com/office/officeart/2005/8/layout/vList2"/>
    <dgm:cxn modelId="{30C8663F-6CEC-4D5B-867C-1CC65882BBC3}" type="presParOf" srcId="{8E24FA1E-4C2E-4417-B3B6-CC6AFB13616A}" destId="{4A7D4977-1155-49BB-9AA8-74F1D7D71799}" srcOrd="3" destOrd="0" presId="urn:microsoft.com/office/officeart/2005/8/layout/vList2"/>
    <dgm:cxn modelId="{D695CA6F-C6BD-4631-ABD1-D39DB5CAD0B2}" type="presParOf" srcId="{8E24FA1E-4C2E-4417-B3B6-CC6AFB13616A}" destId="{57E38015-88FD-4F27-BE6F-2AD85396F9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D6DF0B-64DE-40EF-A13E-4072FD557BD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7CAFF81E-C698-4D14-B41D-5A8218F19E3B}">
      <dgm:prSet/>
      <dgm:spPr/>
      <dgm:t>
        <a:bodyPr/>
        <a:lstStyle/>
        <a:p>
          <a:pPr rtl="0"/>
          <a:r>
            <a:rPr lang="ru-RU" dirty="0" smtClean="0">
              <a:latin typeface="Arial Black" pitchFamily="34" charset="0"/>
            </a:rPr>
            <a:t>-формы</a:t>
          </a:r>
          <a:endParaRPr lang="ru-RU" dirty="0">
            <a:latin typeface="Arial Black" pitchFamily="34" charset="0"/>
          </a:endParaRPr>
        </a:p>
      </dgm:t>
    </dgm:pt>
    <dgm:pt modelId="{20106E39-2C52-4C57-898E-E6280713DF05}" type="parTrans" cxnId="{88ED2D7D-A2EE-4D5B-BAF5-B89E778C1424}">
      <dgm:prSet/>
      <dgm:spPr/>
      <dgm:t>
        <a:bodyPr/>
        <a:lstStyle/>
        <a:p>
          <a:endParaRPr lang="ru-RU"/>
        </a:p>
      </dgm:t>
    </dgm:pt>
    <dgm:pt modelId="{DA35461A-8600-4B40-A442-FBA2C2CE328F}" type="sibTrans" cxnId="{88ED2D7D-A2EE-4D5B-BAF5-B89E778C1424}">
      <dgm:prSet/>
      <dgm:spPr/>
      <dgm:t>
        <a:bodyPr/>
        <a:lstStyle/>
        <a:p>
          <a:endParaRPr lang="ru-RU"/>
        </a:p>
      </dgm:t>
    </dgm:pt>
    <dgm:pt modelId="{57E60EA7-D4AA-43DE-ACDE-6599508CDD2D}">
      <dgm:prSet/>
      <dgm:spPr/>
      <dgm:t>
        <a:bodyPr/>
        <a:lstStyle/>
        <a:p>
          <a:pPr rtl="0"/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-методы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5B733DC7-C133-4004-AFAC-920C9D5D53B3}" type="parTrans" cxnId="{B1956A49-F0A9-45D9-8119-BFA41CE930D0}">
      <dgm:prSet/>
      <dgm:spPr/>
      <dgm:t>
        <a:bodyPr/>
        <a:lstStyle/>
        <a:p>
          <a:endParaRPr lang="ru-RU"/>
        </a:p>
      </dgm:t>
    </dgm:pt>
    <dgm:pt modelId="{6D4274FD-1F77-4280-AA88-B3A6F8188B94}" type="sibTrans" cxnId="{B1956A49-F0A9-45D9-8119-BFA41CE930D0}">
      <dgm:prSet/>
      <dgm:spPr/>
      <dgm:t>
        <a:bodyPr/>
        <a:lstStyle/>
        <a:p>
          <a:endParaRPr lang="ru-RU"/>
        </a:p>
      </dgm:t>
    </dgm:pt>
    <dgm:pt modelId="{0B42B131-EC07-4B7F-B517-855CD2BFB75B}">
      <dgm:prSet/>
      <dgm:spPr/>
      <dgm:t>
        <a:bodyPr/>
        <a:lstStyle/>
        <a:p>
          <a:pPr rtl="0"/>
          <a:r>
            <a:rPr lang="ru-RU" dirty="0" smtClean="0">
              <a:latin typeface="Arial Black" pitchFamily="34" charset="0"/>
            </a:rPr>
            <a:t>-основные направления</a:t>
          </a:r>
          <a:endParaRPr lang="ru-RU" dirty="0">
            <a:latin typeface="Arial Black" pitchFamily="34" charset="0"/>
          </a:endParaRPr>
        </a:p>
      </dgm:t>
    </dgm:pt>
    <dgm:pt modelId="{4875E64E-57EE-4383-9943-B8128F89FDAE}" type="parTrans" cxnId="{D4FEB53F-67F4-4181-B24A-E0C10DBD492C}">
      <dgm:prSet/>
      <dgm:spPr/>
      <dgm:t>
        <a:bodyPr/>
        <a:lstStyle/>
        <a:p>
          <a:endParaRPr lang="ru-RU"/>
        </a:p>
      </dgm:t>
    </dgm:pt>
    <dgm:pt modelId="{FDDF83D5-B411-47ED-9F09-B334F9C7B904}" type="sibTrans" cxnId="{D4FEB53F-67F4-4181-B24A-E0C10DBD492C}">
      <dgm:prSet/>
      <dgm:spPr/>
      <dgm:t>
        <a:bodyPr/>
        <a:lstStyle/>
        <a:p>
          <a:endParaRPr lang="ru-RU"/>
        </a:p>
      </dgm:t>
    </dgm:pt>
    <dgm:pt modelId="{5F07D9AD-3612-41BB-9E34-CD7550F2B415}">
      <dgm:prSet/>
      <dgm:spPr/>
      <dgm:t>
        <a:bodyPr/>
        <a:lstStyle/>
        <a:p>
          <a:pPr rtl="0"/>
          <a:r>
            <a:rPr lang="ru-RU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 Black" pitchFamily="34" charset="0"/>
            </a:rPr>
            <a:t>-виды деятельности</a:t>
          </a:r>
          <a:endParaRPr lang="ru-RU" dirty="0">
            <a:solidFill>
              <a:schemeClr val="accent2">
                <a:lumMod val="20000"/>
                <a:lumOff val="80000"/>
              </a:schemeClr>
            </a:solidFill>
            <a:latin typeface="Arial Black" pitchFamily="34" charset="0"/>
          </a:endParaRPr>
        </a:p>
      </dgm:t>
    </dgm:pt>
    <dgm:pt modelId="{8C7F215D-F314-48C6-A33E-3B2144C18F79}" type="parTrans" cxnId="{ADDF43B9-CBBA-4AF4-8216-BC5C3CABC581}">
      <dgm:prSet/>
      <dgm:spPr/>
      <dgm:t>
        <a:bodyPr/>
        <a:lstStyle/>
        <a:p>
          <a:endParaRPr lang="ru-RU"/>
        </a:p>
      </dgm:t>
    </dgm:pt>
    <dgm:pt modelId="{3895F352-44A0-4045-840F-2E6CEF71870A}" type="sibTrans" cxnId="{ADDF43B9-CBBA-4AF4-8216-BC5C3CABC581}">
      <dgm:prSet/>
      <dgm:spPr/>
      <dgm:t>
        <a:bodyPr/>
        <a:lstStyle/>
        <a:p>
          <a:endParaRPr lang="ru-RU"/>
        </a:p>
      </dgm:t>
    </dgm:pt>
    <dgm:pt modelId="{A31758F3-21B7-434E-A174-CFCB5B9D3032}">
      <dgm:prSet/>
      <dgm:spPr/>
      <dgm:t>
        <a:bodyPr/>
        <a:lstStyle/>
        <a:p>
          <a:pPr rtl="0"/>
          <a:r>
            <a:rPr lang="ru-RU" b="1" dirty="0" smtClean="0">
              <a:solidFill>
                <a:srgbClr val="7030A0"/>
              </a:solidFill>
              <a:latin typeface="Arial Black" pitchFamily="34" charset="0"/>
            </a:rPr>
            <a:t>-мероприятия, их регулярность и последовательность</a:t>
          </a:r>
          <a:endParaRPr lang="ru-RU" b="1" dirty="0">
            <a:solidFill>
              <a:srgbClr val="7030A0"/>
            </a:solidFill>
            <a:latin typeface="Arial Black" pitchFamily="34" charset="0"/>
          </a:endParaRPr>
        </a:p>
      </dgm:t>
    </dgm:pt>
    <dgm:pt modelId="{1160A68D-4B2D-4300-984F-4104B39C0A92}" type="parTrans" cxnId="{5696A400-DA72-4150-836C-606E269F595C}">
      <dgm:prSet/>
      <dgm:spPr/>
      <dgm:t>
        <a:bodyPr/>
        <a:lstStyle/>
        <a:p>
          <a:endParaRPr lang="ru-RU"/>
        </a:p>
      </dgm:t>
    </dgm:pt>
    <dgm:pt modelId="{07942F3B-CFE0-436E-96F0-73CDCE006B38}" type="sibTrans" cxnId="{5696A400-DA72-4150-836C-606E269F595C}">
      <dgm:prSet/>
      <dgm:spPr/>
      <dgm:t>
        <a:bodyPr/>
        <a:lstStyle/>
        <a:p>
          <a:endParaRPr lang="ru-RU"/>
        </a:p>
      </dgm:t>
    </dgm:pt>
    <dgm:pt modelId="{6E3A982C-E446-46E5-9F70-7FEEFFE54167}" type="pres">
      <dgm:prSet presAssocID="{15D6DF0B-64DE-40EF-A13E-4072FD557B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B437D-720D-4744-BE81-EA5CCB600BB9}" type="pres">
      <dgm:prSet presAssocID="{7CAFF81E-C698-4D14-B41D-5A8218F19E3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5C58B-5762-4F44-8A59-E7E76510D8E1}" type="pres">
      <dgm:prSet presAssocID="{DA35461A-8600-4B40-A442-FBA2C2CE328F}" presName="spacer" presStyleCnt="0"/>
      <dgm:spPr/>
    </dgm:pt>
    <dgm:pt modelId="{777BF42C-EA9B-498A-94D3-7DD8330D3B51}" type="pres">
      <dgm:prSet presAssocID="{57E60EA7-D4AA-43DE-ACDE-6599508CDD2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05D0D-8C18-4DAC-8FB1-E731FE76306E}" type="pres">
      <dgm:prSet presAssocID="{6D4274FD-1F77-4280-AA88-B3A6F8188B94}" presName="spacer" presStyleCnt="0"/>
      <dgm:spPr/>
    </dgm:pt>
    <dgm:pt modelId="{35613AEF-CC2C-4FD5-B573-6DF99A55007B}" type="pres">
      <dgm:prSet presAssocID="{0B42B131-EC07-4B7F-B517-855CD2BFB75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AAD2A-8668-4D88-B068-F888813EAC6E}" type="pres">
      <dgm:prSet presAssocID="{FDDF83D5-B411-47ED-9F09-B334F9C7B904}" presName="spacer" presStyleCnt="0"/>
      <dgm:spPr/>
    </dgm:pt>
    <dgm:pt modelId="{A10EFD18-2299-4E28-BC50-8BCB278BBB64}" type="pres">
      <dgm:prSet presAssocID="{5F07D9AD-3612-41BB-9E34-CD7550F2B41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BAF7C-1D17-45AC-ABAB-4DEC1AD0DBCD}" type="pres">
      <dgm:prSet presAssocID="{3895F352-44A0-4045-840F-2E6CEF71870A}" presName="spacer" presStyleCnt="0"/>
      <dgm:spPr/>
    </dgm:pt>
    <dgm:pt modelId="{23571359-BC75-41D1-B267-A1BB8FB56272}" type="pres">
      <dgm:prSet presAssocID="{A31758F3-21B7-434E-A174-CFCB5B9D3032}" presName="parentText" presStyleLbl="node1" presStyleIdx="4" presStyleCnt="5" custLinFactY="-8281" custLinFactNeighborX="-15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C9EB53-CA93-4358-A9A1-4B490B60FFA2}" type="presOf" srcId="{15D6DF0B-64DE-40EF-A13E-4072FD557BD6}" destId="{6E3A982C-E446-46E5-9F70-7FEEFFE54167}" srcOrd="0" destOrd="0" presId="urn:microsoft.com/office/officeart/2005/8/layout/vList2"/>
    <dgm:cxn modelId="{5696A400-DA72-4150-836C-606E269F595C}" srcId="{15D6DF0B-64DE-40EF-A13E-4072FD557BD6}" destId="{A31758F3-21B7-434E-A174-CFCB5B9D3032}" srcOrd="4" destOrd="0" parTransId="{1160A68D-4B2D-4300-984F-4104B39C0A92}" sibTransId="{07942F3B-CFE0-436E-96F0-73CDCE006B38}"/>
    <dgm:cxn modelId="{B1956A49-F0A9-45D9-8119-BFA41CE930D0}" srcId="{15D6DF0B-64DE-40EF-A13E-4072FD557BD6}" destId="{57E60EA7-D4AA-43DE-ACDE-6599508CDD2D}" srcOrd="1" destOrd="0" parTransId="{5B733DC7-C133-4004-AFAC-920C9D5D53B3}" sibTransId="{6D4274FD-1F77-4280-AA88-B3A6F8188B94}"/>
    <dgm:cxn modelId="{ADDF43B9-CBBA-4AF4-8216-BC5C3CABC581}" srcId="{15D6DF0B-64DE-40EF-A13E-4072FD557BD6}" destId="{5F07D9AD-3612-41BB-9E34-CD7550F2B415}" srcOrd="3" destOrd="0" parTransId="{8C7F215D-F314-48C6-A33E-3B2144C18F79}" sibTransId="{3895F352-44A0-4045-840F-2E6CEF71870A}"/>
    <dgm:cxn modelId="{495EDC19-6B9F-48F4-BE12-69BB84460E97}" type="presOf" srcId="{7CAFF81E-C698-4D14-B41D-5A8218F19E3B}" destId="{5B7B437D-720D-4744-BE81-EA5CCB600BB9}" srcOrd="0" destOrd="0" presId="urn:microsoft.com/office/officeart/2005/8/layout/vList2"/>
    <dgm:cxn modelId="{48086CF2-34F5-47D8-86B7-1773F9AF6F9D}" type="presOf" srcId="{A31758F3-21B7-434E-A174-CFCB5B9D3032}" destId="{23571359-BC75-41D1-B267-A1BB8FB56272}" srcOrd="0" destOrd="0" presId="urn:microsoft.com/office/officeart/2005/8/layout/vList2"/>
    <dgm:cxn modelId="{D36AE5F0-1C08-436E-9CF1-B05A7C0C2664}" type="presOf" srcId="{57E60EA7-D4AA-43DE-ACDE-6599508CDD2D}" destId="{777BF42C-EA9B-498A-94D3-7DD8330D3B51}" srcOrd="0" destOrd="0" presId="urn:microsoft.com/office/officeart/2005/8/layout/vList2"/>
    <dgm:cxn modelId="{D4FEB53F-67F4-4181-B24A-E0C10DBD492C}" srcId="{15D6DF0B-64DE-40EF-A13E-4072FD557BD6}" destId="{0B42B131-EC07-4B7F-B517-855CD2BFB75B}" srcOrd="2" destOrd="0" parTransId="{4875E64E-57EE-4383-9943-B8128F89FDAE}" sibTransId="{FDDF83D5-B411-47ED-9F09-B334F9C7B904}"/>
    <dgm:cxn modelId="{88ED2D7D-A2EE-4D5B-BAF5-B89E778C1424}" srcId="{15D6DF0B-64DE-40EF-A13E-4072FD557BD6}" destId="{7CAFF81E-C698-4D14-B41D-5A8218F19E3B}" srcOrd="0" destOrd="0" parTransId="{20106E39-2C52-4C57-898E-E6280713DF05}" sibTransId="{DA35461A-8600-4B40-A442-FBA2C2CE328F}"/>
    <dgm:cxn modelId="{3E12A61C-7175-4BB9-90A5-BB5A72BD4C22}" type="presOf" srcId="{5F07D9AD-3612-41BB-9E34-CD7550F2B415}" destId="{A10EFD18-2299-4E28-BC50-8BCB278BBB64}" srcOrd="0" destOrd="0" presId="urn:microsoft.com/office/officeart/2005/8/layout/vList2"/>
    <dgm:cxn modelId="{26EB6281-D830-4DAE-9C69-D79693F22395}" type="presOf" srcId="{0B42B131-EC07-4B7F-B517-855CD2BFB75B}" destId="{35613AEF-CC2C-4FD5-B573-6DF99A55007B}" srcOrd="0" destOrd="0" presId="urn:microsoft.com/office/officeart/2005/8/layout/vList2"/>
    <dgm:cxn modelId="{109B9A26-47B2-4826-8AB9-D01CD5464BF4}" type="presParOf" srcId="{6E3A982C-E446-46E5-9F70-7FEEFFE54167}" destId="{5B7B437D-720D-4744-BE81-EA5CCB600BB9}" srcOrd="0" destOrd="0" presId="urn:microsoft.com/office/officeart/2005/8/layout/vList2"/>
    <dgm:cxn modelId="{1E873239-ECEA-4BE7-B992-52F340FB15BC}" type="presParOf" srcId="{6E3A982C-E446-46E5-9F70-7FEEFFE54167}" destId="{BC85C58B-5762-4F44-8A59-E7E76510D8E1}" srcOrd="1" destOrd="0" presId="urn:microsoft.com/office/officeart/2005/8/layout/vList2"/>
    <dgm:cxn modelId="{6AD427DD-FB61-4CA6-98A1-66355C18CDC1}" type="presParOf" srcId="{6E3A982C-E446-46E5-9F70-7FEEFFE54167}" destId="{777BF42C-EA9B-498A-94D3-7DD8330D3B51}" srcOrd="2" destOrd="0" presId="urn:microsoft.com/office/officeart/2005/8/layout/vList2"/>
    <dgm:cxn modelId="{B5881488-5386-4424-BFAE-CE5CD53BEAFF}" type="presParOf" srcId="{6E3A982C-E446-46E5-9F70-7FEEFFE54167}" destId="{FF505D0D-8C18-4DAC-8FB1-E731FE76306E}" srcOrd="3" destOrd="0" presId="urn:microsoft.com/office/officeart/2005/8/layout/vList2"/>
    <dgm:cxn modelId="{FA41BE61-62ED-462D-993D-386D30F6BF6B}" type="presParOf" srcId="{6E3A982C-E446-46E5-9F70-7FEEFFE54167}" destId="{35613AEF-CC2C-4FD5-B573-6DF99A55007B}" srcOrd="4" destOrd="0" presId="urn:microsoft.com/office/officeart/2005/8/layout/vList2"/>
    <dgm:cxn modelId="{27CB0353-F780-41FF-94A5-34BF7291C967}" type="presParOf" srcId="{6E3A982C-E446-46E5-9F70-7FEEFFE54167}" destId="{18AAAD2A-8668-4D88-B068-F888813EAC6E}" srcOrd="5" destOrd="0" presId="urn:microsoft.com/office/officeart/2005/8/layout/vList2"/>
    <dgm:cxn modelId="{50231F87-A2DB-46D4-B017-6C6278FE29BA}" type="presParOf" srcId="{6E3A982C-E446-46E5-9F70-7FEEFFE54167}" destId="{A10EFD18-2299-4E28-BC50-8BCB278BBB64}" srcOrd="6" destOrd="0" presId="urn:microsoft.com/office/officeart/2005/8/layout/vList2"/>
    <dgm:cxn modelId="{854AF494-7E7F-4952-B510-80AC18F19AFC}" type="presParOf" srcId="{6E3A982C-E446-46E5-9F70-7FEEFFE54167}" destId="{B26BAF7C-1D17-45AC-ABAB-4DEC1AD0DBCD}" srcOrd="7" destOrd="0" presId="urn:microsoft.com/office/officeart/2005/8/layout/vList2"/>
    <dgm:cxn modelId="{703934C2-DF4A-4C76-AD32-D45445C319A2}" type="presParOf" srcId="{6E3A982C-E446-46E5-9F70-7FEEFFE54167}" destId="{23571359-BC75-41D1-B267-A1BB8FB5627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DA778B-E7F2-4826-B3F8-F1D1EA1DA3FD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F09CEB3-B974-47F0-B24A-4316EF031926}">
      <dgm:prSet phldrT="[Текст]" custT="1"/>
      <dgm:spPr/>
      <dgm:t>
        <a:bodyPr/>
        <a:lstStyle/>
        <a:p>
          <a:r>
            <a:rPr lang="ru-RU" sz="2400" dirty="0" smtClean="0">
              <a:latin typeface="Arial Black" pitchFamily="34" charset="0"/>
            </a:rPr>
            <a:t>БЛОКИ</a:t>
          </a:r>
          <a:endParaRPr lang="ru-RU" sz="2400" dirty="0">
            <a:latin typeface="Arial Black" pitchFamily="34" charset="0"/>
          </a:endParaRPr>
        </a:p>
      </dgm:t>
    </dgm:pt>
    <dgm:pt modelId="{639F441A-628C-4784-AFE8-7458C2D07553}" type="parTrans" cxnId="{789A3A10-10D9-4463-B4C5-D7F5C8A931E7}">
      <dgm:prSet/>
      <dgm:spPr/>
      <dgm:t>
        <a:bodyPr/>
        <a:lstStyle/>
        <a:p>
          <a:endParaRPr lang="ru-RU"/>
        </a:p>
      </dgm:t>
    </dgm:pt>
    <dgm:pt modelId="{9E499E04-9774-41E5-B2A0-31616EDFCD1E}" type="sibTrans" cxnId="{789A3A10-10D9-4463-B4C5-D7F5C8A931E7}">
      <dgm:prSet/>
      <dgm:spPr/>
      <dgm:t>
        <a:bodyPr/>
        <a:lstStyle/>
        <a:p>
          <a:endParaRPr lang="ru-RU"/>
        </a:p>
      </dgm:t>
    </dgm:pt>
    <dgm:pt modelId="{91327CA7-6496-4235-AD9F-C1EB1DDC50C1}">
      <dgm:prSet phldrT="[Текст]" custT="1"/>
      <dgm:spPr/>
      <dgm:t>
        <a:bodyPr/>
        <a:lstStyle/>
        <a:p>
          <a:r>
            <a:rPr lang="ru-RU" sz="2400" dirty="0" smtClean="0">
              <a:latin typeface="Arial Black" pitchFamily="34" charset="0"/>
            </a:rPr>
            <a:t>МОДУЛИ</a:t>
          </a:r>
          <a:endParaRPr lang="ru-RU" sz="2400" dirty="0">
            <a:latin typeface="Arial Black" pitchFamily="34" charset="0"/>
          </a:endParaRPr>
        </a:p>
      </dgm:t>
    </dgm:pt>
    <dgm:pt modelId="{A65524CA-3ECA-4338-8B70-44D928F64981}" type="parTrans" cxnId="{60B7A3F5-EF55-4378-996B-E3D70D22D5FD}">
      <dgm:prSet/>
      <dgm:spPr/>
      <dgm:t>
        <a:bodyPr/>
        <a:lstStyle/>
        <a:p>
          <a:endParaRPr lang="ru-RU"/>
        </a:p>
      </dgm:t>
    </dgm:pt>
    <dgm:pt modelId="{2D8D2F58-224E-4500-804D-0E75511C2AAC}" type="sibTrans" cxnId="{60B7A3F5-EF55-4378-996B-E3D70D22D5FD}">
      <dgm:prSet/>
      <dgm:spPr/>
      <dgm:t>
        <a:bodyPr/>
        <a:lstStyle/>
        <a:p>
          <a:endParaRPr lang="ru-RU"/>
        </a:p>
      </dgm:t>
    </dgm:pt>
    <dgm:pt modelId="{9C8F8535-F324-4DA9-8A06-24DC6AD71D08}">
      <dgm:prSet phldrT="[Текст]" custT="1"/>
      <dgm:spPr/>
      <dgm:t>
        <a:bodyPr/>
        <a:lstStyle/>
        <a:p>
          <a:r>
            <a:rPr lang="ru-RU" sz="2400" dirty="0" smtClean="0">
              <a:latin typeface="Arial Black" pitchFamily="34" charset="0"/>
            </a:rPr>
            <a:t>ПОДПРОГРАММЫ</a:t>
          </a:r>
          <a:endParaRPr lang="ru-RU" sz="2400" dirty="0">
            <a:latin typeface="Arial Black" pitchFamily="34" charset="0"/>
          </a:endParaRPr>
        </a:p>
      </dgm:t>
    </dgm:pt>
    <dgm:pt modelId="{4DC67084-8E9E-419E-8FF4-88FC28DED657}" type="parTrans" cxnId="{BFF1DFBF-6682-4344-9B9D-46E2E5EBAB5E}">
      <dgm:prSet/>
      <dgm:spPr/>
      <dgm:t>
        <a:bodyPr/>
        <a:lstStyle/>
        <a:p>
          <a:endParaRPr lang="ru-RU"/>
        </a:p>
      </dgm:t>
    </dgm:pt>
    <dgm:pt modelId="{5E65E33A-A65D-40FE-8ACE-03764838B00A}" type="sibTrans" cxnId="{BFF1DFBF-6682-4344-9B9D-46E2E5EBAB5E}">
      <dgm:prSet/>
      <dgm:spPr/>
      <dgm:t>
        <a:bodyPr/>
        <a:lstStyle/>
        <a:p>
          <a:endParaRPr lang="ru-RU"/>
        </a:p>
      </dgm:t>
    </dgm:pt>
    <dgm:pt modelId="{F11AE364-9EAB-4006-B89F-49A6FE2AFC5F}">
      <dgm:prSet phldrT="[Текст]" custT="1"/>
      <dgm:spPr/>
      <dgm:t>
        <a:bodyPr/>
        <a:lstStyle/>
        <a:p>
          <a:r>
            <a:rPr lang="ru-RU" sz="2400" dirty="0" smtClean="0">
              <a:latin typeface="Arial Black" pitchFamily="34" charset="0"/>
            </a:rPr>
            <a:t>РАЗДЕЛЫ  </a:t>
          </a:r>
          <a:endParaRPr lang="ru-RU" sz="2400" dirty="0">
            <a:latin typeface="Arial Black" pitchFamily="34" charset="0"/>
          </a:endParaRPr>
        </a:p>
      </dgm:t>
    </dgm:pt>
    <dgm:pt modelId="{4DE9A4AD-5EC1-414F-86A1-EF4E0B7F4671}" type="parTrans" cxnId="{D65C613B-D55F-4EF0-AB8C-CBF5E261230A}">
      <dgm:prSet/>
      <dgm:spPr/>
      <dgm:t>
        <a:bodyPr/>
        <a:lstStyle/>
        <a:p>
          <a:endParaRPr lang="ru-RU"/>
        </a:p>
      </dgm:t>
    </dgm:pt>
    <dgm:pt modelId="{801288B2-D176-4D49-9FD5-311EBF56BC04}" type="sibTrans" cxnId="{D65C613B-D55F-4EF0-AB8C-CBF5E261230A}">
      <dgm:prSet/>
      <dgm:spPr/>
      <dgm:t>
        <a:bodyPr/>
        <a:lstStyle/>
        <a:p>
          <a:endParaRPr lang="ru-RU"/>
        </a:p>
      </dgm:t>
    </dgm:pt>
    <dgm:pt modelId="{9A7ECE61-AB49-4177-9340-1E2602714CB8}" type="pres">
      <dgm:prSet presAssocID="{D8DA778B-E7F2-4826-B3F8-F1D1EA1DA3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A0BAB9-AD70-4CAB-A520-2D8B9AD5D8FF}" type="pres">
      <dgm:prSet presAssocID="{FF09CEB3-B974-47F0-B24A-4316EF031926}" presName="node" presStyleLbl="node1" presStyleIdx="0" presStyleCnt="4" custScaleY="141066" custLinFactNeighborX="-126" custLinFactNeighborY="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1D7C8-EC08-453A-BB76-63BEF3DFE4D7}" type="pres">
      <dgm:prSet presAssocID="{9E499E04-9774-41E5-B2A0-31616EDFCD1E}" presName="sibTrans" presStyleCnt="0"/>
      <dgm:spPr/>
    </dgm:pt>
    <dgm:pt modelId="{BF1F9679-A681-4B4B-B7AA-0A4EA655692A}" type="pres">
      <dgm:prSet presAssocID="{91327CA7-6496-4235-AD9F-C1EB1DDC50C1}" presName="node" presStyleLbl="node1" presStyleIdx="1" presStyleCnt="4" custScaleY="141066" custLinFactNeighborX="1776" custLinFactNeighborY="-17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21707-8C29-4207-9A7C-1A35F80BA67B}" type="pres">
      <dgm:prSet presAssocID="{2D8D2F58-224E-4500-804D-0E75511C2AAC}" presName="sibTrans" presStyleCnt="0"/>
      <dgm:spPr/>
    </dgm:pt>
    <dgm:pt modelId="{446C4447-C4C4-42E4-8264-E8769C4BB613}" type="pres">
      <dgm:prSet presAssocID="{9C8F8535-F324-4DA9-8A06-24DC6AD71D08}" presName="node" presStyleLbl="node1" presStyleIdx="2" presStyleCnt="4" custScaleY="141066" custLinFactNeighborX="2053" custLinFactNeighborY="8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290A9-6B5C-4987-BAF6-ACC9A077014B}" type="pres">
      <dgm:prSet presAssocID="{5E65E33A-A65D-40FE-8ACE-03764838B00A}" presName="sibTrans" presStyleCnt="0"/>
      <dgm:spPr/>
    </dgm:pt>
    <dgm:pt modelId="{23B5BFDF-0DF5-4628-A08D-50E4B4C0C205}" type="pres">
      <dgm:prSet presAssocID="{F11AE364-9EAB-4006-B89F-49A6FE2AFC5F}" presName="node" presStyleLbl="node1" presStyleIdx="3" presStyleCnt="4" custScaleY="141066" custLinFactNeighborX="9959" custLinFactNeighborY="-23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C016E-6B17-470F-85DE-08A725323C5A}" type="presOf" srcId="{D8DA778B-E7F2-4826-B3F8-F1D1EA1DA3FD}" destId="{9A7ECE61-AB49-4177-9340-1E2602714CB8}" srcOrd="0" destOrd="0" presId="urn:microsoft.com/office/officeart/2005/8/layout/default"/>
    <dgm:cxn modelId="{22113202-66AF-4B01-9C62-B213C6648886}" type="presOf" srcId="{F11AE364-9EAB-4006-B89F-49A6FE2AFC5F}" destId="{23B5BFDF-0DF5-4628-A08D-50E4B4C0C205}" srcOrd="0" destOrd="0" presId="urn:microsoft.com/office/officeart/2005/8/layout/default"/>
    <dgm:cxn modelId="{60B7A3F5-EF55-4378-996B-E3D70D22D5FD}" srcId="{D8DA778B-E7F2-4826-B3F8-F1D1EA1DA3FD}" destId="{91327CA7-6496-4235-AD9F-C1EB1DDC50C1}" srcOrd="1" destOrd="0" parTransId="{A65524CA-3ECA-4338-8B70-44D928F64981}" sibTransId="{2D8D2F58-224E-4500-804D-0E75511C2AAC}"/>
    <dgm:cxn modelId="{789A3A10-10D9-4463-B4C5-D7F5C8A931E7}" srcId="{D8DA778B-E7F2-4826-B3F8-F1D1EA1DA3FD}" destId="{FF09CEB3-B974-47F0-B24A-4316EF031926}" srcOrd="0" destOrd="0" parTransId="{639F441A-628C-4784-AFE8-7458C2D07553}" sibTransId="{9E499E04-9774-41E5-B2A0-31616EDFCD1E}"/>
    <dgm:cxn modelId="{795DB1B6-9850-4E2D-9E92-216D1D69EDE6}" type="presOf" srcId="{9C8F8535-F324-4DA9-8A06-24DC6AD71D08}" destId="{446C4447-C4C4-42E4-8264-E8769C4BB613}" srcOrd="0" destOrd="0" presId="urn:microsoft.com/office/officeart/2005/8/layout/default"/>
    <dgm:cxn modelId="{D65C613B-D55F-4EF0-AB8C-CBF5E261230A}" srcId="{D8DA778B-E7F2-4826-B3F8-F1D1EA1DA3FD}" destId="{F11AE364-9EAB-4006-B89F-49A6FE2AFC5F}" srcOrd="3" destOrd="0" parTransId="{4DE9A4AD-5EC1-414F-86A1-EF4E0B7F4671}" sibTransId="{801288B2-D176-4D49-9FD5-311EBF56BC04}"/>
    <dgm:cxn modelId="{0EC1DEE2-BF64-4DAB-8BCD-11DAE89216AE}" type="presOf" srcId="{91327CA7-6496-4235-AD9F-C1EB1DDC50C1}" destId="{BF1F9679-A681-4B4B-B7AA-0A4EA655692A}" srcOrd="0" destOrd="0" presId="urn:microsoft.com/office/officeart/2005/8/layout/default"/>
    <dgm:cxn modelId="{53D7DA59-F3D0-49E1-9800-A55EEB1B3874}" type="presOf" srcId="{FF09CEB3-B974-47F0-B24A-4316EF031926}" destId="{E7A0BAB9-AD70-4CAB-A520-2D8B9AD5D8FF}" srcOrd="0" destOrd="0" presId="urn:microsoft.com/office/officeart/2005/8/layout/default"/>
    <dgm:cxn modelId="{BFF1DFBF-6682-4344-9B9D-46E2E5EBAB5E}" srcId="{D8DA778B-E7F2-4826-B3F8-F1D1EA1DA3FD}" destId="{9C8F8535-F324-4DA9-8A06-24DC6AD71D08}" srcOrd="2" destOrd="0" parTransId="{4DC67084-8E9E-419E-8FF4-88FC28DED657}" sibTransId="{5E65E33A-A65D-40FE-8ACE-03764838B00A}"/>
    <dgm:cxn modelId="{DB7A5B57-2810-4542-97E4-1000A6128E85}" type="presParOf" srcId="{9A7ECE61-AB49-4177-9340-1E2602714CB8}" destId="{E7A0BAB9-AD70-4CAB-A520-2D8B9AD5D8FF}" srcOrd="0" destOrd="0" presId="urn:microsoft.com/office/officeart/2005/8/layout/default"/>
    <dgm:cxn modelId="{B869D590-769A-4300-A1FE-74F5610A5EE4}" type="presParOf" srcId="{9A7ECE61-AB49-4177-9340-1E2602714CB8}" destId="{0731D7C8-EC08-453A-BB76-63BEF3DFE4D7}" srcOrd="1" destOrd="0" presId="urn:microsoft.com/office/officeart/2005/8/layout/default"/>
    <dgm:cxn modelId="{633195E2-8B2B-40A4-B280-122DF8C99EAB}" type="presParOf" srcId="{9A7ECE61-AB49-4177-9340-1E2602714CB8}" destId="{BF1F9679-A681-4B4B-B7AA-0A4EA655692A}" srcOrd="2" destOrd="0" presId="urn:microsoft.com/office/officeart/2005/8/layout/default"/>
    <dgm:cxn modelId="{5FF059DB-CC98-4690-A213-4228DBD09357}" type="presParOf" srcId="{9A7ECE61-AB49-4177-9340-1E2602714CB8}" destId="{9C621707-8C29-4207-9A7C-1A35F80BA67B}" srcOrd="3" destOrd="0" presId="urn:microsoft.com/office/officeart/2005/8/layout/default"/>
    <dgm:cxn modelId="{FC545A6A-FF59-4599-9DD2-EC08F2F95DA2}" type="presParOf" srcId="{9A7ECE61-AB49-4177-9340-1E2602714CB8}" destId="{446C4447-C4C4-42E4-8264-E8769C4BB613}" srcOrd="4" destOrd="0" presId="urn:microsoft.com/office/officeart/2005/8/layout/default"/>
    <dgm:cxn modelId="{1EB4CE1C-91B1-429B-B249-0A4DCEA79F3A}" type="presParOf" srcId="{9A7ECE61-AB49-4177-9340-1E2602714CB8}" destId="{57E290A9-6B5C-4987-BAF6-ACC9A077014B}" srcOrd="5" destOrd="0" presId="urn:microsoft.com/office/officeart/2005/8/layout/default"/>
    <dgm:cxn modelId="{4408B450-BD87-4543-A829-4A6163C1008E}" type="presParOf" srcId="{9A7ECE61-AB49-4177-9340-1E2602714CB8}" destId="{23B5BFDF-0DF5-4628-A08D-50E4B4C0C20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8A943E-6807-461A-91E3-77250C762903}">
      <dsp:nvSpPr>
        <dsp:cNvPr id="0" name=""/>
        <dsp:cNvSpPr/>
      </dsp:nvSpPr>
      <dsp:spPr>
        <a:xfrm>
          <a:off x="0" y="602"/>
          <a:ext cx="8208912" cy="21224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rgbClr val="002060"/>
              </a:solidFill>
              <a:latin typeface="Arial Black" pitchFamily="34" charset="0"/>
            </a:rPr>
            <a:t>Актуальные направления обновления содержания программы 2016 года</a:t>
          </a:r>
          <a:endParaRPr lang="ru-RU" sz="4000" kern="1200" dirty="0">
            <a:solidFill>
              <a:srgbClr val="002060"/>
            </a:solidFill>
            <a:latin typeface="Arial Black" pitchFamily="34" charset="0"/>
          </a:endParaRPr>
        </a:p>
      </dsp:txBody>
      <dsp:txXfrm>
        <a:off x="0" y="602"/>
        <a:ext cx="8208912" cy="21224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6202D-3443-458A-8E20-EE5F68362283}">
      <dsp:nvSpPr>
        <dsp:cNvPr id="0" name=""/>
        <dsp:cNvSpPr/>
      </dsp:nvSpPr>
      <dsp:spPr>
        <a:xfrm>
          <a:off x="0" y="0"/>
          <a:ext cx="8172400" cy="2993626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baseline="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Приказ Министерства образования и науки Российской Федерации (</a:t>
          </a:r>
          <a:r>
            <a:rPr lang="ru-RU" sz="2200" b="1" i="0" kern="1200" baseline="0" dirty="0" err="1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Минобрнауки</a:t>
          </a:r>
          <a:r>
            <a:rPr lang="ru-RU" sz="2200" b="1" i="0" kern="1200" baseline="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Times New Roman" pitchFamily="18" charset="0"/>
            </a:rPr>
            <a:t> России) от 29 августа 2013 г. N 1008 г. Москва "Об утверждении Порядка организации и осуществления образовательной деятельности по дополнительным общеобразовательным программам"</a:t>
          </a:r>
          <a:endParaRPr lang="ru-RU" sz="2200" b="0" i="0" kern="1200" baseline="0" dirty="0">
            <a:solidFill>
              <a:schemeClr val="accent3">
                <a:lumMod val="75000"/>
              </a:schemeClr>
            </a:solidFill>
            <a:latin typeface="Arial Black" pitchFamily="34" charset="0"/>
            <a:cs typeface="Times New Roman" pitchFamily="18" charset="0"/>
          </a:endParaRPr>
        </a:p>
      </dsp:txBody>
      <dsp:txXfrm>
        <a:off x="0" y="0"/>
        <a:ext cx="8172400" cy="29936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67EE54-9715-4EA4-88EA-CC6D0702B083}">
      <dsp:nvSpPr>
        <dsp:cNvPr id="0" name=""/>
        <dsp:cNvSpPr/>
      </dsp:nvSpPr>
      <dsp:spPr>
        <a:xfrm rot="5400000">
          <a:off x="-361121" y="361121"/>
          <a:ext cx="2262893" cy="1540650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Направ</a:t>
          </a:r>
          <a:endParaRPr lang="ru-RU" sz="23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ленности</a:t>
          </a:r>
          <a:r>
            <a:rPr lang="ru-RU" sz="23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программ</a:t>
          </a:r>
          <a:endParaRPr lang="ru-RU" sz="23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361121" y="361121"/>
        <a:ext cx="2262893" cy="1540650"/>
      </dsp:txXfrm>
    </dsp:sp>
    <dsp:sp modelId="{7B17B346-7E23-412C-B3C3-DBAE04563032}">
      <dsp:nvSpPr>
        <dsp:cNvPr id="0" name=""/>
        <dsp:cNvSpPr/>
      </dsp:nvSpPr>
      <dsp:spPr>
        <a:xfrm rot="5400000">
          <a:off x="3603404" y="-2117371"/>
          <a:ext cx="2128094" cy="65068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Техническая</a:t>
          </a:r>
          <a:endParaRPr lang="ru-RU" sz="2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Естественнонаучная</a:t>
          </a:r>
          <a:endParaRPr lang="ru-RU" sz="2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Физкультурно-спортивная</a:t>
          </a:r>
          <a:endParaRPr lang="ru-RU" sz="2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Художественная</a:t>
          </a:r>
          <a:endParaRPr lang="ru-RU" sz="2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Туристско-краеведческая</a:t>
          </a:r>
          <a:endParaRPr lang="ru-RU" sz="2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Социально-педагогическая</a:t>
          </a:r>
          <a:endParaRPr lang="ru-RU" sz="24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603404" y="-2117371"/>
        <a:ext cx="2128094" cy="65068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E8D558-B9AD-4E0F-B077-76207D75A899}">
      <dsp:nvSpPr>
        <dsp:cNvPr id="0" name=""/>
        <dsp:cNvSpPr/>
      </dsp:nvSpPr>
      <dsp:spPr>
        <a:xfrm>
          <a:off x="0" y="3150"/>
          <a:ext cx="8820472" cy="15992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 Black" pitchFamily="34" charset="0"/>
            </a:rPr>
            <a:t>опора программы на педагогическую теорию воспитания</a:t>
          </a:r>
          <a:endParaRPr lang="ru-RU" sz="3600" kern="1200" dirty="0">
            <a:latin typeface="Arial Black" pitchFamily="34" charset="0"/>
          </a:endParaRPr>
        </a:p>
      </dsp:txBody>
      <dsp:txXfrm>
        <a:off x="0" y="3150"/>
        <a:ext cx="8820472" cy="1599243"/>
      </dsp:txXfrm>
    </dsp:sp>
    <dsp:sp modelId="{B46536E1-E695-4F8D-B517-41A017A687F8}">
      <dsp:nvSpPr>
        <dsp:cNvPr id="0" name=""/>
        <dsp:cNvSpPr/>
      </dsp:nvSpPr>
      <dsp:spPr>
        <a:xfrm>
          <a:off x="0" y="3225292"/>
          <a:ext cx="8820472" cy="159924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Л.И.Новикова,  Н.Л.Селиванова,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В.А.Караковский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,  М.И.Рожков, 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Н.Е.Щуркова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О.С.Газман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, 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Г.К.Селевко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     и др.</a:t>
          </a:r>
          <a:endParaRPr lang="ru-RU" sz="24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0" y="3225292"/>
        <a:ext cx="8820472" cy="1599243"/>
      </dsp:txXfrm>
    </dsp:sp>
    <dsp:sp modelId="{57E38015-88FD-4F27-BE6F-2AD85396F945}">
      <dsp:nvSpPr>
        <dsp:cNvPr id="0" name=""/>
        <dsp:cNvSpPr/>
      </dsp:nvSpPr>
      <dsp:spPr>
        <a:xfrm>
          <a:off x="0" y="1728751"/>
          <a:ext cx="8820472" cy="159924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  <a:latin typeface="Arial Black" pitchFamily="34" charset="0"/>
            </a:rPr>
            <a:t>-основные идеи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  <a:latin typeface="Arial Black" pitchFamily="34" charset="0"/>
            </a:rPr>
            <a:t>-принципы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70C0"/>
              </a:solidFill>
              <a:latin typeface="Arial Black" pitchFamily="34" charset="0"/>
            </a:rPr>
            <a:t>-подходы к организации </a:t>
          </a:r>
          <a:r>
            <a:rPr lang="ru-RU" sz="2800" kern="1200" dirty="0" smtClean="0">
              <a:solidFill>
                <a:srgbClr val="0070C0"/>
              </a:solidFill>
              <a:latin typeface="Arial Black" pitchFamily="34" charset="0"/>
            </a:rPr>
            <a:t>деятельности </a:t>
          </a:r>
          <a:endParaRPr lang="ru-RU" sz="2800" kern="1200" dirty="0">
            <a:solidFill>
              <a:srgbClr val="0070C0"/>
            </a:solidFill>
            <a:latin typeface="Arial Black" pitchFamily="34" charset="0"/>
          </a:endParaRPr>
        </a:p>
      </dsp:txBody>
      <dsp:txXfrm>
        <a:off x="0" y="1728751"/>
        <a:ext cx="8820472" cy="15992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7B437D-720D-4744-BE81-EA5CCB600BB9}">
      <dsp:nvSpPr>
        <dsp:cNvPr id="0" name=""/>
        <dsp:cNvSpPr/>
      </dsp:nvSpPr>
      <dsp:spPr>
        <a:xfrm>
          <a:off x="0" y="133564"/>
          <a:ext cx="8820472" cy="579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 Black" pitchFamily="34" charset="0"/>
            </a:rPr>
            <a:t>-формы</a:t>
          </a:r>
          <a:endParaRPr lang="ru-RU" sz="2200" kern="1200" dirty="0">
            <a:latin typeface="Arial Black" pitchFamily="34" charset="0"/>
          </a:endParaRPr>
        </a:p>
      </dsp:txBody>
      <dsp:txXfrm>
        <a:off x="0" y="133564"/>
        <a:ext cx="8820472" cy="579150"/>
      </dsp:txXfrm>
    </dsp:sp>
    <dsp:sp modelId="{777BF42C-EA9B-498A-94D3-7DD8330D3B51}">
      <dsp:nvSpPr>
        <dsp:cNvPr id="0" name=""/>
        <dsp:cNvSpPr/>
      </dsp:nvSpPr>
      <dsp:spPr>
        <a:xfrm>
          <a:off x="0" y="776075"/>
          <a:ext cx="8820472" cy="5791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7030A0"/>
              </a:solidFill>
              <a:latin typeface="Arial Black" pitchFamily="34" charset="0"/>
            </a:rPr>
            <a:t>-методы</a:t>
          </a:r>
          <a:endParaRPr lang="ru-RU" sz="22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0" y="776075"/>
        <a:ext cx="8820472" cy="579150"/>
      </dsp:txXfrm>
    </dsp:sp>
    <dsp:sp modelId="{35613AEF-CC2C-4FD5-B573-6DF99A55007B}">
      <dsp:nvSpPr>
        <dsp:cNvPr id="0" name=""/>
        <dsp:cNvSpPr/>
      </dsp:nvSpPr>
      <dsp:spPr>
        <a:xfrm>
          <a:off x="0" y="1418584"/>
          <a:ext cx="8820472" cy="5791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 Black" pitchFamily="34" charset="0"/>
            </a:rPr>
            <a:t>-основные направления</a:t>
          </a:r>
          <a:endParaRPr lang="ru-RU" sz="2200" kern="1200" dirty="0">
            <a:latin typeface="Arial Black" pitchFamily="34" charset="0"/>
          </a:endParaRPr>
        </a:p>
      </dsp:txBody>
      <dsp:txXfrm>
        <a:off x="0" y="1418584"/>
        <a:ext cx="8820472" cy="579150"/>
      </dsp:txXfrm>
    </dsp:sp>
    <dsp:sp modelId="{A10EFD18-2299-4E28-BC50-8BCB278BBB64}">
      <dsp:nvSpPr>
        <dsp:cNvPr id="0" name=""/>
        <dsp:cNvSpPr/>
      </dsp:nvSpPr>
      <dsp:spPr>
        <a:xfrm>
          <a:off x="0" y="2061094"/>
          <a:ext cx="8820472" cy="5791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 Black" pitchFamily="34" charset="0"/>
            </a:rPr>
            <a:t>-виды деятельности</a:t>
          </a:r>
          <a:endParaRPr lang="ru-RU" sz="2200" kern="1200" dirty="0">
            <a:solidFill>
              <a:schemeClr val="accent2">
                <a:lumMod val="20000"/>
                <a:lumOff val="80000"/>
              </a:schemeClr>
            </a:solidFill>
            <a:latin typeface="Arial Black" pitchFamily="34" charset="0"/>
          </a:endParaRPr>
        </a:p>
      </dsp:txBody>
      <dsp:txXfrm>
        <a:off x="0" y="2061094"/>
        <a:ext cx="8820472" cy="579150"/>
      </dsp:txXfrm>
    </dsp:sp>
    <dsp:sp modelId="{23571359-BC75-41D1-B267-A1BB8FB56272}">
      <dsp:nvSpPr>
        <dsp:cNvPr id="0" name=""/>
        <dsp:cNvSpPr/>
      </dsp:nvSpPr>
      <dsp:spPr>
        <a:xfrm>
          <a:off x="0" y="2592285"/>
          <a:ext cx="8820472" cy="5791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Arial Black" pitchFamily="34" charset="0"/>
            </a:rPr>
            <a:t>-мероприятия, их регулярность и последовательность</a:t>
          </a:r>
          <a:endParaRPr lang="ru-RU" sz="2200" b="1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0" y="2592285"/>
        <a:ext cx="8820472" cy="57915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0BAB9-AD70-4CAB-A520-2D8B9AD5D8FF}">
      <dsp:nvSpPr>
        <dsp:cNvPr id="0" name=""/>
        <dsp:cNvSpPr/>
      </dsp:nvSpPr>
      <dsp:spPr>
        <a:xfrm>
          <a:off x="1" y="3"/>
          <a:ext cx="2041820" cy="172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Black" pitchFamily="34" charset="0"/>
            </a:rPr>
            <a:t>БЛОКИ</a:t>
          </a:r>
          <a:endParaRPr lang="ru-RU" sz="2400" kern="1200" dirty="0">
            <a:latin typeface="Arial Black" pitchFamily="34" charset="0"/>
          </a:endParaRPr>
        </a:p>
      </dsp:txBody>
      <dsp:txXfrm>
        <a:off x="1" y="3"/>
        <a:ext cx="2041820" cy="1728188"/>
      </dsp:txXfrm>
    </dsp:sp>
    <dsp:sp modelId="{BF1F9679-A681-4B4B-B7AA-0A4EA655692A}">
      <dsp:nvSpPr>
        <dsp:cNvPr id="0" name=""/>
        <dsp:cNvSpPr/>
      </dsp:nvSpPr>
      <dsp:spPr>
        <a:xfrm>
          <a:off x="2284839" y="0"/>
          <a:ext cx="2041820" cy="172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Black" pitchFamily="34" charset="0"/>
            </a:rPr>
            <a:t>МОДУЛИ</a:t>
          </a:r>
          <a:endParaRPr lang="ru-RU" sz="2400" kern="1200" dirty="0">
            <a:latin typeface="Arial Black" pitchFamily="34" charset="0"/>
          </a:endParaRPr>
        </a:p>
      </dsp:txBody>
      <dsp:txXfrm>
        <a:off x="2284839" y="0"/>
        <a:ext cx="2041820" cy="1728188"/>
      </dsp:txXfrm>
    </dsp:sp>
    <dsp:sp modelId="{446C4447-C4C4-42E4-8264-E8769C4BB613}">
      <dsp:nvSpPr>
        <dsp:cNvPr id="0" name=""/>
        <dsp:cNvSpPr/>
      </dsp:nvSpPr>
      <dsp:spPr>
        <a:xfrm>
          <a:off x="4536497" y="3"/>
          <a:ext cx="2041820" cy="172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Black" pitchFamily="34" charset="0"/>
            </a:rPr>
            <a:t>ПОДПРОГРАММЫ</a:t>
          </a:r>
          <a:endParaRPr lang="ru-RU" sz="2400" kern="1200" dirty="0">
            <a:latin typeface="Arial Black" pitchFamily="34" charset="0"/>
          </a:endParaRPr>
        </a:p>
      </dsp:txBody>
      <dsp:txXfrm>
        <a:off x="4536497" y="3"/>
        <a:ext cx="2041820" cy="1728188"/>
      </dsp:txXfrm>
    </dsp:sp>
    <dsp:sp modelId="{23B5BFDF-0DF5-4628-A08D-50E4B4C0C205}">
      <dsp:nvSpPr>
        <dsp:cNvPr id="0" name=""/>
        <dsp:cNvSpPr/>
      </dsp:nvSpPr>
      <dsp:spPr>
        <a:xfrm>
          <a:off x="6743155" y="0"/>
          <a:ext cx="2041820" cy="17281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Black" pitchFamily="34" charset="0"/>
            </a:rPr>
            <a:t>РАЗДЕЛЫ  </a:t>
          </a:r>
          <a:endParaRPr lang="ru-RU" sz="2400" kern="1200" dirty="0">
            <a:latin typeface="Arial Black" pitchFamily="34" charset="0"/>
          </a:endParaRPr>
        </a:p>
      </dsp:txBody>
      <dsp:txXfrm>
        <a:off x="6743155" y="0"/>
        <a:ext cx="2041820" cy="172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E52D-120E-4C9C-9790-B8AE8FE9FAD9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4E36-E9A9-43C7-9B80-C6A54EFFBF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980728"/>
            <a:ext cx="9972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latin typeface="Arial Black" pitchFamily="34" charset="0"/>
              </a:rPr>
              <a:t>Программа деятельности летнего лагеря.</a:t>
            </a:r>
          </a:p>
          <a:p>
            <a:pPr algn="ctr"/>
            <a:r>
              <a:rPr lang="ru-RU" sz="54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Типичные ошибки.</a:t>
            </a: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Методические рекомендации.</a:t>
            </a:r>
            <a:endParaRPr lang="ru-RU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988840"/>
            <a:ext cx="5675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4000" cy="6811638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-756592" y="18864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</a:t>
            </a:r>
            <a:r>
              <a:rPr kumimoji="0" lang="ru-RU" sz="3600" b="1" i="0" u="none" strike="noStrike" normalizeH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400" b="1" i="0" u="none" strike="noStrike" normalizeH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ОШИБКИ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412776"/>
            <a:ext cx="64908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Разработка программы 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«навсегда».</a:t>
            </a:r>
          </a:p>
          <a:p>
            <a:endParaRPr lang="ru-RU" sz="36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284984"/>
            <a:ext cx="65646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Нетворческий  характер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  программы.</a:t>
            </a:r>
            <a:endParaRPr lang="ru-RU" sz="3600" dirty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pic>
        <p:nvPicPr>
          <p:cNvPr id="9" name="Рисунок 8" descr="боррррщ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0"/>
            <a:ext cx="6912768" cy="69127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Титульный   лист</a:t>
            </a:r>
            <a:endParaRPr lang="ru-RU" sz="4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692696"/>
          <a:ext cx="7920880" cy="596138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5904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АДМИНИСТРАЦИЯ 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ГОРОДА НИЖНЕГО НОВГОРОДА</a:t>
                      </a:r>
                      <a:r>
                        <a:rPr lang="ru-RU" sz="14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ДЕПАРТАМЕНТ ОБРАЗОВАНИЯ</a:t>
                      </a:r>
                    </a:p>
                    <a:p>
                      <a:pPr marL="1676400" marR="1778000" algn="ctr">
                        <a:lnSpc>
                          <a:spcPct val="125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latin typeface="Arial Black" pitchFamily="34" charset="0"/>
                          <a:ea typeface="Arial"/>
                        </a:rPr>
                        <a:t>Муниципальное бюджетное образовательное </a:t>
                      </a:r>
                      <a:r>
                        <a:rPr lang="ru-RU" sz="1400" b="1" kern="50" dirty="0" smtClean="0">
                          <a:latin typeface="Arial Black" pitchFamily="34" charset="0"/>
                          <a:ea typeface="Arial"/>
                        </a:rPr>
                        <a:t>учреждение «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_________________________»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Принята педсоветом                                           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                      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Утверждаю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МБОУ 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 «__»                                                                    Директор МБОУ</a:t>
                      </a:r>
                      <a:r>
                        <a:rPr lang="ru-RU" sz="1400" baseline="0" dirty="0" smtClean="0">
                          <a:latin typeface="Arial Black" pitchFamily="34" charset="0"/>
                          <a:ea typeface="Times New Roman"/>
                        </a:rPr>
                        <a:t> «__»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  протокол 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№   от                                                  		          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___________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						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              «____»_____________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201 -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 pitchFamily="34" charset="0"/>
                          <a:ea typeface="Times New Roman"/>
                        </a:rPr>
                        <a:t>ПРОГРАММА  </a:t>
                      </a:r>
                      <a:r>
                        <a:rPr lang="ru-RU" sz="1400" b="1" dirty="0">
                          <a:latin typeface="Arial Black" pitchFamily="34" charset="0"/>
                          <a:ea typeface="Times New Roman"/>
                        </a:rPr>
                        <a:t>ДЕЯТЕЛЬНОСТИ «ПЛАНЕТА  ДЕТСТВА»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Black" pitchFamily="34" charset="0"/>
                          <a:ea typeface="Times New Roman"/>
                        </a:rPr>
                        <a:t>ОЗДОРОВИТЕЛЬНОГО ЛАГЕРЯ С ДНЕВНЫМ ПРЕБЫВАНИЕМ ДЕТЕЙ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Black" pitchFamily="34" charset="0"/>
                          <a:ea typeface="Times New Roman"/>
                        </a:rPr>
                        <a:t>«СОЛНЫШКО»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(срок реализации 1 год,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возраст детей  7-16 лет)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Black" pitchFamily="34" charset="0"/>
                          <a:ea typeface="Times New Roman"/>
                        </a:rPr>
                        <a:t>Авторы-составители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: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marL="435292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И.М.Гусева,</a:t>
                      </a:r>
                    </a:p>
                    <a:p>
                      <a:pPr marL="435292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заместитель директора по ВР,</a:t>
                      </a:r>
                    </a:p>
                    <a:p>
                      <a:pPr marL="4352925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В.В.Шмелева, учитель      начальных классов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Нижний 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Новгород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2016 </a:t>
                      </a:r>
                      <a:r>
                        <a:rPr lang="ru-RU" sz="1400" dirty="0" smtClean="0">
                          <a:latin typeface="Arial Black" pitchFamily="34" charset="0"/>
                          <a:ea typeface="Times New Roman"/>
                        </a:rPr>
                        <a:t>год 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43651" marR="43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44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692696"/>
            <a:ext cx="360040" cy="54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4823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Информационная карта</a:t>
            </a:r>
            <a:endParaRPr lang="ru-RU" sz="4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630936"/>
          <a:ext cx="7632848" cy="6227064"/>
        </p:xfrm>
        <a:graphic>
          <a:graphicData uri="http://schemas.openxmlformats.org/drawingml/2006/table">
            <a:tbl>
              <a:tblPr/>
              <a:tblGrid>
                <a:gridCol w="5335044"/>
                <a:gridCol w="2297804"/>
              </a:tblGrid>
              <a:tr h="191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Полное название программы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Автор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программы, телефон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Руководитель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программы, телефон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Территория, представившая программу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Название проводящей организации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Адрес организации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Телефон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Форма проведения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Цель программы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Направленность программы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Сроки проведения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Место проведения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Официальный язык программы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Общее количество участников (в том числе детей)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География 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участников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Условия участия в программе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Условия размещения участников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Краткое содержание программы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История осуществления программы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Нормативно-правовое</a:t>
            </a:r>
            <a:r>
              <a:rPr lang="ru-RU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44824"/>
            <a:ext cx="7200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Федеральный  уровень</a:t>
            </a:r>
          </a:p>
          <a:p>
            <a:endParaRPr lang="ru-RU" sz="2400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Региональный уровень</a:t>
            </a:r>
          </a:p>
          <a:p>
            <a:endParaRPr lang="ru-RU" sz="2400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Муниципальный уровень</a:t>
            </a:r>
          </a:p>
          <a:p>
            <a:endParaRPr lang="ru-RU" sz="2400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Районный уровень</a:t>
            </a:r>
          </a:p>
          <a:p>
            <a:endParaRPr lang="ru-RU" sz="2400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400" b="1" cap="all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Уровень образовательного учреждения</a:t>
            </a:r>
          </a:p>
          <a:p>
            <a:endParaRPr lang="ru-RU" sz="2400" b="1" cap="all" dirty="0" smtClean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188640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Аналитическая записка</a:t>
            </a:r>
            <a:endParaRPr lang="ru-RU" sz="4400" b="1" cap="all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1412776"/>
            <a:ext cx="90615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РЕКОМЕНДУЕМ: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1)Произвести анализ деятельности за предыдущий год.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2)Прописать условия, которые способствуют обновлению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программы.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900608" y="0"/>
            <a:ext cx="105131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Пояснительная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записка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40768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-направленность программы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-актуальность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-новизна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-педагогическая целесообразность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-отличительная особенность от других программ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-сроки реализации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-цель и задачи программы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</a:t>
            </a:r>
            <a:r>
              <a:rPr lang="ru-RU" sz="2800" dirty="0" err="1" smtClean="0">
                <a:solidFill>
                  <a:srgbClr val="00B050"/>
                </a:solidFill>
                <a:latin typeface="Arial Black" pitchFamily="34" charset="0"/>
              </a:rPr>
              <a:t>адресность</a:t>
            </a:r>
            <a:endParaRPr lang="ru-RU" sz="28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-краткая характеристика возрастных особенностей участников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-раскрыть смысл названия программы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0"/>
            <a:ext cx="7115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Концептуальные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основы</a:t>
            </a:r>
            <a:endParaRPr lang="ru-RU" sz="44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323528" y="1412776"/>
          <a:ext cx="88204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8604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 программы</a:t>
            </a:r>
            <a:endParaRPr lang="ru-RU" sz="44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0" y="1268760"/>
          <a:ext cx="8820472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79512" y="4725144"/>
          <a:ext cx="878497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0"/>
            <a:ext cx="97565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Механизм    реализации</a:t>
            </a:r>
            <a:endParaRPr lang="ru-RU" sz="44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0" y="620688"/>
            <a:ext cx="9252520" cy="2213745"/>
            <a:chOff x="-840432" y="-1585969"/>
            <a:chExt cx="8042261" cy="33295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840432" y="-1585969"/>
              <a:ext cx="8042261" cy="254845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sz="3200" dirty="0" smtClean="0">
                  <a:solidFill>
                    <a:srgbClr val="7030A0"/>
                  </a:solidFill>
                  <a:latin typeface="Arial Black" pitchFamily="34" charset="0"/>
                </a:rPr>
                <a:t>Описание плана действий по воплощению в жизнь замысла, идеи программы</a:t>
              </a:r>
              <a:endParaRPr lang="ru-RU" sz="3200" dirty="0">
                <a:solidFill>
                  <a:srgbClr val="7030A0"/>
                </a:solidFill>
                <a:latin typeface="Arial Black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77529" y="939031"/>
              <a:ext cx="1340941" cy="804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kern="12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2025908"/>
            <a:ext cx="79815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-логика развития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-план –сетка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-игровая модель (если  сюжетно-ролевая игра)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-детское самоуправление (</a:t>
            </a:r>
            <a:r>
              <a:rPr lang="ru-RU" sz="2800" dirty="0" err="1" smtClean="0">
                <a:solidFill>
                  <a:srgbClr val="002060"/>
                </a:solidFill>
                <a:latin typeface="Arial Black" pitchFamily="34" charset="0"/>
              </a:rPr>
              <a:t>соуправление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)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-дополнительное образование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-социальные </a:t>
            </a:r>
            <a:r>
              <a:rPr lang="ru-RU" sz="2800" dirty="0" err="1" smtClean="0">
                <a:solidFill>
                  <a:srgbClr val="002060"/>
                </a:solidFill>
                <a:latin typeface="Arial Black" pitchFamily="34" charset="0"/>
              </a:rPr>
              <a:t>парнеры</a:t>
            </a: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-обеспечение программы (кадровое, материально-техническое, методическое)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620688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Почему программа?</a:t>
            </a:r>
            <a:endParaRPr lang="ru-RU" sz="4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6633"/>
            <a:ext cx="8208912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B05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документ, в котором отражены содержание и система работы детского лагеря отдыха на определенный период;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– четкое определение цели деятельности лагеря, выбор эффективных форм и методов ее достижения;</a:t>
            </a:r>
          </a:p>
          <a:p>
            <a:pPr lvl="0" indent="22860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– модель  деятельности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772816"/>
            <a:ext cx="5675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828600" y="0"/>
            <a:ext cx="105486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Ожидаемые   результаты,</a:t>
            </a:r>
            <a:endParaRPr lang="ru-RU" sz="4400" dirty="0" smtClean="0"/>
          </a:p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  мониторинг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060848"/>
            <a:ext cx="864096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(корреляция с целями и задачами)</a:t>
            </a:r>
          </a:p>
          <a:p>
            <a:pPr algn="ctr"/>
            <a:endParaRPr lang="ru-RU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ru-RU" sz="3200" dirty="0" smtClean="0">
                <a:solidFill>
                  <a:srgbClr val="00B050"/>
                </a:solidFill>
                <a:latin typeface="Arial Black" pitchFamily="34" charset="0"/>
              </a:rPr>
              <a:t>-показатели –критерии –индикаторы</a:t>
            </a: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Диагностические методики, периодичность и </a:t>
            </a:r>
            <a:r>
              <a:rPr lang="ru-RU" sz="3200" dirty="0" err="1" smtClean="0">
                <a:solidFill>
                  <a:srgbClr val="7030A0"/>
                </a:solidFill>
                <a:latin typeface="Arial Black" pitchFamily="34" charset="0"/>
              </a:rPr>
              <a:t>адресность</a:t>
            </a:r>
            <a:endParaRPr lang="ru-RU" sz="32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139952" y="3861048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512" y="188640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   литературы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52736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Систематизированное составление списка использованных источников:</a:t>
            </a:r>
          </a:p>
          <a:p>
            <a:pPr algn="ctr"/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-алфавитный порядок</a:t>
            </a:r>
          </a:p>
          <a:p>
            <a:r>
              <a:rPr lang="ru-RU" sz="4000" dirty="0" smtClean="0">
                <a:solidFill>
                  <a:srgbClr val="00B050"/>
                </a:solidFill>
                <a:latin typeface="Arial Black" pitchFamily="34" charset="0"/>
              </a:rPr>
              <a:t>-краткая форма библиографического описания</a:t>
            </a:r>
            <a:endParaRPr lang="ru-RU" sz="40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260648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1" y="1628800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-положения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-педагогические проекты, анализ деятельности лагеря 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(если программа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расчитана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не на 1 год)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-программы доп.образования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-разработки мероприятий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-программа психологической поддержки детей (при наличии психолога)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-методические рекомендации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-образцы анкет, личных книжек участников программы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</a:t>
            </a:r>
            <a:r>
              <a:rPr lang="ru-RU" sz="2400" dirty="0" err="1" smtClean="0">
                <a:solidFill>
                  <a:srgbClr val="00B050"/>
                </a:solidFill>
                <a:latin typeface="Arial Black" pitchFamily="34" charset="0"/>
              </a:rPr>
              <a:t>фотоотчеты</a:t>
            </a:r>
            <a:endParaRPr lang="ru-RU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-</a:t>
            </a:r>
            <a:r>
              <a:rPr lang="ru-RU" sz="2400" dirty="0" err="1" smtClean="0">
                <a:solidFill>
                  <a:srgbClr val="00B050"/>
                </a:solidFill>
                <a:latin typeface="Arial Black" pitchFamily="34" charset="0"/>
              </a:rPr>
              <a:t>скрины</a:t>
            </a: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 страниц</a:t>
            </a:r>
          </a:p>
          <a:p>
            <a:r>
              <a:rPr lang="ru-RU" sz="2400" smtClean="0">
                <a:solidFill>
                  <a:srgbClr val="00B050"/>
                </a:solidFill>
                <a:latin typeface="Arial Black" pitchFamily="34" charset="0"/>
              </a:rPr>
              <a:t>-схемы                                               и </a:t>
            </a:r>
            <a:r>
              <a:rPr lang="ru-RU" sz="2400" dirty="0" smtClean="0">
                <a:solidFill>
                  <a:srgbClr val="00B050"/>
                </a:solidFill>
                <a:latin typeface="Arial Black" pitchFamily="34" charset="0"/>
              </a:rPr>
              <a:t>др.</a:t>
            </a:r>
            <a:endParaRPr lang="ru-RU" sz="2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26876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Таран Анна Вячеславовна,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педагог-организатор 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МБУ ДО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«ДДТ </a:t>
            </a:r>
            <a:r>
              <a:rPr lang="ru-RU" sz="4400" b="1" dirty="0" err="1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им.В.П.Чкалова</a:t>
            </a:r>
            <a:r>
              <a:rPr lang="ru-RU" sz="4400" b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»</a:t>
            </a:r>
          </a:p>
          <a:p>
            <a:pPr algn="ctr">
              <a:lnSpc>
                <a:spcPct val="150000"/>
              </a:lnSpc>
            </a:pPr>
            <a:r>
              <a:rPr lang="ru-RU" sz="60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436-42-44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anntaran77@mail.ru</a:t>
            </a:r>
            <a:endParaRPr lang="ru-RU" sz="6000" b="1" dirty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16632"/>
            <a:ext cx="8676456" cy="82176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-изменения в законодательстве</a:t>
            </a:r>
          </a:p>
          <a:p>
            <a:pPr>
              <a:lnSpc>
                <a:spcPct val="150000"/>
              </a:lnSpc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-изменение  внешних условий, результатов реализации</a:t>
            </a:r>
          </a:p>
          <a:p>
            <a:pPr>
              <a:lnSpc>
                <a:spcPct val="150000"/>
              </a:lnSpc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-актуальные направления года</a:t>
            </a: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Ежегодное   обновление программы!</a:t>
            </a:r>
          </a:p>
          <a:p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2956558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340768"/>
            <a:ext cx="5675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851920" y="4653136"/>
            <a:ext cx="484632" cy="864096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6811638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323528" y="260648"/>
          <a:ext cx="8208912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299695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-год российского кино</a:t>
            </a:r>
          </a:p>
          <a:p>
            <a:endParaRPr lang="ru-RU" sz="28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-формирование инженерной элиты</a:t>
            </a:r>
          </a:p>
          <a:p>
            <a:endParaRPr lang="ru-RU" sz="28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-патриотическое воспитание</a:t>
            </a:r>
          </a:p>
          <a:p>
            <a:endParaRPr lang="ru-RU" sz="28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Arial Black" pitchFamily="34" charset="0"/>
              </a:rPr>
              <a:t>-повышение статуса общественной работы, самоуправления, ДОО</a:t>
            </a:r>
            <a:endParaRPr lang="ru-RU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908720"/>
            <a:ext cx="8676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2956558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484784"/>
            <a:ext cx="5675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85800" y="1874733"/>
            <a:ext cx="8172400" cy="3108534"/>
            <a:chOff x="0" y="0"/>
            <a:chExt cx="8172400" cy="3108534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0"/>
              <a:ext cx="8172400" cy="3108534"/>
            </a:xfrm>
            <a:prstGeom prst="roundRect">
              <a:avLst/>
            </a:prstGeom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51746" y="151746"/>
              <a:ext cx="7868908" cy="28050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pPr lvl="0" algn="ctr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800" b="1" i="0" kern="1200" baseline="0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Концепция развития дополнительного образования детей, распоряжение правительства РФ  №1726-р от 04.09.2014г</a:t>
              </a:r>
              <a:endParaRPr lang="ru-RU" sz="3800" b="0" i="0" kern="1200" baseline="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23528" y="692696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Нормативно-правовая </a:t>
            </a: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основа   программы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362"/>
            <a:ext cx="9144000" cy="68116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908720"/>
            <a:ext cx="8676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2956558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484784"/>
            <a:ext cx="5675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6" name="Группа 8"/>
          <p:cNvGrpSpPr/>
          <p:nvPr/>
        </p:nvGrpSpPr>
        <p:grpSpPr>
          <a:xfrm>
            <a:off x="485800" y="1874732"/>
            <a:ext cx="8658200" cy="3426475"/>
            <a:chOff x="0" y="0"/>
            <a:chExt cx="8172400" cy="3108534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0"/>
              <a:ext cx="8172400" cy="3108534"/>
            </a:xfrm>
            <a:prstGeom prst="roundRect">
              <a:avLst/>
            </a:prstGeom>
            <a:sp3d>
              <a:bevelT w="114300" prst="artDeco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51746" y="151746"/>
              <a:ext cx="7868908" cy="280504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44780" tIns="144780" rIns="144780" bIns="144780" numCol="1" spcCol="1270" anchor="ctr" anchorCtr="0">
              <a:noAutofit/>
            </a:bodyPr>
            <a:lstStyle/>
            <a:p>
              <a:endParaRPr lang="ru-RU" sz="3800" b="1" i="0" kern="1200" baseline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800" b="1" i="0" kern="1200" baseline="0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Стратегия развития воспитания в РФ на период до 2015года,</a:t>
              </a:r>
            </a:p>
            <a:p>
              <a:pPr algn="ctr"/>
              <a:r>
                <a:rPr lang="ru-RU" sz="3800" b="1" i="0" kern="1200" baseline="0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 </a:t>
              </a:r>
              <a:r>
                <a:rPr lang="ru-RU" sz="3200" b="1" i="0" kern="1200" baseline="0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утверждена </a:t>
              </a:r>
              <a:r>
                <a:rPr lang="ru-RU" sz="3200" b="1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распоряжением Правительства  РФ </a:t>
              </a:r>
            </a:p>
            <a:p>
              <a:pPr algn="ctr"/>
              <a:r>
                <a:rPr lang="ru-RU" sz="3200" b="1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Times New Roman" pitchFamily="18" charset="0"/>
                </a:rPr>
                <a:t>от 29 мая 2015 г. N 996-р</a:t>
              </a:r>
            </a:p>
            <a:p>
              <a:pPr lvl="0" algn="l" defTabSz="1689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800" b="1" i="0" kern="1200" baseline="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23528" y="692696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Нормативно-правовая </a:t>
            </a: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основа   программы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540568" y="2606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Нормативно-правовая </a:t>
            </a: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основа   программы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1412776"/>
          <a:ext cx="8172400" cy="31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395536" y="4365104"/>
          <a:ext cx="7920880" cy="249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181"/>
            <a:ext cx="9144000" cy="6811638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587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</a:t>
            </a:r>
            <a:r>
              <a:rPr kumimoji="0" lang="ru-RU" sz="3600" b="1" i="0" u="none" strike="noStrike" normalizeH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ПРОГРАММЫ</a:t>
            </a:r>
            <a:endParaRPr kumimoji="0" lang="ru-RU" sz="3600" b="1" i="0" u="none" strike="noStrike" normalizeH="0" baseline="0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Титульный лист.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Информационная карта.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Нормативно-правовое обеспечение.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4)Аналитическая записка.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Пояснительная записка.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Концептуальные основы.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Содержание программы.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Механизм реализации.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9) Диагностика и мониторинг.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10) Ожидаемые результаты.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11) Список литературы.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12)Приложение.</a:t>
            </a:r>
            <a:endParaRPr kumimoji="0" lang="ru-RU" sz="2800" b="1" i="0" u="none" strike="noStrike" cap="none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для семин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11638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2114418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normalizeH="0" baseline="0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normalizeH="0" baseline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  ТРЕБОВАНИЯ  К ПРО</a:t>
            </a:r>
            <a:r>
              <a:rPr kumimoji="0" lang="ru-RU" sz="3600" b="1" i="0" u="none" strike="noStrike" normalizeH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ГРАММЕ</a:t>
            </a:r>
            <a:endParaRPr kumimoji="0" lang="ru-RU" sz="3600" b="1" i="0" u="none" strike="noStrike" normalizeH="0" baseline="0" dirty="0" smtClean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Arial" pitchFamily="34" charset="0"/>
              </a:rPr>
              <a:t>-Актуальность</a:t>
            </a:r>
          </a:p>
          <a:p>
            <a:pPr marL="0" marR="0" lvl="0" indent="1809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Arial" pitchFamily="34" charset="0"/>
              </a:rPr>
              <a:t>-Целостность</a:t>
            </a:r>
          </a:p>
          <a:p>
            <a:pPr marL="0" marR="0" lvl="0" indent="1809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Arial" pitchFamily="34" charset="0"/>
              </a:rPr>
              <a:t>-</a:t>
            </a:r>
            <a:r>
              <a:rPr kumimoji="0" lang="ru-RU" sz="2800" b="1" i="0" u="none" strike="noStrike" cap="all" normalizeH="0" baseline="0" dirty="0" err="1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Arial" pitchFamily="34" charset="0"/>
              </a:rPr>
              <a:t>Прогностичность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cap="all" dirty="0" smtClean="0">
                <a:ln w="9000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  <a:cs typeface="Arial" pitchFamily="34" charset="0"/>
              </a:rPr>
              <a:t>-реальность</a:t>
            </a:r>
            <a:endParaRPr kumimoji="0" lang="ru-RU" sz="2800" b="1" i="0" u="none" strike="noStrike" cap="none" normalizeH="0" baseline="0" dirty="0" smtClean="0">
              <a:ln w="9000" cmpd="sng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631</Words>
  <Application>Microsoft Office PowerPoint</Application>
  <PresentationFormat>Экран (4:3)</PresentationFormat>
  <Paragraphs>221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Таран</dc:creator>
  <cp:lastModifiedBy>Таран</cp:lastModifiedBy>
  <cp:revision>68</cp:revision>
  <dcterms:created xsi:type="dcterms:W3CDTF">2016-03-23T12:28:34Z</dcterms:created>
  <dcterms:modified xsi:type="dcterms:W3CDTF">2016-04-04T05:19:04Z</dcterms:modified>
</cp:coreProperties>
</file>