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drawings/drawing4.xml" ContentType="application/vnd.openxmlformats-officedocument.drawingml.chartshapes+xml"/>
  <Override PartName="/ppt/notesSlides/notesSlide1.xml" ContentType="application/vnd.openxmlformats-officedocument.presentationml.notesSlide+xml"/>
  <Override PartName="/ppt/charts/chart5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35"/>
  </p:notesMasterIdLst>
  <p:sldIdLst>
    <p:sldId id="256" r:id="rId2"/>
    <p:sldId id="315" r:id="rId3"/>
    <p:sldId id="324" r:id="rId4"/>
    <p:sldId id="318" r:id="rId5"/>
    <p:sldId id="319" r:id="rId6"/>
    <p:sldId id="320" r:id="rId7"/>
    <p:sldId id="297" r:id="rId8"/>
    <p:sldId id="298" r:id="rId9"/>
    <p:sldId id="299" r:id="rId10"/>
    <p:sldId id="313" r:id="rId11"/>
    <p:sldId id="311" r:id="rId12"/>
    <p:sldId id="312" r:id="rId13"/>
    <p:sldId id="300" r:id="rId14"/>
    <p:sldId id="301" r:id="rId15"/>
    <p:sldId id="302" r:id="rId16"/>
    <p:sldId id="303" r:id="rId17"/>
    <p:sldId id="305" r:id="rId18"/>
    <p:sldId id="306" r:id="rId19"/>
    <p:sldId id="314" r:id="rId20"/>
    <p:sldId id="330" r:id="rId21"/>
    <p:sldId id="317" r:id="rId22"/>
    <p:sldId id="321" r:id="rId23"/>
    <p:sldId id="322" r:id="rId24"/>
    <p:sldId id="323" r:id="rId25"/>
    <p:sldId id="309" r:id="rId26"/>
    <p:sldId id="326" r:id="rId27"/>
    <p:sldId id="325" r:id="rId28"/>
    <p:sldId id="327" r:id="rId29"/>
    <p:sldId id="328" r:id="rId30"/>
    <p:sldId id="329" r:id="rId31"/>
    <p:sldId id="331" r:id="rId32"/>
    <p:sldId id="274" r:id="rId33"/>
    <p:sldId id="273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014" y="2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6302592857710964E-2"/>
          <c:y val="2.8925078515565954E-2"/>
          <c:w val="0.6791658713115406"/>
          <c:h val="0.8760171925653166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2015-2016 уч.год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Полная семья</c:v>
                </c:pt>
                <c:pt idx="1">
                  <c:v>Неполная семья</c:v>
                </c:pt>
                <c:pt idx="2">
                  <c:v>Многодетная семья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0.87</c:v>
                </c:pt>
                <c:pt idx="1">
                  <c:v>0.12</c:v>
                </c:pt>
                <c:pt idx="2">
                  <c:v>0.01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2016-2017 уч.год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Полная семья</c:v>
                </c:pt>
                <c:pt idx="1">
                  <c:v>Неполная семья</c:v>
                </c:pt>
                <c:pt idx="2">
                  <c:v>Многодетная семья</c:v>
                </c:pt>
              </c:strCache>
            </c:strRef>
          </c:cat>
          <c:val>
            <c:numRef>
              <c:f>Лист1!$C$2:$C$4</c:f>
              <c:numCache>
                <c:formatCode>0%</c:formatCode>
                <c:ptCount val="3"/>
                <c:pt idx="0">
                  <c:v>0.88</c:v>
                </c:pt>
                <c:pt idx="1">
                  <c:v>0.11</c:v>
                </c:pt>
                <c:pt idx="2">
                  <c:v>0.01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2017-2018 уч.год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Полная семья</c:v>
                </c:pt>
                <c:pt idx="1">
                  <c:v>Неполная семья</c:v>
                </c:pt>
                <c:pt idx="2">
                  <c:v>Многодетная семья</c:v>
                </c:pt>
              </c:strCache>
            </c:strRef>
          </c:cat>
          <c:val>
            <c:numRef>
              <c:f>Лист1!$D$2:$D$4</c:f>
              <c:numCache>
                <c:formatCode>0%</c:formatCode>
                <c:ptCount val="3"/>
                <c:pt idx="0">
                  <c:v>0.93</c:v>
                </c:pt>
                <c:pt idx="1">
                  <c:v>0.05</c:v>
                </c:pt>
                <c:pt idx="2">
                  <c:v>0.02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7655808"/>
        <c:axId val="41181184"/>
      </c:barChart>
      <c:catAx>
        <c:axId val="177655808"/>
        <c:scaling>
          <c:orientation val="minMax"/>
        </c:scaling>
        <c:delete val="0"/>
        <c:axPos val="b"/>
        <c:majorTickMark val="out"/>
        <c:minorTickMark val="none"/>
        <c:tickLblPos val="nextTo"/>
        <c:crossAx val="41181184"/>
        <c:crosses val="autoZero"/>
        <c:auto val="1"/>
        <c:lblAlgn val="ctr"/>
        <c:lblOffset val="100"/>
        <c:noMultiLvlLbl val="0"/>
      </c:catAx>
      <c:valAx>
        <c:axId val="41181184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776558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2934184412999508"/>
          <c:y val="6.1467872617328223E-2"/>
          <c:w val="0.23108025647886321"/>
          <c:h val="0.16528818226546257"/>
        </c:manualLayout>
      </c:layout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6302592857710964E-2"/>
          <c:y val="2.8925078515565954E-2"/>
          <c:w val="0.6791658713115406"/>
          <c:h val="0.828548913585168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2015-2016 уч.год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Высшее образование</c:v>
                </c:pt>
                <c:pt idx="1">
                  <c:v>Среднее специальное</c:v>
                </c:pt>
                <c:pt idx="2">
                  <c:v>Среднее образование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0.59</c:v>
                </c:pt>
                <c:pt idx="1">
                  <c:v>0.24</c:v>
                </c:pt>
                <c:pt idx="2">
                  <c:v>0.17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2016-2017 уч.год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Высшее образование</c:v>
                </c:pt>
                <c:pt idx="1">
                  <c:v>Среднее специальное</c:v>
                </c:pt>
                <c:pt idx="2">
                  <c:v>Среднее образование</c:v>
                </c:pt>
              </c:strCache>
            </c:strRef>
          </c:cat>
          <c:val>
            <c:numRef>
              <c:f>Лист1!$C$2:$C$4</c:f>
              <c:numCache>
                <c:formatCode>0%</c:formatCode>
                <c:ptCount val="3"/>
                <c:pt idx="0">
                  <c:v>0.63</c:v>
                </c:pt>
                <c:pt idx="1">
                  <c:v>0.26</c:v>
                </c:pt>
                <c:pt idx="2">
                  <c:v>0.11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2017-2018 уч.год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Высшее образование</c:v>
                </c:pt>
                <c:pt idx="1">
                  <c:v>Среднее специальное</c:v>
                </c:pt>
                <c:pt idx="2">
                  <c:v>Среднее образование</c:v>
                </c:pt>
              </c:strCache>
            </c:strRef>
          </c:cat>
          <c:val>
            <c:numRef>
              <c:f>Лист1!$D$2:$D$4</c:f>
              <c:numCache>
                <c:formatCode>0%</c:formatCode>
                <c:ptCount val="3"/>
                <c:pt idx="0">
                  <c:v>0.68</c:v>
                </c:pt>
                <c:pt idx="1">
                  <c:v>0.27</c:v>
                </c:pt>
                <c:pt idx="2">
                  <c:v>0.05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0399744"/>
        <c:axId val="41182912"/>
      </c:barChart>
      <c:catAx>
        <c:axId val="170399744"/>
        <c:scaling>
          <c:orientation val="minMax"/>
        </c:scaling>
        <c:delete val="0"/>
        <c:axPos val="b"/>
        <c:majorTickMark val="out"/>
        <c:minorTickMark val="none"/>
        <c:tickLblPos val="nextTo"/>
        <c:crossAx val="41182912"/>
        <c:crosses val="autoZero"/>
        <c:auto val="1"/>
        <c:lblAlgn val="ctr"/>
        <c:lblOffset val="100"/>
        <c:noMultiLvlLbl val="0"/>
      </c:catAx>
      <c:valAx>
        <c:axId val="41182912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7039974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autoTitleDeleted val="0"/>
    <c:plotArea>
      <c:layout>
        <c:manualLayout>
          <c:layoutTarget val="inner"/>
          <c:xMode val="edge"/>
          <c:yMode val="edge"/>
          <c:x val="9.6302592857710964E-2"/>
          <c:y val="2.8925078515565954E-2"/>
          <c:w val="0.6791658713115406"/>
          <c:h val="0.828548913585168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2015-2016 уч.год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служащие </c:v>
                </c:pt>
                <c:pt idx="1">
                  <c:v>рабочие</c:v>
                </c:pt>
                <c:pt idx="2">
                  <c:v>бизнесмены</c:v>
                </c:pt>
                <c:pt idx="3">
                  <c:v>домохозяйки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0.55000000000000004</c:v>
                </c:pt>
                <c:pt idx="1">
                  <c:v>0.32</c:v>
                </c:pt>
                <c:pt idx="2">
                  <c:v>0.04</c:v>
                </c:pt>
                <c:pt idx="3">
                  <c:v>0.09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2016-2017 уч.год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служащие </c:v>
                </c:pt>
                <c:pt idx="1">
                  <c:v>рабочие</c:v>
                </c:pt>
                <c:pt idx="2">
                  <c:v>бизнесмены</c:v>
                </c:pt>
                <c:pt idx="3">
                  <c:v>домохозяйки</c:v>
                </c:pt>
              </c:strCache>
            </c:strRef>
          </c:cat>
          <c:val>
            <c:numRef>
              <c:f>Лист1!$C$2:$C$5</c:f>
              <c:numCache>
                <c:formatCode>0%</c:formatCode>
                <c:ptCount val="4"/>
                <c:pt idx="0">
                  <c:v>0.54</c:v>
                </c:pt>
                <c:pt idx="1">
                  <c:v>0.31</c:v>
                </c:pt>
                <c:pt idx="2">
                  <c:v>0.05</c:v>
                </c:pt>
                <c:pt idx="3">
                  <c:v>0.1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2017-2018 уч.год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служащие </c:v>
                </c:pt>
                <c:pt idx="1">
                  <c:v>рабочие</c:v>
                </c:pt>
                <c:pt idx="2">
                  <c:v>бизнесмены</c:v>
                </c:pt>
                <c:pt idx="3">
                  <c:v>домохозяйки</c:v>
                </c:pt>
              </c:strCache>
            </c:strRef>
          </c:cat>
          <c:val>
            <c:numRef>
              <c:f>Лист1!$D$2:$D$5</c:f>
              <c:numCache>
                <c:formatCode>0%</c:formatCode>
                <c:ptCount val="4"/>
                <c:pt idx="0">
                  <c:v>0.53</c:v>
                </c:pt>
                <c:pt idx="1">
                  <c:v>0.33</c:v>
                </c:pt>
                <c:pt idx="2">
                  <c:v>0.06</c:v>
                </c:pt>
                <c:pt idx="3">
                  <c:v>0.08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7765376"/>
        <c:axId val="139786432"/>
      </c:barChart>
      <c:catAx>
        <c:axId val="177765376"/>
        <c:scaling>
          <c:orientation val="minMax"/>
        </c:scaling>
        <c:delete val="0"/>
        <c:axPos val="b"/>
        <c:majorTickMark val="out"/>
        <c:minorTickMark val="none"/>
        <c:tickLblPos val="nextTo"/>
        <c:crossAx val="139786432"/>
        <c:crosses val="autoZero"/>
        <c:auto val="1"/>
        <c:lblAlgn val="ctr"/>
        <c:lblOffset val="100"/>
        <c:noMultiLvlLbl val="0"/>
      </c:catAx>
      <c:valAx>
        <c:axId val="139786432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777653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3689911077701311"/>
          <c:y val="4.0351910584351269E-5"/>
          <c:w val="0.21650823068721081"/>
          <c:h val="0.17464411711067743"/>
        </c:manualLayout>
      </c:layout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6302592857710964E-2"/>
          <c:y val="2.8925078515565954E-2"/>
          <c:w val="0.76502445717012646"/>
          <c:h val="0.808773376044406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2015-2016 уч.год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родители и педагоги партнеры</c:v>
                </c:pt>
                <c:pt idx="1">
                  <c:v>родители перекладывают воспитание на ДОО</c:v>
                </c:pt>
                <c:pt idx="2">
                  <c:v>Пассивность родителей в воспитании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0.45</c:v>
                </c:pt>
                <c:pt idx="1">
                  <c:v>0.47</c:v>
                </c:pt>
                <c:pt idx="2">
                  <c:v>0.08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2016-2017 уч.год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родители и педагоги партнеры</c:v>
                </c:pt>
                <c:pt idx="1">
                  <c:v>родители перекладывают воспитание на ДОО</c:v>
                </c:pt>
                <c:pt idx="2">
                  <c:v>Пассивность родителей в воспитании</c:v>
                </c:pt>
              </c:strCache>
            </c:strRef>
          </c:cat>
          <c:val>
            <c:numRef>
              <c:f>Лист1!$C$2:$C$4</c:f>
              <c:numCache>
                <c:formatCode>0%</c:formatCode>
                <c:ptCount val="3"/>
                <c:pt idx="0">
                  <c:v>0.59</c:v>
                </c:pt>
                <c:pt idx="1">
                  <c:v>0.36</c:v>
                </c:pt>
                <c:pt idx="2">
                  <c:v>0.05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2017-2018 уч.год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родители и педагоги партнеры</c:v>
                </c:pt>
                <c:pt idx="1">
                  <c:v>родители перекладывают воспитание на ДОО</c:v>
                </c:pt>
                <c:pt idx="2">
                  <c:v>Пассивность родителей в воспитании</c:v>
                </c:pt>
              </c:strCache>
            </c:strRef>
          </c:cat>
          <c:val>
            <c:numRef>
              <c:f>Лист1!$D$2:$D$4</c:f>
              <c:numCache>
                <c:formatCode>0%</c:formatCode>
                <c:ptCount val="3"/>
                <c:pt idx="0">
                  <c:v>0.78</c:v>
                </c:pt>
                <c:pt idx="1">
                  <c:v>0.2</c:v>
                </c:pt>
                <c:pt idx="2">
                  <c:v>0.02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9211264"/>
        <c:axId val="41186368"/>
      </c:barChart>
      <c:catAx>
        <c:axId val="179211264"/>
        <c:scaling>
          <c:orientation val="minMax"/>
        </c:scaling>
        <c:delete val="0"/>
        <c:axPos val="b"/>
        <c:majorTickMark val="out"/>
        <c:minorTickMark val="none"/>
        <c:tickLblPos val="nextTo"/>
        <c:crossAx val="41186368"/>
        <c:crosses val="autoZero"/>
        <c:auto val="1"/>
        <c:lblAlgn val="ctr"/>
        <c:lblOffset val="100"/>
        <c:noMultiLvlLbl val="0"/>
      </c:catAx>
      <c:valAx>
        <c:axId val="41186368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7921126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418164075644394"/>
          <c:y val="4.1835767115494027E-2"/>
          <c:w val="0.67476394777575877"/>
          <c:h val="0.5362717728465760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 2015-2016 уч.год 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Активность в совместной детско-взрослойпроектной деятельности</c:v>
                </c:pt>
                <c:pt idx="1">
                  <c:v>Креативность</c:v>
                </c:pt>
                <c:pt idx="2">
                  <c:v>Компетентность в вопросах реализации технологии проектирования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0.45</c:v>
                </c:pt>
                <c:pt idx="1">
                  <c:v>0.37</c:v>
                </c:pt>
                <c:pt idx="2">
                  <c:v>0.41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398-4F57-9314-7F753927CDB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 2016-2017 уч. год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Активность в совместной детско-взрослойпроектной деятельности</c:v>
                </c:pt>
                <c:pt idx="1">
                  <c:v>Креативность</c:v>
                </c:pt>
                <c:pt idx="2">
                  <c:v>Компетентность в вопросах реализации технологии проектирования</c:v>
                </c:pt>
              </c:strCache>
            </c:strRef>
          </c:cat>
          <c:val>
            <c:numRef>
              <c:f>Лист1!$C$2:$C$4</c:f>
              <c:numCache>
                <c:formatCode>0%</c:formatCode>
                <c:ptCount val="3"/>
                <c:pt idx="0">
                  <c:v>0.59</c:v>
                </c:pt>
                <c:pt idx="1">
                  <c:v>0.57999999999999996</c:v>
                </c:pt>
                <c:pt idx="2">
                  <c:v>0.77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398-4F57-9314-7F753927CDBE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2017-2018 уч.год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Активность в совместной детско-взрослойпроектной деятельности</c:v>
                </c:pt>
                <c:pt idx="1">
                  <c:v>Креативность</c:v>
                </c:pt>
                <c:pt idx="2">
                  <c:v>Компетентность в вопросах реализации технологии проектирования</c:v>
                </c:pt>
              </c:strCache>
            </c:strRef>
          </c:cat>
          <c:val>
            <c:numRef>
              <c:f>Лист1!$D$2:$D$4</c:f>
              <c:numCache>
                <c:formatCode>0%</c:formatCode>
                <c:ptCount val="3"/>
                <c:pt idx="0">
                  <c:v>0.78</c:v>
                </c:pt>
                <c:pt idx="1">
                  <c:v>0.83</c:v>
                </c:pt>
                <c:pt idx="2">
                  <c:v>0.85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398-4F57-9314-7F753927CD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00632320"/>
        <c:axId val="177161344"/>
        <c:axId val="0"/>
      </c:bar3DChart>
      <c:catAx>
        <c:axId val="2006323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1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7161344"/>
        <c:crosses val="autoZero"/>
        <c:auto val="1"/>
        <c:lblAlgn val="ctr"/>
        <c:lblOffset val="100"/>
        <c:noMultiLvlLbl val="0"/>
      </c:catAx>
      <c:valAx>
        <c:axId val="177161344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006323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0738188976377958"/>
          <c:y val="0.63278654742403362"/>
          <c:w val="0.27301181102362204"/>
          <c:h val="0.2426127415891195"/>
        </c:manualLayout>
      </c:layout>
      <c:overlay val="0"/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Обучение в НГПУ им. Минина </c:v>
                </c:pt>
                <c:pt idx="1">
                  <c:v>высшее образование </c:v>
                </c:pt>
                <c:pt idx="2">
                  <c:v>среднее профессиональное </c:v>
                </c:pt>
                <c:pt idx="3">
                  <c:v>к.п.н.,  доцент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Обучение в НГПУ им. Минина </c:v>
                </c:pt>
                <c:pt idx="1">
                  <c:v>высшее образование </c:v>
                </c:pt>
                <c:pt idx="2">
                  <c:v>среднее профессиональное </c:v>
                </c:pt>
                <c:pt idx="3">
                  <c:v>к.п.н.,  доцент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1">
                  <c:v>21</c:v>
                </c:pt>
                <c:pt idx="3">
                  <c:v>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Обучение в НГПУ им. Минина </c:v>
                </c:pt>
                <c:pt idx="1">
                  <c:v>высшее образование </c:v>
                </c:pt>
                <c:pt idx="2">
                  <c:v>среднее профессиональное </c:v>
                </c:pt>
                <c:pt idx="3">
                  <c:v>к.п.н.,  доцент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2">
                  <c:v>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1491968"/>
        <c:axId val="11342912"/>
      </c:barChart>
      <c:catAx>
        <c:axId val="201491968"/>
        <c:scaling>
          <c:orientation val="minMax"/>
        </c:scaling>
        <c:delete val="0"/>
        <c:axPos val="b"/>
        <c:majorTickMark val="out"/>
        <c:minorTickMark val="none"/>
        <c:tickLblPos val="nextTo"/>
        <c:crossAx val="11342912"/>
        <c:crosses val="autoZero"/>
        <c:auto val="1"/>
        <c:lblAlgn val="ctr"/>
        <c:lblOffset val="100"/>
        <c:noMultiLvlLbl val="0"/>
      </c:catAx>
      <c:valAx>
        <c:axId val="113429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149196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Возрастной уровень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До 30 лет </c:v>
                </c:pt>
                <c:pt idx="1">
                  <c:v>От 30-39 лет </c:v>
                </c:pt>
                <c:pt idx="2">
                  <c:v>Свыше  40 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</c:v>
                </c:pt>
                <c:pt idx="1">
                  <c:v>16</c:v>
                </c:pt>
                <c:pt idx="2">
                  <c:v>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501308029129875"/>
          <c:y val="3.2735825069921183E-2"/>
          <c:w val="0.74793570428183653"/>
          <c:h val="0.466443506155933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входной контроль 2015-2016 уч.год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Педагогические компетенции</c:v>
                </c:pt>
                <c:pt idx="1">
                  <c:v>Креативные компетенции</c:v>
                </c:pt>
                <c:pt idx="2">
                  <c:v>Креативный продукт 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27</c:v>
                </c:pt>
                <c:pt idx="1">
                  <c:v>21</c:v>
                </c:pt>
                <c:pt idx="2">
                  <c:v>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492-4DF8-904C-3A86A5A9BA1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промежуточный контроль 2017-2018 уч.год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Педагогические компетенции</c:v>
                </c:pt>
                <c:pt idx="1">
                  <c:v>Креативные компетенции</c:v>
                </c:pt>
                <c:pt idx="2">
                  <c:v>Креативный продукт 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75</c:v>
                </c:pt>
                <c:pt idx="1">
                  <c:v>81</c:v>
                </c:pt>
                <c:pt idx="2">
                  <c:v>79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492-4DF8-904C-3A86A5A9BA1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процент повышения показателей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Педагогические компетенции</c:v>
                </c:pt>
                <c:pt idx="1">
                  <c:v>Креативные компетенции</c:v>
                </c:pt>
                <c:pt idx="2">
                  <c:v>Креативный продукт 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48</c:v>
                </c:pt>
                <c:pt idx="1">
                  <c:v>60</c:v>
                </c:pt>
                <c:pt idx="2">
                  <c:v>61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492-4DF8-904C-3A86A5A9BA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1580032"/>
        <c:axId val="202507968"/>
      </c:barChart>
      <c:catAx>
        <c:axId val="201580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02507968"/>
        <c:crosses val="autoZero"/>
        <c:auto val="1"/>
        <c:lblAlgn val="ctr"/>
        <c:lblOffset val="100"/>
        <c:noMultiLvlLbl val="0"/>
      </c:catAx>
      <c:valAx>
        <c:axId val="202507968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015800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6.9182313749242885E-2"/>
          <c:y val="0.73927392739273923"/>
          <c:w val="0.77292701393095098"/>
          <c:h val="0.2583169183060039"/>
        </c:manualLayout>
      </c:layout>
      <c:overlay val="0"/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015CD6-7751-41CF-BE67-052037BDFEAF}" type="doc">
      <dgm:prSet loTypeId="urn:microsoft.com/office/officeart/2005/8/layout/arrow2" loCatId="process" qsTypeId="urn:microsoft.com/office/officeart/2005/8/quickstyle/simple1" qsCatId="simple" csTypeId="urn:microsoft.com/office/officeart/2005/8/colors/accent1_4" csCatId="accent1" phldr="1"/>
      <dgm:spPr/>
    </dgm:pt>
    <dgm:pt modelId="{D0DD19E2-9C07-4F0B-8E68-CE8ADC751D38}">
      <dgm:prSet phldrT="[Текст]"/>
      <dgm:spPr/>
      <dgm:t>
        <a:bodyPr/>
        <a:lstStyle/>
        <a:p>
          <a:r>
            <a:rPr lang="ru-RU" b="1">
              <a:latin typeface="Times New Roman" panose="02020603050405020304" pitchFamily="18" charset="0"/>
              <a:cs typeface="Times New Roman" panose="02020603050405020304" pitchFamily="18" charset="0"/>
            </a:rPr>
            <a:t>68 обучающихся </a:t>
          </a:r>
        </a:p>
        <a:p>
          <a:r>
            <a:rPr lang="ru-RU" b="1">
              <a:latin typeface="Times New Roman" panose="02020603050405020304" pitchFamily="18" charset="0"/>
              <a:cs typeface="Times New Roman" panose="02020603050405020304" pitchFamily="18" charset="0"/>
            </a:rPr>
            <a:t>        2-3 лет</a:t>
          </a:r>
        </a:p>
      </dgm:t>
    </dgm:pt>
    <dgm:pt modelId="{FBDFBF87-69A3-4473-869C-C7FCB8C92C8B}" type="parTrans" cxnId="{44548F24-A284-41F2-BE7A-26337212C607}">
      <dgm:prSet/>
      <dgm:spPr/>
      <dgm:t>
        <a:bodyPr/>
        <a:lstStyle/>
        <a:p>
          <a:endParaRPr lang="ru-RU"/>
        </a:p>
      </dgm:t>
    </dgm:pt>
    <dgm:pt modelId="{9A820244-CDA2-4315-A30F-4A6D9917ED85}" type="sibTrans" cxnId="{44548F24-A284-41F2-BE7A-26337212C607}">
      <dgm:prSet/>
      <dgm:spPr/>
      <dgm:t>
        <a:bodyPr/>
        <a:lstStyle/>
        <a:p>
          <a:endParaRPr lang="ru-RU"/>
        </a:p>
      </dgm:t>
    </dgm:pt>
    <dgm:pt modelId="{9BE308D1-04C0-4B65-B9DD-705CC0969F84}">
      <dgm:prSet phldrT="[Текст]" custT="1"/>
      <dgm:spPr/>
      <dgm:t>
        <a:bodyPr/>
        <a:lstStyle/>
        <a:p>
          <a:r>
            <a:rPr lang="ru-RU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261 обучающихся  </a:t>
          </a:r>
        </a:p>
        <a:p>
          <a:r>
            <a:rPr lang="ru-RU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           3-7 лет</a:t>
          </a:r>
        </a:p>
      </dgm:t>
    </dgm:pt>
    <dgm:pt modelId="{047473FA-1754-4C42-B3EC-09F1CA335A56}" type="parTrans" cxnId="{639767E7-8AB9-4D6A-8B22-82213E04C288}">
      <dgm:prSet/>
      <dgm:spPr/>
      <dgm:t>
        <a:bodyPr/>
        <a:lstStyle/>
        <a:p>
          <a:endParaRPr lang="ru-RU"/>
        </a:p>
      </dgm:t>
    </dgm:pt>
    <dgm:pt modelId="{E2EDB83D-27FD-4A00-BD61-F2E8ED4EEAC5}" type="sibTrans" cxnId="{639767E7-8AB9-4D6A-8B22-82213E04C288}">
      <dgm:prSet/>
      <dgm:spPr/>
      <dgm:t>
        <a:bodyPr/>
        <a:lstStyle/>
        <a:p>
          <a:endParaRPr lang="ru-RU"/>
        </a:p>
      </dgm:t>
    </dgm:pt>
    <dgm:pt modelId="{65CB7205-36D0-4C3D-B743-173ECADF57CD}" type="pres">
      <dgm:prSet presAssocID="{C5015CD6-7751-41CF-BE67-052037BDFEAF}" presName="arrowDiagram" presStyleCnt="0">
        <dgm:presLayoutVars>
          <dgm:chMax val="5"/>
          <dgm:dir/>
          <dgm:resizeHandles val="exact"/>
        </dgm:presLayoutVars>
      </dgm:prSet>
      <dgm:spPr/>
    </dgm:pt>
    <dgm:pt modelId="{190E81EE-E058-4E87-9E09-EF1B753E48DB}" type="pres">
      <dgm:prSet presAssocID="{C5015CD6-7751-41CF-BE67-052037BDFEAF}" presName="arrow" presStyleLbl="bgShp" presStyleIdx="0" presStyleCnt="1" custScaleX="134251" custLinFactNeighborX="-736" custLinFactNeighborY="10980"/>
      <dgm:spPr/>
    </dgm:pt>
    <dgm:pt modelId="{23505C19-07B6-4152-86C3-DD9BEF6F21E7}" type="pres">
      <dgm:prSet presAssocID="{C5015CD6-7751-41CF-BE67-052037BDFEAF}" presName="arrowDiagram2" presStyleCnt="0"/>
      <dgm:spPr/>
    </dgm:pt>
    <dgm:pt modelId="{E5032506-EFA9-41CA-A450-63906BBA68E8}" type="pres">
      <dgm:prSet presAssocID="{D0DD19E2-9C07-4F0B-8E68-CE8ADC751D38}" presName="bullet2a" presStyleLbl="node1" presStyleIdx="0" presStyleCnt="2"/>
      <dgm:spPr/>
    </dgm:pt>
    <dgm:pt modelId="{527F89B7-1B15-4EBE-AEFA-8AF074F1EB12}" type="pres">
      <dgm:prSet presAssocID="{D0DD19E2-9C07-4F0B-8E68-CE8ADC751D38}" presName="textBox2a" presStyleLbl="revTx" presStyleIdx="0" presStyleCnt="2" custScaleX="137207" custScaleY="658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2E7654-013D-4AD3-ADBD-020B3A57AEFE}" type="pres">
      <dgm:prSet presAssocID="{9BE308D1-04C0-4B65-B9DD-705CC0969F84}" presName="bullet2b" presStyleLbl="node1" presStyleIdx="1" presStyleCnt="2"/>
      <dgm:spPr/>
    </dgm:pt>
    <dgm:pt modelId="{A85461A7-3A81-4859-A672-4906021055C8}" type="pres">
      <dgm:prSet presAssocID="{9BE308D1-04C0-4B65-B9DD-705CC0969F84}" presName="textBox2b" presStyleLbl="revTx" presStyleIdx="1" presStyleCnt="2" custScaleX="176427" custScaleY="31748" custLinFactNeighborX="29178" custLinFactNeighborY="-244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F100323-23EB-46AF-99CA-C3BCFCDE0600}" type="presOf" srcId="{D0DD19E2-9C07-4F0B-8E68-CE8ADC751D38}" destId="{527F89B7-1B15-4EBE-AEFA-8AF074F1EB12}" srcOrd="0" destOrd="0" presId="urn:microsoft.com/office/officeart/2005/8/layout/arrow2"/>
    <dgm:cxn modelId="{639767E7-8AB9-4D6A-8B22-82213E04C288}" srcId="{C5015CD6-7751-41CF-BE67-052037BDFEAF}" destId="{9BE308D1-04C0-4B65-B9DD-705CC0969F84}" srcOrd="1" destOrd="0" parTransId="{047473FA-1754-4C42-B3EC-09F1CA335A56}" sibTransId="{E2EDB83D-27FD-4A00-BD61-F2E8ED4EEAC5}"/>
    <dgm:cxn modelId="{F7817C10-107C-46BA-9474-881C65640DC3}" type="presOf" srcId="{9BE308D1-04C0-4B65-B9DD-705CC0969F84}" destId="{A85461A7-3A81-4859-A672-4906021055C8}" srcOrd="0" destOrd="0" presId="urn:microsoft.com/office/officeart/2005/8/layout/arrow2"/>
    <dgm:cxn modelId="{44548F24-A284-41F2-BE7A-26337212C607}" srcId="{C5015CD6-7751-41CF-BE67-052037BDFEAF}" destId="{D0DD19E2-9C07-4F0B-8E68-CE8ADC751D38}" srcOrd="0" destOrd="0" parTransId="{FBDFBF87-69A3-4473-869C-C7FCB8C92C8B}" sibTransId="{9A820244-CDA2-4315-A30F-4A6D9917ED85}"/>
    <dgm:cxn modelId="{DEA33AAB-9AB6-4CF7-9BB0-7FF507FD6FB0}" type="presOf" srcId="{C5015CD6-7751-41CF-BE67-052037BDFEAF}" destId="{65CB7205-36D0-4C3D-B743-173ECADF57CD}" srcOrd="0" destOrd="0" presId="urn:microsoft.com/office/officeart/2005/8/layout/arrow2"/>
    <dgm:cxn modelId="{7EDC3C99-75C0-4D6F-80BF-CDBE61476AB0}" type="presParOf" srcId="{65CB7205-36D0-4C3D-B743-173ECADF57CD}" destId="{190E81EE-E058-4E87-9E09-EF1B753E48DB}" srcOrd="0" destOrd="0" presId="urn:microsoft.com/office/officeart/2005/8/layout/arrow2"/>
    <dgm:cxn modelId="{7AA263C0-AF0D-4BEC-A8A7-2CA3F9A6E45E}" type="presParOf" srcId="{65CB7205-36D0-4C3D-B743-173ECADF57CD}" destId="{23505C19-07B6-4152-86C3-DD9BEF6F21E7}" srcOrd="1" destOrd="0" presId="urn:microsoft.com/office/officeart/2005/8/layout/arrow2"/>
    <dgm:cxn modelId="{4563DE6B-2367-4C2D-BB32-FC79AE34A88D}" type="presParOf" srcId="{23505C19-07B6-4152-86C3-DD9BEF6F21E7}" destId="{E5032506-EFA9-41CA-A450-63906BBA68E8}" srcOrd="0" destOrd="0" presId="urn:microsoft.com/office/officeart/2005/8/layout/arrow2"/>
    <dgm:cxn modelId="{8F0832D5-7190-4091-B174-B7A550BA3347}" type="presParOf" srcId="{23505C19-07B6-4152-86C3-DD9BEF6F21E7}" destId="{527F89B7-1B15-4EBE-AEFA-8AF074F1EB12}" srcOrd="1" destOrd="0" presId="urn:microsoft.com/office/officeart/2005/8/layout/arrow2"/>
    <dgm:cxn modelId="{C588EE48-CFEC-4BC5-A622-B72127E4C6F7}" type="presParOf" srcId="{23505C19-07B6-4152-86C3-DD9BEF6F21E7}" destId="{DF2E7654-013D-4AD3-ADBD-020B3A57AEFE}" srcOrd="2" destOrd="0" presId="urn:microsoft.com/office/officeart/2005/8/layout/arrow2"/>
    <dgm:cxn modelId="{F4D3A653-92D3-499C-B0EC-0AA1C42FA933}" type="presParOf" srcId="{23505C19-07B6-4152-86C3-DD9BEF6F21E7}" destId="{A85461A7-3A81-4859-A672-4906021055C8}" srcOrd="3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E1FD683-C8D6-4BF7-A517-8AAB9F0FDE31}" type="doc">
      <dgm:prSet loTypeId="urn:microsoft.com/office/officeart/2005/8/layout/list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CDDB1861-3F77-463B-9AFA-AADB59E9AE96}">
      <dgm:prSet phldrT="[Текст]" custT="1"/>
      <dgm:spPr/>
      <dgm:t>
        <a:bodyPr/>
        <a:lstStyle/>
        <a:p>
          <a:pPr algn="ctr"/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Принцип </a:t>
          </a:r>
          <a:r>
            <a:rPr lang="ru-RU" sz="1600" b="1" dirty="0" err="1" smtClean="0">
              <a:latin typeface="Times New Roman" pitchFamily="18" charset="0"/>
              <a:cs typeface="Times New Roman" pitchFamily="18" charset="0"/>
            </a:rPr>
            <a:t>гуманизации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dgm:t>
    </dgm:pt>
    <dgm:pt modelId="{310AF703-DCDF-44C3-80B2-5F9E549427A2}" type="parTrans" cxnId="{E0B7F656-8E2A-49AA-9684-93493575E028}">
      <dgm:prSet/>
      <dgm:spPr/>
      <dgm:t>
        <a:bodyPr/>
        <a:lstStyle/>
        <a:p>
          <a:pPr algn="ctr"/>
          <a:endParaRPr lang="ru-RU" sz="1600" b="1">
            <a:latin typeface="Times New Roman" pitchFamily="18" charset="0"/>
            <a:cs typeface="Times New Roman" pitchFamily="18" charset="0"/>
          </a:endParaRPr>
        </a:p>
      </dgm:t>
    </dgm:pt>
    <dgm:pt modelId="{DA5D0CCB-DD3D-4887-83CE-F28C4FC11712}" type="sibTrans" cxnId="{E0B7F656-8E2A-49AA-9684-93493575E028}">
      <dgm:prSet/>
      <dgm:spPr/>
      <dgm:t>
        <a:bodyPr/>
        <a:lstStyle/>
        <a:p>
          <a:pPr algn="ctr"/>
          <a:endParaRPr lang="ru-RU" sz="1600" b="1">
            <a:latin typeface="Times New Roman" pitchFamily="18" charset="0"/>
            <a:cs typeface="Times New Roman" pitchFamily="18" charset="0"/>
          </a:endParaRPr>
        </a:p>
      </dgm:t>
    </dgm:pt>
    <dgm:pt modelId="{13DDF0B3-88E2-44A8-B16A-7FC5343CF556}">
      <dgm:prSet phldrT="[Текст]" custT="1"/>
      <dgm:spPr/>
      <dgm:t>
        <a:bodyPr/>
        <a:lstStyle/>
        <a:p>
          <a:pPr algn="ctr"/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Принцип индивидуализации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dgm:t>
    </dgm:pt>
    <dgm:pt modelId="{ABD8FA90-A012-4F4D-BCE8-EBDD09112931}" type="parTrans" cxnId="{CF83A47A-84B6-4209-AF66-02A519CEEB20}">
      <dgm:prSet/>
      <dgm:spPr/>
      <dgm:t>
        <a:bodyPr/>
        <a:lstStyle/>
        <a:p>
          <a:pPr algn="ctr"/>
          <a:endParaRPr lang="ru-RU" sz="1600" b="1">
            <a:latin typeface="Times New Roman" pitchFamily="18" charset="0"/>
            <a:cs typeface="Times New Roman" pitchFamily="18" charset="0"/>
          </a:endParaRPr>
        </a:p>
      </dgm:t>
    </dgm:pt>
    <dgm:pt modelId="{153E4D09-6DBB-4EEC-A0A5-D852C08B88E4}" type="sibTrans" cxnId="{CF83A47A-84B6-4209-AF66-02A519CEEB20}">
      <dgm:prSet/>
      <dgm:spPr/>
      <dgm:t>
        <a:bodyPr/>
        <a:lstStyle/>
        <a:p>
          <a:pPr algn="ctr"/>
          <a:endParaRPr lang="ru-RU" sz="1600" b="1">
            <a:latin typeface="Times New Roman" pitchFamily="18" charset="0"/>
            <a:cs typeface="Times New Roman" pitchFamily="18" charset="0"/>
          </a:endParaRPr>
        </a:p>
      </dgm:t>
    </dgm:pt>
    <dgm:pt modelId="{8FCDB740-732D-41B5-86C4-818786C2A74C}">
      <dgm:prSet phldrT="[Текст]" custT="1"/>
      <dgm:spPr/>
      <dgm:t>
        <a:bodyPr/>
        <a:lstStyle/>
        <a:p>
          <a:pPr algn="ctr"/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Принцип открытости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dgm:t>
    </dgm:pt>
    <dgm:pt modelId="{4E4E15FB-F415-489B-B7C2-EDB401E7DDDE}" type="parTrans" cxnId="{3F80B024-EA42-4DCF-A143-12E561518DD1}">
      <dgm:prSet/>
      <dgm:spPr/>
      <dgm:t>
        <a:bodyPr/>
        <a:lstStyle/>
        <a:p>
          <a:pPr algn="ctr"/>
          <a:endParaRPr lang="ru-RU" sz="1600" b="1">
            <a:latin typeface="Times New Roman" pitchFamily="18" charset="0"/>
            <a:cs typeface="Times New Roman" pitchFamily="18" charset="0"/>
          </a:endParaRPr>
        </a:p>
      </dgm:t>
    </dgm:pt>
    <dgm:pt modelId="{9D70E83F-598F-4D74-84EE-39999563E7DA}" type="sibTrans" cxnId="{3F80B024-EA42-4DCF-A143-12E561518DD1}">
      <dgm:prSet/>
      <dgm:spPr/>
      <dgm:t>
        <a:bodyPr/>
        <a:lstStyle/>
        <a:p>
          <a:pPr algn="ctr"/>
          <a:endParaRPr lang="ru-RU" sz="1600" b="1">
            <a:latin typeface="Times New Roman" pitchFamily="18" charset="0"/>
            <a:cs typeface="Times New Roman" pitchFamily="18" charset="0"/>
          </a:endParaRPr>
        </a:p>
      </dgm:t>
    </dgm:pt>
    <dgm:pt modelId="{26DB4922-A0F9-4583-8923-4C812513BF24}">
      <dgm:prSet phldrT="[Текст]" custT="1"/>
      <dgm:spPr/>
      <dgm:t>
        <a:bodyPr/>
        <a:lstStyle/>
        <a:p>
          <a:pPr algn="ctr"/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Принцип учета возрастных особенностей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dgm:t>
    </dgm:pt>
    <dgm:pt modelId="{886F6F25-0A2D-4E11-AFEE-B5B8FBB4357E}" type="parTrans" cxnId="{1DB40DD4-41E9-48C1-946F-4A1D1CBC0576}">
      <dgm:prSet/>
      <dgm:spPr/>
      <dgm:t>
        <a:bodyPr/>
        <a:lstStyle/>
        <a:p>
          <a:pPr algn="ctr"/>
          <a:endParaRPr lang="ru-RU" sz="1600" b="1">
            <a:latin typeface="Times New Roman" pitchFamily="18" charset="0"/>
            <a:cs typeface="Times New Roman" pitchFamily="18" charset="0"/>
          </a:endParaRPr>
        </a:p>
      </dgm:t>
    </dgm:pt>
    <dgm:pt modelId="{5B87A1E7-6816-4E31-A3AE-9131967C9302}" type="sibTrans" cxnId="{1DB40DD4-41E9-48C1-946F-4A1D1CBC0576}">
      <dgm:prSet/>
      <dgm:spPr/>
      <dgm:t>
        <a:bodyPr/>
        <a:lstStyle/>
        <a:p>
          <a:pPr algn="ctr"/>
          <a:endParaRPr lang="ru-RU" sz="1600" b="1">
            <a:latin typeface="Times New Roman" pitchFamily="18" charset="0"/>
            <a:cs typeface="Times New Roman" pitchFamily="18" charset="0"/>
          </a:endParaRPr>
        </a:p>
      </dgm:t>
    </dgm:pt>
    <dgm:pt modelId="{EBE8871A-C604-423B-8232-83CF1BDA785A}">
      <dgm:prSet phldrT="[Текст]" custT="1"/>
      <dgm:spPr/>
      <dgm:t>
        <a:bodyPr/>
        <a:lstStyle/>
        <a:p>
          <a:pPr algn="ctr"/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Принцип психологической комфортности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dgm:t>
    </dgm:pt>
    <dgm:pt modelId="{BC84EEB3-D300-40A6-8C44-CF5115C83EEB}" type="parTrans" cxnId="{29EE42ED-F97B-4093-90E8-DDF7AE910D0F}">
      <dgm:prSet/>
      <dgm:spPr/>
      <dgm:t>
        <a:bodyPr/>
        <a:lstStyle/>
        <a:p>
          <a:pPr algn="ctr"/>
          <a:endParaRPr lang="ru-RU" sz="1600" b="1">
            <a:latin typeface="Times New Roman" pitchFamily="18" charset="0"/>
            <a:cs typeface="Times New Roman" pitchFamily="18" charset="0"/>
          </a:endParaRPr>
        </a:p>
      </dgm:t>
    </dgm:pt>
    <dgm:pt modelId="{2A4A535F-6E4A-4A2F-B08D-5305C83728F9}" type="sibTrans" cxnId="{29EE42ED-F97B-4093-90E8-DDF7AE910D0F}">
      <dgm:prSet/>
      <dgm:spPr/>
      <dgm:t>
        <a:bodyPr/>
        <a:lstStyle/>
        <a:p>
          <a:pPr algn="ctr"/>
          <a:endParaRPr lang="ru-RU" sz="1600" b="1">
            <a:latin typeface="Times New Roman" pitchFamily="18" charset="0"/>
            <a:cs typeface="Times New Roman" pitchFamily="18" charset="0"/>
          </a:endParaRPr>
        </a:p>
      </dgm:t>
    </dgm:pt>
    <dgm:pt modelId="{7DAF76DA-A61F-486F-96C1-9A10995B1AAC}">
      <dgm:prSet phldrT="[Текст]" custT="1"/>
      <dgm:spPr/>
      <dgm:t>
        <a:bodyPr/>
        <a:lstStyle/>
        <a:p>
          <a:pPr algn="ctr"/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Принцип </a:t>
          </a:r>
          <a:r>
            <a:rPr lang="ru-RU" sz="1600" b="1" dirty="0" err="1" smtClean="0">
              <a:latin typeface="Times New Roman" pitchFamily="18" charset="0"/>
              <a:cs typeface="Times New Roman" pitchFamily="18" charset="0"/>
            </a:rPr>
            <a:t>диалогизации</a:t>
          </a:r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dgm:t>
    </dgm:pt>
    <dgm:pt modelId="{EF214DAB-6E7D-4A9D-8168-87A4AE5E9109}" type="parTrans" cxnId="{2B50FEE5-DAB6-4469-851D-2EE4D9E22188}">
      <dgm:prSet/>
      <dgm:spPr/>
      <dgm:t>
        <a:bodyPr/>
        <a:lstStyle/>
        <a:p>
          <a:pPr algn="ctr"/>
          <a:endParaRPr lang="ru-RU" sz="1600" b="1">
            <a:latin typeface="Times New Roman" pitchFamily="18" charset="0"/>
            <a:cs typeface="Times New Roman" pitchFamily="18" charset="0"/>
          </a:endParaRPr>
        </a:p>
      </dgm:t>
    </dgm:pt>
    <dgm:pt modelId="{2AC8CA86-5129-4A5B-A485-A39DE6A13DE9}" type="sibTrans" cxnId="{2B50FEE5-DAB6-4469-851D-2EE4D9E22188}">
      <dgm:prSet/>
      <dgm:spPr/>
      <dgm:t>
        <a:bodyPr/>
        <a:lstStyle/>
        <a:p>
          <a:pPr algn="ctr"/>
          <a:endParaRPr lang="ru-RU" sz="1600" b="1">
            <a:latin typeface="Times New Roman" pitchFamily="18" charset="0"/>
            <a:cs typeface="Times New Roman" pitchFamily="18" charset="0"/>
          </a:endParaRPr>
        </a:p>
      </dgm:t>
    </dgm:pt>
    <dgm:pt modelId="{EADA20B1-C146-49F6-A906-CE3C840883A0}">
      <dgm:prSet phldrT="[Текст]" custT="1"/>
      <dgm:spPr/>
      <dgm:t>
        <a:bodyPr/>
        <a:lstStyle/>
        <a:p>
          <a:pPr algn="ctr"/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Принцип социального партнерства, взаимопонимания и доверия 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dgm:t>
    </dgm:pt>
    <dgm:pt modelId="{308898B7-3A1B-453B-9889-B15817ACF6D6}" type="parTrans" cxnId="{53D67F3B-E17E-44B1-A58E-F1F52A72C225}">
      <dgm:prSet/>
      <dgm:spPr/>
      <dgm:t>
        <a:bodyPr/>
        <a:lstStyle/>
        <a:p>
          <a:pPr algn="ctr"/>
          <a:endParaRPr lang="ru-RU" sz="1600" b="1">
            <a:latin typeface="Times New Roman" pitchFamily="18" charset="0"/>
            <a:cs typeface="Times New Roman" pitchFamily="18" charset="0"/>
          </a:endParaRPr>
        </a:p>
      </dgm:t>
    </dgm:pt>
    <dgm:pt modelId="{7BC55FC0-C9E2-48AE-AD23-76F607AA7D8C}" type="sibTrans" cxnId="{53D67F3B-E17E-44B1-A58E-F1F52A72C225}">
      <dgm:prSet/>
      <dgm:spPr/>
      <dgm:t>
        <a:bodyPr/>
        <a:lstStyle/>
        <a:p>
          <a:pPr algn="ctr"/>
          <a:endParaRPr lang="ru-RU" sz="1600" b="1">
            <a:latin typeface="Times New Roman" pitchFamily="18" charset="0"/>
            <a:cs typeface="Times New Roman" pitchFamily="18" charset="0"/>
          </a:endParaRPr>
        </a:p>
      </dgm:t>
    </dgm:pt>
    <dgm:pt modelId="{EF58DE82-EDCB-4ADB-AF3A-017A28637FFA}">
      <dgm:prSet phldrT="[Текст]" custT="1"/>
      <dgm:spPr/>
      <dgm:t>
        <a:bodyPr/>
        <a:lstStyle/>
        <a:p>
          <a:pPr algn="ctr"/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Принцип «Активного слушателя»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dgm:t>
    </dgm:pt>
    <dgm:pt modelId="{12708937-D7AA-4634-A304-600D22875A47}" type="parTrans" cxnId="{F0312BC1-A4A1-4ED4-83F7-B28269693134}">
      <dgm:prSet/>
      <dgm:spPr/>
      <dgm:t>
        <a:bodyPr/>
        <a:lstStyle/>
        <a:p>
          <a:pPr algn="ctr"/>
          <a:endParaRPr lang="ru-RU" sz="1600" b="1">
            <a:latin typeface="Times New Roman" pitchFamily="18" charset="0"/>
            <a:cs typeface="Times New Roman" pitchFamily="18" charset="0"/>
          </a:endParaRPr>
        </a:p>
      </dgm:t>
    </dgm:pt>
    <dgm:pt modelId="{E623CC17-785C-4CA6-97DE-37276DC46ACA}" type="sibTrans" cxnId="{F0312BC1-A4A1-4ED4-83F7-B28269693134}">
      <dgm:prSet/>
      <dgm:spPr/>
      <dgm:t>
        <a:bodyPr/>
        <a:lstStyle/>
        <a:p>
          <a:pPr algn="ctr"/>
          <a:endParaRPr lang="ru-RU" sz="1600" b="1">
            <a:latin typeface="Times New Roman" pitchFamily="18" charset="0"/>
            <a:cs typeface="Times New Roman" pitchFamily="18" charset="0"/>
          </a:endParaRPr>
        </a:p>
      </dgm:t>
    </dgm:pt>
    <dgm:pt modelId="{3EA6D407-AB36-4B3D-9992-533266876570}">
      <dgm:prSet phldrT="[Текст]" custT="1"/>
      <dgm:spPr/>
      <dgm:t>
        <a:bodyPr/>
        <a:lstStyle/>
        <a:p>
          <a:pPr algn="ctr"/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Принцип согласованности действий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dgm:t>
    </dgm:pt>
    <dgm:pt modelId="{E1CD4CFD-1846-4D09-AA8B-EEDC8E441DB0}" type="parTrans" cxnId="{1B751413-B6B3-4957-8DB4-4783D0D21041}">
      <dgm:prSet/>
      <dgm:spPr/>
      <dgm:t>
        <a:bodyPr/>
        <a:lstStyle/>
        <a:p>
          <a:pPr algn="ctr"/>
          <a:endParaRPr lang="ru-RU" sz="1600" b="1">
            <a:latin typeface="Times New Roman" pitchFamily="18" charset="0"/>
            <a:cs typeface="Times New Roman" pitchFamily="18" charset="0"/>
          </a:endParaRPr>
        </a:p>
      </dgm:t>
    </dgm:pt>
    <dgm:pt modelId="{19675EAE-C3E8-41F0-8FC2-6246E61C1B69}" type="sibTrans" cxnId="{1B751413-B6B3-4957-8DB4-4783D0D21041}">
      <dgm:prSet/>
      <dgm:spPr/>
      <dgm:t>
        <a:bodyPr/>
        <a:lstStyle/>
        <a:p>
          <a:pPr algn="ctr"/>
          <a:endParaRPr lang="ru-RU" sz="1600" b="1">
            <a:latin typeface="Times New Roman" pitchFamily="18" charset="0"/>
            <a:cs typeface="Times New Roman" pitchFamily="18" charset="0"/>
          </a:endParaRPr>
        </a:p>
      </dgm:t>
    </dgm:pt>
    <dgm:pt modelId="{7AE3F588-E8E8-4B2E-8920-F1AD0C2D8708}">
      <dgm:prSet phldrT="[Текст]" custT="1"/>
      <dgm:spPr/>
      <dgm:t>
        <a:bodyPr/>
        <a:lstStyle/>
        <a:p>
          <a:pPr algn="ctr"/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Принцип самовоспитания и самообучения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dgm:t>
    </dgm:pt>
    <dgm:pt modelId="{37549AD6-45DF-490A-A714-CE2C5CA516DD}" type="parTrans" cxnId="{1E4F286D-5F59-4B71-80D2-D9E9C72A80FE}">
      <dgm:prSet/>
      <dgm:spPr/>
      <dgm:t>
        <a:bodyPr/>
        <a:lstStyle/>
        <a:p>
          <a:pPr algn="ctr"/>
          <a:endParaRPr lang="ru-RU" sz="1600" b="1">
            <a:latin typeface="Times New Roman" pitchFamily="18" charset="0"/>
            <a:cs typeface="Times New Roman" pitchFamily="18" charset="0"/>
          </a:endParaRPr>
        </a:p>
      </dgm:t>
    </dgm:pt>
    <dgm:pt modelId="{D98638CC-C12F-4DCF-B262-FDD12DB95715}" type="sibTrans" cxnId="{1E4F286D-5F59-4B71-80D2-D9E9C72A80FE}">
      <dgm:prSet/>
      <dgm:spPr/>
      <dgm:t>
        <a:bodyPr/>
        <a:lstStyle/>
        <a:p>
          <a:pPr algn="ctr"/>
          <a:endParaRPr lang="ru-RU" sz="1600" b="1">
            <a:latin typeface="Times New Roman" pitchFamily="18" charset="0"/>
            <a:cs typeface="Times New Roman" pitchFamily="18" charset="0"/>
          </a:endParaRPr>
        </a:p>
      </dgm:t>
    </dgm:pt>
    <dgm:pt modelId="{108976D7-0C44-421E-A4B0-0DAF0F9EA759}">
      <dgm:prSet phldrT="[Текст]" custT="1"/>
      <dgm:spPr/>
      <dgm:t>
        <a:bodyPr/>
        <a:lstStyle/>
        <a:p>
          <a:pPr algn="ctr"/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Принцип ненавязчивости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dgm:t>
    </dgm:pt>
    <dgm:pt modelId="{87710275-A726-4A68-8DE7-6BF1A4219424}" type="parTrans" cxnId="{C79A5E05-7145-48C0-B04A-3DFF96CE3051}">
      <dgm:prSet/>
      <dgm:spPr/>
      <dgm:t>
        <a:bodyPr/>
        <a:lstStyle/>
        <a:p>
          <a:pPr algn="ctr"/>
          <a:endParaRPr lang="ru-RU" sz="1600" b="1">
            <a:latin typeface="Times New Roman" pitchFamily="18" charset="0"/>
            <a:cs typeface="Times New Roman" pitchFamily="18" charset="0"/>
          </a:endParaRPr>
        </a:p>
      </dgm:t>
    </dgm:pt>
    <dgm:pt modelId="{A8F075E4-6E6A-477C-8887-1BCFC64D5420}" type="sibTrans" cxnId="{C79A5E05-7145-48C0-B04A-3DFF96CE3051}">
      <dgm:prSet/>
      <dgm:spPr/>
      <dgm:t>
        <a:bodyPr/>
        <a:lstStyle/>
        <a:p>
          <a:pPr algn="ctr"/>
          <a:endParaRPr lang="ru-RU" sz="1600" b="1">
            <a:latin typeface="Times New Roman" pitchFamily="18" charset="0"/>
            <a:cs typeface="Times New Roman" pitchFamily="18" charset="0"/>
          </a:endParaRPr>
        </a:p>
      </dgm:t>
    </dgm:pt>
    <dgm:pt modelId="{83ED3F3C-1BD5-4E46-AA95-ED6A9311FE5F}">
      <dgm:prSet phldrT="[Текст]" custT="1"/>
      <dgm:spPr/>
      <dgm:t>
        <a:bodyPr/>
        <a:lstStyle/>
        <a:p>
          <a:pPr algn="ctr"/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Принцип жизненного опыта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dgm:t>
    </dgm:pt>
    <dgm:pt modelId="{68A32664-6FDF-4DAE-86F6-E7557A68178F}" type="parTrans" cxnId="{74DD1566-EC9C-4AE6-A2BB-C7E6B26B1A92}">
      <dgm:prSet/>
      <dgm:spPr/>
      <dgm:t>
        <a:bodyPr/>
        <a:lstStyle/>
        <a:p>
          <a:pPr algn="ctr"/>
          <a:endParaRPr lang="ru-RU" sz="1600" b="1">
            <a:latin typeface="Times New Roman" pitchFamily="18" charset="0"/>
            <a:cs typeface="Times New Roman" pitchFamily="18" charset="0"/>
          </a:endParaRPr>
        </a:p>
      </dgm:t>
    </dgm:pt>
    <dgm:pt modelId="{FADCFE78-3BEE-4A7A-970A-B7BEFDEA4A97}" type="sibTrans" cxnId="{74DD1566-EC9C-4AE6-A2BB-C7E6B26B1A92}">
      <dgm:prSet/>
      <dgm:spPr/>
      <dgm:t>
        <a:bodyPr/>
        <a:lstStyle/>
        <a:p>
          <a:pPr algn="ctr"/>
          <a:endParaRPr lang="ru-RU" sz="1600" b="1">
            <a:latin typeface="Times New Roman" pitchFamily="18" charset="0"/>
            <a:cs typeface="Times New Roman" pitchFamily="18" charset="0"/>
          </a:endParaRPr>
        </a:p>
      </dgm:t>
    </dgm:pt>
    <dgm:pt modelId="{A0A09B1C-F5F6-43C2-B1B3-10789C510DB3}">
      <dgm:prSet phldrT="[Текст]" custT="1"/>
      <dgm:spPr/>
      <dgm:t>
        <a:bodyPr/>
        <a:lstStyle/>
        <a:p>
          <a:pPr algn="ctr"/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Принцип предметно-развивающего пространства 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dgm:t>
    </dgm:pt>
    <dgm:pt modelId="{3C4EDF3B-3BBC-4B13-879F-7D2DBB258AFD}" type="parTrans" cxnId="{C51AA6CB-EF36-4DDA-AE23-C021A54630B3}">
      <dgm:prSet/>
      <dgm:spPr/>
      <dgm:t>
        <a:bodyPr/>
        <a:lstStyle/>
        <a:p>
          <a:pPr algn="ctr"/>
          <a:endParaRPr lang="ru-RU" sz="1600" b="1">
            <a:latin typeface="Times New Roman" pitchFamily="18" charset="0"/>
            <a:cs typeface="Times New Roman" pitchFamily="18" charset="0"/>
          </a:endParaRPr>
        </a:p>
      </dgm:t>
    </dgm:pt>
    <dgm:pt modelId="{D7B8663B-48B2-4E76-AD69-9F14ED282E06}" type="sibTrans" cxnId="{C51AA6CB-EF36-4DDA-AE23-C021A54630B3}">
      <dgm:prSet/>
      <dgm:spPr/>
      <dgm:t>
        <a:bodyPr/>
        <a:lstStyle/>
        <a:p>
          <a:pPr algn="ctr"/>
          <a:endParaRPr lang="ru-RU" sz="1600" b="1">
            <a:latin typeface="Times New Roman" pitchFamily="18" charset="0"/>
            <a:cs typeface="Times New Roman" pitchFamily="18" charset="0"/>
          </a:endParaRPr>
        </a:p>
      </dgm:t>
    </dgm:pt>
    <dgm:pt modelId="{AECEFFD1-1FEA-4BE7-9D3A-E42FDA2B1591}">
      <dgm:prSet phldrT="[Текст]" custT="1"/>
      <dgm:spPr/>
      <dgm:t>
        <a:bodyPr/>
        <a:lstStyle/>
        <a:p>
          <a:pPr algn="ctr"/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Принцип безусловного принятия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dgm:t>
    </dgm:pt>
    <dgm:pt modelId="{465C5552-EE9F-47F3-B973-38CB95E494F4}" type="parTrans" cxnId="{40B35F28-B3E5-49B8-AE76-9AEF282FED3C}">
      <dgm:prSet/>
      <dgm:spPr/>
      <dgm:t>
        <a:bodyPr/>
        <a:lstStyle/>
        <a:p>
          <a:pPr algn="ctr"/>
          <a:endParaRPr lang="ru-RU" sz="1600" b="1">
            <a:latin typeface="Times New Roman" pitchFamily="18" charset="0"/>
            <a:cs typeface="Times New Roman" pitchFamily="18" charset="0"/>
          </a:endParaRPr>
        </a:p>
      </dgm:t>
    </dgm:pt>
    <dgm:pt modelId="{1816DB2B-5587-41D9-8A12-F10AAA2B7F10}" type="sibTrans" cxnId="{40B35F28-B3E5-49B8-AE76-9AEF282FED3C}">
      <dgm:prSet/>
      <dgm:spPr/>
      <dgm:t>
        <a:bodyPr/>
        <a:lstStyle/>
        <a:p>
          <a:pPr algn="ctr"/>
          <a:endParaRPr lang="ru-RU" sz="1600" b="1">
            <a:latin typeface="Times New Roman" pitchFamily="18" charset="0"/>
            <a:cs typeface="Times New Roman" pitchFamily="18" charset="0"/>
          </a:endParaRPr>
        </a:p>
      </dgm:t>
    </dgm:pt>
    <dgm:pt modelId="{BA3A049E-D45D-4EFC-A21E-A46B2A05978F}" type="pres">
      <dgm:prSet presAssocID="{8E1FD683-C8D6-4BF7-A517-8AAB9F0FDE3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086F9E1-B99C-40E5-A789-999C964EEF7E}" type="pres">
      <dgm:prSet presAssocID="{CDDB1861-3F77-463B-9AFA-AADB59E9AE96}" presName="parentLin" presStyleCnt="0"/>
      <dgm:spPr/>
    </dgm:pt>
    <dgm:pt modelId="{F7BED037-42FE-4636-8169-9813EBA1B7D3}" type="pres">
      <dgm:prSet presAssocID="{CDDB1861-3F77-463B-9AFA-AADB59E9AE96}" presName="parentLeftMargin" presStyleLbl="node1" presStyleIdx="0" presStyleCnt="14"/>
      <dgm:spPr/>
      <dgm:t>
        <a:bodyPr/>
        <a:lstStyle/>
        <a:p>
          <a:endParaRPr lang="ru-RU"/>
        </a:p>
      </dgm:t>
    </dgm:pt>
    <dgm:pt modelId="{FF45DF3E-A584-4EB9-9C41-7C40A9EFE8B9}" type="pres">
      <dgm:prSet presAssocID="{CDDB1861-3F77-463B-9AFA-AADB59E9AE96}" presName="parentText" presStyleLbl="node1" presStyleIdx="0" presStyleCnt="14" custLinFactX="2108" custLinFactNeighborX="100000" custLinFactNeighborY="103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30BA2E-98D6-46C3-9166-409D8F4E756E}" type="pres">
      <dgm:prSet presAssocID="{CDDB1861-3F77-463B-9AFA-AADB59E9AE96}" presName="negativeSpace" presStyleCnt="0"/>
      <dgm:spPr/>
    </dgm:pt>
    <dgm:pt modelId="{E1FE7C9C-002C-4BD7-BD6F-D99E18ED3B61}" type="pres">
      <dgm:prSet presAssocID="{CDDB1861-3F77-463B-9AFA-AADB59E9AE96}" presName="childText" presStyleLbl="conFgAcc1" presStyleIdx="0" presStyleCnt="14">
        <dgm:presLayoutVars>
          <dgm:bulletEnabled val="1"/>
        </dgm:presLayoutVars>
      </dgm:prSet>
      <dgm:spPr/>
    </dgm:pt>
    <dgm:pt modelId="{8ED159AC-C3BB-458B-B680-56935A371EF3}" type="pres">
      <dgm:prSet presAssocID="{DA5D0CCB-DD3D-4887-83CE-F28C4FC11712}" presName="spaceBetweenRectangles" presStyleCnt="0"/>
      <dgm:spPr/>
    </dgm:pt>
    <dgm:pt modelId="{AA223985-6519-4E80-8FEF-364F9D9C4589}" type="pres">
      <dgm:prSet presAssocID="{13DDF0B3-88E2-44A8-B16A-7FC5343CF556}" presName="parentLin" presStyleCnt="0"/>
      <dgm:spPr/>
    </dgm:pt>
    <dgm:pt modelId="{3C959F97-8A0E-47C6-A2AD-E4E8D2CECEF0}" type="pres">
      <dgm:prSet presAssocID="{13DDF0B3-88E2-44A8-B16A-7FC5343CF556}" presName="parentLeftMargin" presStyleLbl="node1" presStyleIdx="0" presStyleCnt="14"/>
      <dgm:spPr/>
      <dgm:t>
        <a:bodyPr/>
        <a:lstStyle/>
        <a:p>
          <a:endParaRPr lang="ru-RU"/>
        </a:p>
      </dgm:t>
    </dgm:pt>
    <dgm:pt modelId="{BAB40CBB-BC12-4CF1-8375-DD59F312EE29}" type="pres">
      <dgm:prSet presAssocID="{13DDF0B3-88E2-44A8-B16A-7FC5343CF556}" presName="parentText" presStyleLbl="node1" presStyleIdx="1" presStyleCnt="1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EDDBCA-7F46-48F3-AA6A-80F37D831F5C}" type="pres">
      <dgm:prSet presAssocID="{13DDF0B3-88E2-44A8-B16A-7FC5343CF556}" presName="negativeSpace" presStyleCnt="0"/>
      <dgm:spPr/>
    </dgm:pt>
    <dgm:pt modelId="{2DF149F2-B8D1-441E-A59B-710F98A75F0D}" type="pres">
      <dgm:prSet presAssocID="{13DDF0B3-88E2-44A8-B16A-7FC5343CF556}" presName="childText" presStyleLbl="conFgAcc1" presStyleIdx="1" presStyleCnt="14">
        <dgm:presLayoutVars>
          <dgm:bulletEnabled val="1"/>
        </dgm:presLayoutVars>
      </dgm:prSet>
      <dgm:spPr/>
    </dgm:pt>
    <dgm:pt modelId="{6AA18139-02DE-46E8-94F4-ED49E1B09DF8}" type="pres">
      <dgm:prSet presAssocID="{153E4D09-6DBB-4EEC-A0A5-D852C08B88E4}" presName="spaceBetweenRectangles" presStyleCnt="0"/>
      <dgm:spPr/>
    </dgm:pt>
    <dgm:pt modelId="{C874565E-A20B-4A6F-831D-BF3737FDDBC7}" type="pres">
      <dgm:prSet presAssocID="{8FCDB740-732D-41B5-86C4-818786C2A74C}" presName="parentLin" presStyleCnt="0"/>
      <dgm:spPr/>
    </dgm:pt>
    <dgm:pt modelId="{62036703-D87E-478C-A30B-2B6EBB1DC8B1}" type="pres">
      <dgm:prSet presAssocID="{8FCDB740-732D-41B5-86C4-818786C2A74C}" presName="parentLeftMargin" presStyleLbl="node1" presStyleIdx="1" presStyleCnt="14"/>
      <dgm:spPr/>
      <dgm:t>
        <a:bodyPr/>
        <a:lstStyle/>
        <a:p>
          <a:endParaRPr lang="ru-RU"/>
        </a:p>
      </dgm:t>
    </dgm:pt>
    <dgm:pt modelId="{0D52BA30-39B9-4EB1-A99C-53366BCDD1D8}" type="pres">
      <dgm:prSet presAssocID="{8FCDB740-732D-41B5-86C4-818786C2A74C}" presName="parentText" presStyleLbl="node1" presStyleIdx="2" presStyleCnt="14" custLinFactX="3279" custLinFactNeighborX="100000" custLinFactNeighborY="-814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0F1176-3820-4371-AA3A-494416258015}" type="pres">
      <dgm:prSet presAssocID="{8FCDB740-732D-41B5-86C4-818786C2A74C}" presName="negativeSpace" presStyleCnt="0"/>
      <dgm:spPr/>
    </dgm:pt>
    <dgm:pt modelId="{9008B868-A247-440C-9537-0BB0EAEF3E7A}" type="pres">
      <dgm:prSet presAssocID="{8FCDB740-732D-41B5-86C4-818786C2A74C}" presName="childText" presStyleLbl="conFgAcc1" presStyleIdx="2" presStyleCnt="14">
        <dgm:presLayoutVars>
          <dgm:bulletEnabled val="1"/>
        </dgm:presLayoutVars>
      </dgm:prSet>
      <dgm:spPr/>
    </dgm:pt>
    <dgm:pt modelId="{9333B26A-66D6-48CA-B2D4-257D29637608}" type="pres">
      <dgm:prSet presAssocID="{9D70E83F-598F-4D74-84EE-39999563E7DA}" presName="spaceBetweenRectangles" presStyleCnt="0"/>
      <dgm:spPr/>
    </dgm:pt>
    <dgm:pt modelId="{FC2020A1-2C3B-4E6E-93DA-2864BE9A7D03}" type="pres">
      <dgm:prSet presAssocID="{26DB4922-A0F9-4583-8923-4C812513BF24}" presName="parentLin" presStyleCnt="0"/>
      <dgm:spPr/>
    </dgm:pt>
    <dgm:pt modelId="{CBF84438-1F31-495E-8CD7-1A7CAAB29F85}" type="pres">
      <dgm:prSet presAssocID="{26DB4922-A0F9-4583-8923-4C812513BF24}" presName="parentLeftMargin" presStyleLbl="node1" presStyleIdx="2" presStyleCnt="14"/>
      <dgm:spPr/>
      <dgm:t>
        <a:bodyPr/>
        <a:lstStyle/>
        <a:p>
          <a:endParaRPr lang="ru-RU"/>
        </a:p>
      </dgm:t>
    </dgm:pt>
    <dgm:pt modelId="{40DD84B1-9B6C-457B-B37B-5B647E28ED1C}" type="pres">
      <dgm:prSet presAssocID="{26DB4922-A0F9-4583-8923-4C812513BF24}" presName="parentText" presStyleLbl="node1" presStyleIdx="3" presStyleCnt="1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ACB2B6-5697-465B-9153-114D8B1BE7E4}" type="pres">
      <dgm:prSet presAssocID="{26DB4922-A0F9-4583-8923-4C812513BF24}" presName="negativeSpace" presStyleCnt="0"/>
      <dgm:spPr/>
    </dgm:pt>
    <dgm:pt modelId="{38E020AD-7653-4931-89A5-C93644F44E7E}" type="pres">
      <dgm:prSet presAssocID="{26DB4922-A0F9-4583-8923-4C812513BF24}" presName="childText" presStyleLbl="conFgAcc1" presStyleIdx="3" presStyleCnt="14">
        <dgm:presLayoutVars>
          <dgm:bulletEnabled val="1"/>
        </dgm:presLayoutVars>
      </dgm:prSet>
      <dgm:spPr/>
    </dgm:pt>
    <dgm:pt modelId="{F6B7911F-722A-4F97-AD7A-C6D2CFF834A7}" type="pres">
      <dgm:prSet presAssocID="{5B87A1E7-6816-4E31-A3AE-9131967C9302}" presName="spaceBetweenRectangles" presStyleCnt="0"/>
      <dgm:spPr/>
    </dgm:pt>
    <dgm:pt modelId="{37613C15-420F-4935-8E29-D9C5C43C985A}" type="pres">
      <dgm:prSet presAssocID="{EBE8871A-C604-423B-8232-83CF1BDA785A}" presName="parentLin" presStyleCnt="0"/>
      <dgm:spPr/>
    </dgm:pt>
    <dgm:pt modelId="{ABD43CF6-9F94-4F8A-925C-DA7564F9DE35}" type="pres">
      <dgm:prSet presAssocID="{EBE8871A-C604-423B-8232-83CF1BDA785A}" presName="parentLeftMargin" presStyleLbl="node1" presStyleIdx="3" presStyleCnt="14"/>
      <dgm:spPr/>
      <dgm:t>
        <a:bodyPr/>
        <a:lstStyle/>
        <a:p>
          <a:endParaRPr lang="ru-RU"/>
        </a:p>
      </dgm:t>
    </dgm:pt>
    <dgm:pt modelId="{C0691F0D-71DC-4B20-9075-36CC22B18A3D}" type="pres">
      <dgm:prSet presAssocID="{EBE8871A-C604-423B-8232-83CF1BDA785A}" presName="parentText" presStyleLbl="node1" presStyleIdx="4" presStyleCnt="14" custLinFactX="3279" custLinFactNeighborX="100000" custLinFactNeighborY="977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0B50B8-DB12-4032-8FD3-9821B77358D4}" type="pres">
      <dgm:prSet presAssocID="{EBE8871A-C604-423B-8232-83CF1BDA785A}" presName="negativeSpace" presStyleCnt="0"/>
      <dgm:spPr/>
    </dgm:pt>
    <dgm:pt modelId="{1E050D15-11EA-456E-A2CD-BFCB617C0C0C}" type="pres">
      <dgm:prSet presAssocID="{EBE8871A-C604-423B-8232-83CF1BDA785A}" presName="childText" presStyleLbl="conFgAcc1" presStyleIdx="4" presStyleCnt="14">
        <dgm:presLayoutVars>
          <dgm:bulletEnabled val="1"/>
        </dgm:presLayoutVars>
      </dgm:prSet>
      <dgm:spPr/>
    </dgm:pt>
    <dgm:pt modelId="{B7BE12D8-2D97-419D-9E00-4CB2327BB872}" type="pres">
      <dgm:prSet presAssocID="{2A4A535F-6E4A-4A2F-B08D-5305C83728F9}" presName="spaceBetweenRectangles" presStyleCnt="0"/>
      <dgm:spPr/>
    </dgm:pt>
    <dgm:pt modelId="{619E5BA5-93B2-410F-9499-78C770E3CCAA}" type="pres">
      <dgm:prSet presAssocID="{7DAF76DA-A61F-486F-96C1-9A10995B1AAC}" presName="parentLin" presStyleCnt="0"/>
      <dgm:spPr/>
    </dgm:pt>
    <dgm:pt modelId="{3B67BC57-3748-4CF9-9FD7-A7111F3FC90C}" type="pres">
      <dgm:prSet presAssocID="{7DAF76DA-A61F-486F-96C1-9A10995B1AAC}" presName="parentLeftMargin" presStyleLbl="node1" presStyleIdx="4" presStyleCnt="14"/>
      <dgm:spPr/>
      <dgm:t>
        <a:bodyPr/>
        <a:lstStyle/>
        <a:p>
          <a:endParaRPr lang="ru-RU"/>
        </a:p>
      </dgm:t>
    </dgm:pt>
    <dgm:pt modelId="{2787EF32-2B88-44AB-9E66-AF0A8C7FEBDE}" type="pres">
      <dgm:prSet presAssocID="{7DAF76DA-A61F-486F-96C1-9A10995B1AAC}" presName="parentText" presStyleLbl="node1" presStyleIdx="5" presStyleCnt="1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EF1A79-C12A-4A87-B2F7-F4B41B1981E2}" type="pres">
      <dgm:prSet presAssocID="{7DAF76DA-A61F-486F-96C1-9A10995B1AAC}" presName="negativeSpace" presStyleCnt="0"/>
      <dgm:spPr/>
    </dgm:pt>
    <dgm:pt modelId="{E6AE835F-CC68-4A28-AC84-1352A592EA4B}" type="pres">
      <dgm:prSet presAssocID="{7DAF76DA-A61F-486F-96C1-9A10995B1AAC}" presName="childText" presStyleLbl="conFgAcc1" presStyleIdx="5" presStyleCnt="14">
        <dgm:presLayoutVars>
          <dgm:bulletEnabled val="1"/>
        </dgm:presLayoutVars>
      </dgm:prSet>
      <dgm:spPr/>
    </dgm:pt>
    <dgm:pt modelId="{FA4E17EE-9410-4BC3-A682-E7B78D0E7088}" type="pres">
      <dgm:prSet presAssocID="{2AC8CA86-5129-4A5B-A485-A39DE6A13DE9}" presName="spaceBetweenRectangles" presStyleCnt="0"/>
      <dgm:spPr/>
    </dgm:pt>
    <dgm:pt modelId="{D4D8B6C8-286A-4EF0-811C-19D5B005EAC1}" type="pres">
      <dgm:prSet presAssocID="{EADA20B1-C146-49F6-A906-CE3C840883A0}" presName="parentLin" presStyleCnt="0"/>
      <dgm:spPr/>
    </dgm:pt>
    <dgm:pt modelId="{1C493014-935B-4AF8-B959-345EA73FE00F}" type="pres">
      <dgm:prSet presAssocID="{EADA20B1-C146-49F6-A906-CE3C840883A0}" presName="parentLeftMargin" presStyleLbl="node1" presStyleIdx="5" presStyleCnt="14"/>
      <dgm:spPr/>
      <dgm:t>
        <a:bodyPr/>
        <a:lstStyle/>
        <a:p>
          <a:endParaRPr lang="ru-RU"/>
        </a:p>
      </dgm:t>
    </dgm:pt>
    <dgm:pt modelId="{C64CBCEF-8F6C-4C2C-90C1-C51E341BB1BF}" type="pres">
      <dgm:prSet presAssocID="{EADA20B1-C146-49F6-A906-CE3C840883A0}" presName="parentText" presStyleLbl="node1" presStyleIdx="6" presStyleCnt="14" custScaleX="117798" custLinFactX="3279" custLinFactNeighborX="100000" custLinFactNeighborY="-2650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8FC37D-39B0-439A-BB74-D4FE6F22CB81}" type="pres">
      <dgm:prSet presAssocID="{EADA20B1-C146-49F6-A906-CE3C840883A0}" presName="negativeSpace" presStyleCnt="0"/>
      <dgm:spPr/>
    </dgm:pt>
    <dgm:pt modelId="{DDFEAAA5-5952-4883-A2D8-F66C2ABD5934}" type="pres">
      <dgm:prSet presAssocID="{EADA20B1-C146-49F6-A906-CE3C840883A0}" presName="childText" presStyleLbl="conFgAcc1" presStyleIdx="6" presStyleCnt="14">
        <dgm:presLayoutVars>
          <dgm:bulletEnabled val="1"/>
        </dgm:presLayoutVars>
      </dgm:prSet>
      <dgm:spPr/>
    </dgm:pt>
    <dgm:pt modelId="{E48D2FFC-59D7-49D9-AD6D-ED57656A2170}" type="pres">
      <dgm:prSet presAssocID="{7BC55FC0-C9E2-48AE-AD23-76F607AA7D8C}" presName="spaceBetweenRectangles" presStyleCnt="0"/>
      <dgm:spPr/>
    </dgm:pt>
    <dgm:pt modelId="{158AD27C-83BF-429E-9456-3AA4DC193207}" type="pres">
      <dgm:prSet presAssocID="{EF58DE82-EDCB-4ADB-AF3A-017A28637FFA}" presName="parentLin" presStyleCnt="0"/>
      <dgm:spPr/>
    </dgm:pt>
    <dgm:pt modelId="{244F7D8C-5D2B-4E86-A34A-918ABF4EA251}" type="pres">
      <dgm:prSet presAssocID="{EF58DE82-EDCB-4ADB-AF3A-017A28637FFA}" presName="parentLeftMargin" presStyleLbl="node1" presStyleIdx="6" presStyleCnt="14"/>
      <dgm:spPr/>
      <dgm:t>
        <a:bodyPr/>
        <a:lstStyle/>
        <a:p>
          <a:endParaRPr lang="ru-RU"/>
        </a:p>
      </dgm:t>
    </dgm:pt>
    <dgm:pt modelId="{0A5C5A7C-7BCC-47EC-A561-ABBFD4A45600}" type="pres">
      <dgm:prSet presAssocID="{EF58DE82-EDCB-4ADB-AF3A-017A28637FFA}" presName="parentText" presStyleLbl="node1" presStyleIdx="7" presStyleCnt="1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525CE6-7690-4FB2-83BE-5E9FA7F641CA}" type="pres">
      <dgm:prSet presAssocID="{EF58DE82-EDCB-4ADB-AF3A-017A28637FFA}" presName="negativeSpace" presStyleCnt="0"/>
      <dgm:spPr/>
    </dgm:pt>
    <dgm:pt modelId="{58D1E58A-4733-46D4-8C10-1CE9AF750D75}" type="pres">
      <dgm:prSet presAssocID="{EF58DE82-EDCB-4ADB-AF3A-017A28637FFA}" presName="childText" presStyleLbl="conFgAcc1" presStyleIdx="7" presStyleCnt="14">
        <dgm:presLayoutVars>
          <dgm:bulletEnabled val="1"/>
        </dgm:presLayoutVars>
      </dgm:prSet>
      <dgm:spPr/>
    </dgm:pt>
    <dgm:pt modelId="{E8374F69-317E-43D2-829D-95E2D152FB0A}" type="pres">
      <dgm:prSet presAssocID="{E623CC17-785C-4CA6-97DE-37276DC46ACA}" presName="spaceBetweenRectangles" presStyleCnt="0"/>
      <dgm:spPr/>
    </dgm:pt>
    <dgm:pt modelId="{879BC8FF-DFC9-4855-869D-904AAC1C7D28}" type="pres">
      <dgm:prSet presAssocID="{3EA6D407-AB36-4B3D-9992-533266876570}" presName="parentLin" presStyleCnt="0"/>
      <dgm:spPr/>
    </dgm:pt>
    <dgm:pt modelId="{7195CECD-605C-4BD6-A6FD-11E1353AB899}" type="pres">
      <dgm:prSet presAssocID="{3EA6D407-AB36-4B3D-9992-533266876570}" presName="parentLeftMargin" presStyleLbl="node1" presStyleIdx="7" presStyleCnt="14"/>
      <dgm:spPr/>
      <dgm:t>
        <a:bodyPr/>
        <a:lstStyle/>
        <a:p>
          <a:endParaRPr lang="ru-RU"/>
        </a:p>
      </dgm:t>
    </dgm:pt>
    <dgm:pt modelId="{9B3D1A32-0A6B-4AD8-97A0-E3619236C1AE}" type="pres">
      <dgm:prSet presAssocID="{3EA6D407-AB36-4B3D-9992-533266876570}" presName="parentText" presStyleLbl="node1" presStyleIdx="8" presStyleCnt="14" custLinFactX="4450" custLinFactNeighborX="100000" custLinFactNeighborY="1852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EDBD4E-AB5E-4069-8D6E-6885D48FB163}" type="pres">
      <dgm:prSet presAssocID="{3EA6D407-AB36-4B3D-9992-533266876570}" presName="negativeSpace" presStyleCnt="0"/>
      <dgm:spPr/>
    </dgm:pt>
    <dgm:pt modelId="{B41350B9-263C-47BF-9336-AE2A529A06A0}" type="pres">
      <dgm:prSet presAssocID="{3EA6D407-AB36-4B3D-9992-533266876570}" presName="childText" presStyleLbl="conFgAcc1" presStyleIdx="8" presStyleCnt="14">
        <dgm:presLayoutVars>
          <dgm:bulletEnabled val="1"/>
        </dgm:presLayoutVars>
      </dgm:prSet>
      <dgm:spPr/>
    </dgm:pt>
    <dgm:pt modelId="{B4E31C26-6A61-40A2-AB94-649993CC2EDC}" type="pres">
      <dgm:prSet presAssocID="{19675EAE-C3E8-41F0-8FC2-6246E61C1B69}" presName="spaceBetweenRectangles" presStyleCnt="0"/>
      <dgm:spPr/>
    </dgm:pt>
    <dgm:pt modelId="{D2DA287D-A164-42F5-81BD-E0405525C1DA}" type="pres">
      <dgm:prSet presAssocID="{7AE3F588-E8E8-4B2E-8920-F1AD0C2D8708}" presName="parentLin" presStyleCnt="0"/>
      <dgm:spPr/>
    </dgm:pt>
    <dgm:pt modelId="{5CD771A9-9B55-42C8-A2B0-2B515BB59822}" type="pres">
      <dgm:prSet presAssocID="{7AE3F588-E8E8-4B2E-8920-F1AD0C2D8708}" presName="parentLeftMargin" presStyleLbl="node1" presStyleIdx="8" presStyleCnt="14"/>
      <dgm:spPr/>
      <dgm:t>
        <a:bodyPr/>
        <a:lstStyle/>
        <a:p>
          <a:endParaRPr lang="ru-RU"/>
        </a:p>
      </dgm:t>
    </dgm:pt>
    <dgm:pt modelId="{DE09EC3D-D347-4E24-822E-EBAB252CACFF}" type="pres">
      <dgm:prSet presAssocID="{7AE3F588-E8E8-4B2E-8920-F1AD0C2D8708}" presName="parentText" presStyleLbl="node1" presStyleIdx="9" presStyleCnt="1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59C570-DA48-4322-906E-5B297CB516C0}" type="pres">
      <dgm:prSet presAssocID="{7AE3F588-E8E8-4B2E-8920-F1AD0C2D8708}" presName="negativeSpace" presStyleCnt="0"/>
      <dgm:spPr/>
    </dgm:pt>
    <dgm:pt modelId="{FB113A3B-2800-46DA-8A9C-9356F6F6B371}" type="pres">
      <dgm:prSet presAssocID="{7AE3F588-E8E8-4B2E-8920-F1AD0C2D8708}" presName="childText" presStyleLbl="conFgAcc1" presStyleIdx="9" presStyleCnt="14">
        <dgm:presLayoutVars>
          <dgm:bulletEnabled val="1"/>
        </dgm:presLayoutVars>
      </dgm:prSet>
      <dgm:spPr/>
    </dgm:pt>
    <dgm:pt modelId="{60A9E3A0-36BE-42EE-93D6-D24E818EE6D8}" type="pres">
      <dgm:prSet presAssocID="{D98638CC-C12F-4DCF-B262-FDD12DB95715}" presName="spaceBetweenRectangles" presStyleCnt="0"/>
      <dgm:spPr/>
    </dgm:pt>
    <dgm:pt modelId="{884B743D-0439-4DED-9E73-B95371379251}" type="pres">
      <dgm:prSet presAssocID="{108976D7-0C44-421E-A4B0-0DAF0F9EA759}" presName="parentLin" presStyleCnt="0"/>
      <dgm:spPr/>
    </dgm:pt>
    <dgm:pt modelId="{6DFC9CDB-B1C2-4AA7-9061-530893D18E21}" type="pres">
      <dgm:prSet presAssocID="{108976D7-0C44-421E-A4B0-0DAF0F9EA759}" presName="parentLeftMargin" presStyleLbl="node1" presStyleIdx="9" presStyleCnt="14"/>
      <dgm:spPr/>
      <dgm:t>
        <a:bodyPr/>
        <a:lstStyle/>
        <a:p>
          <a:endParaRPr lang="ru-RU"/>
        </a:p>
      </dgm:t>
    </dgm:pt>
    <dgm:pt modelId="{00C6CE19-0502-4343-AF98-3514E023A843}" type="pres">
      <dgm:prSet presAssocID="{108976D7-0C44-421E-A4B0-0DAF0F9EA759}" presName="parentText" presStyleLbl="node1" presStyleIdx="10" presStyleCnt="14" custLinFactX="3279" custLinFactNeighborX="100000" custLinFactNeighborY="933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DA3C8F-053D-4D70-9FBD-C2174B03ED77}" type="pres">
      <dgm:prSet presAssocID="{108976D7-0C44-421E-A4B0-0DAF0F9EA759}" presName="negativeSpace" presStyleCnt="0"/>
      <dgm:spPr/>
    </dgm:pt>
    <dgm:pt modelId="{46D5A813-E94A-47D8-B9CB-2EC85B8B639C}" type="pres">
      <dgm:prSet presAssocID="{108976D7-0C44-421E-A4B0-0DAF0F9EA759}" presName="childText" presStyleLbl="conFgAcc1" presStyleIdx="10" presStyleCnt="14">
        <dgm:presLayoutVars>
          <dgm:bulletEnabled val="1"/>
        </dgm:presLayoutVars>
      </dgm:prSet>
      <dgm:spPr/>
    </dgm:pt>
    <dgm:pt modelId="{B9E14DA0-264D-41D4-A6AD-ACECFAE36FFD}" type="pres">
      <dgm:prSet presAssocID="{A8F075E4-6E6A-477C-8887-1BCFC64D5420}" presName="spaceBetweenRectangles" presStyleCnt="0"/>
      <dgm:spPr/>
    </dgm:pt>
    <dgm:pt modelId="{480C7E71-5D80-4F64-BB95-3BCC0075A034}" type="pres">
      <dgm:prSet presAssocID="{83ED3F3C-1BD5-4E46-AA95-ED6A9311FE5F}" presName="parentLin" presStyleCnt="0"/>
      <dgm:spPr/>
    </dgm:pt>
    <dgm:pt modelId="{7803B4E0-0EFC-4940-9B93-83D39A4E7B54}" type="pres">
      <dgm:prSet presAssocID="{83ED3F3C-1BD5-4E46-AA95-ED6A9311FE5F}" presName="parentLeftMargin" presStyleLbl="node1" presStyleIdx="10" presStyleCnt="14"/>
      <dgm:spPr/>
      <dgm:t>
        <a:bodyPr/>
        <a:lstStyle/>
        <a:p>
          <a:endParaRPr lang="ru-RU"/>
        </a:p>
      </dgm:t>
    </dgm:pt>
    <dgm:pt modelId="{085F0C56-4C8A-49E4-A13C-7E3BF2B0E23E}" type="pres">
      <dgm:prSet presAssocID="{83ED3F3C-1BD5-4E46-AA95-ED6A9311FE5F}" presName="parentText" presStyleLbl="node1" presStyleIdx="11" presStyleCnt="1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82ABCC-D56A-4CA1-9E45-1F9CD880FE9E}" type="pres">
      <dgm:prSet presAssocID="{83ED3F3C-1BD5-4E46-AA95-ED6A9311FE5F}" presName="negativeSpace" presStyleCnt="0"/>
      <dgm:spPr/>
    </dgm:pt>
    <dgm:pt modelId="{BC9C5E69-532F-4FDA-AC73-154A70A2E122}" type="pres">
      <dgm:prSet presAssocID="{83ED3F3C-1BD5-4E46-AA95-ED6A9311FE5F}" presName="childText" presStyleLbl="conFgAcc1" presStyleIdx="11" presStyleCnt="14">
        <dgm:presLayoutVars>
          <dgm:bulletEnabled val="1"/>
        </dgm:presLayoutVars>
      </dgm:prSet>
      <dgm:spPr/>
    </dgm:pt>
    <dgm:pt modelId="{C42AA1EE-1F37-417C-A7CB-0624C98A7EC3}" type="pres">
      <dgm:prSet presAssocID="{FADCFE78-3BEE-4A7A-970A-B7BEFDEA4A97}" presName="spaceBetweenRectangles" presStyleCnt="0"/>
      <dgm:spPr/>
    </dgm:pt>
    <dgm:pt modelId="{8629F5FB-7D56-49AE-B686-AF6665AB3884}" type="pres">
      <dgm:prSet presAssocID="{A0A09B1C-F5F6-43C2-B1B3-10789C510DB3}" presName="parentLin" presStyleCnt="0"/>
      <dgm:spPr/>
    </dgm:pt>
    <dgm:pt modelId="{4B92CAC4-5BB2-4B7F-BF0C-5D473F11C8ED}" type="pres">
      <dgm:prSet presAssocID="{A0A09B1C-F5F6-43C2-B1B3-10789C510DB3}" presName="parentLeftMargin" presStyleLbl="node1" presStyleIdx="11" presStyleCnt="14"/>
      <dgm:spPr/>
      <dgm:t>
        <a:bodyPr/>
        <a:lstStyle/>
        <a:p>
          <a:endParaRPr lang="ru-RU"/>
        </a:p>
      </dgm:t>
    </dgm:pt>
    <dgm:pt modelId="{536288D5-1C92-4E20-BC1B-B70CC9C6C550}" type="pres">
      <dgm:prSet presAssocID="{A0A09B1C-F5F6-43C2-B1B3-10789C510DB3}" presName="parentText" presStyleLbl="node1" presStyleIdx="12" presStyleCnt="14" custLinFactX="3279" custLinFactNeighborX="100000" custLinFactNeighborY="15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06BDC6-8B2A-4D8C-BB13-26DEBB43D3BC}" type="pres">
      <dgm:prSet presAssocID="{A0A09B1C-F5F6-43C2-B1B3-10789C510DB3}" presName="negativeSpace" presStyleCnt="0"/>
      <dgm:spPr/>
    </dgm:pt>
    <dgm:pt modelId="{B9D5EA02-24D9-4B5E-8FDA-FAE6D7A6D714}" type="pres">
      <dgm:prSet presAssocID="{A0A09B1C-F5F6-43C2-B1B3-10789C510DB3}" presName="childText" presStyleLbl="conFgAcc1" presStyleIdx="12" presStyleCnt="14">
        <dgm:presLayoutVars>
          <dgm:bulletEnabled val="1"/>
        </dgm:presLayoutVars>
      </dgm:prSet>
      <dgm:spPr/>
    </dgm:pt>
    <dgm:pt modelId="{A5969663-B33F-4B6C-8F79-AA1240EDFF72}" type="pres">
      <dgm:prSet presAssocID="{D7B8663B-48B2-4E76-AD69-9F14ED282E06}" presName="spaceBetweenRectangles" presStyleCnt="0"/>
      <dgm:spPr/>
    </dgm:pt>
    <dgm:pt modelId="{5BA30854-E742-4C5E-A329-75BD461350A3}" type="pres">
      <dgm:prSet presAssocID="{AECEFFD1-1FEA-4BE7-9D3A-E42FDA2B1591}" presName="parentLin" presStyleCnt="0"/>
      <dgm:spPr/>
    </dgm:pt>
    <dgm:pt modelId="{48BC3D59-F852-4D8E-9DC5-86ECAE6AACBE}" type="pres">
      <dgm:prSet presAssocID="{AECEFFD1-1FEA-4BE7-9D3A-E42FDA2B1591}" presName="parentLeftMargin" presStyleLbl="node1" presStyleIdx="12" presStyleCnt="14"/>
      <dgm:spPr/>
      <dgm:t>
        <a:bodyPr/>
        <a:lstStyle/>
        <a:p>
          <a:endParaRPr lang="ru-RU"/>
        </a:p>
      </dgm:t>
    </dgm:pt>
    <dgm:pt modelId="{74D43B73-E5EB-417D-839C-1B2A5C43990E}" type="pres">
      <dgm:prSet presAssocID="{AECEFFD1-1FEA-4BE7-9D3A-E42FDA2B1591}" presName="parentText" presStyleLbl="node1" presStyleIdx="13" presStyleCnt="1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B5FF80-F710-4486-923A-24E5F1026583}" type="pres">
      <dgm:prSet presAssocID="{AECEFFD1-1FEA-4BE7-9D3A-E42FDA2B1591}" presName="negativeSpace" presStyleCnt="0"/>
      <dgm:spPr/>
    </dgm:pt>
    <dgm:pt modelId="{D7C40F50-ABED-4FE6-8BEA-CB925D71E8FF}" type="pres">
      <dgm:prSet presAssocID="{AECEFFD1-1FEA-4BE7-9D3A-E42FDA2B1591}" presName="childText" presStyleLbl="conFgAcc1" presStyleIdx="13" presStyleCnt="14">
        <dgm:presLayoutVars>
          <dgm:bulletEnabled val="1"/>
        </dgm:presLayoutVars>
      </dgm:prSet>
      <dgm:spPr/>
    </dgm:pt>
  </dgm:ptLst>
  <dgm:cxnLst>
    <dgm:cxn modelId="{2B50FEE5-DAB6-4469-851D-2EE4D9E22188}" srcId="{8E1FD683-C8D6-4BF7-A517-8AAB9F0FDE31}" destId="{7DAF76DA-A61F-486F-96C1-9A10995B1AAC}" srcOrd="5" destOrd="0" parTransId="{EF214DAB-6E7D-4A9D-8168-87A4AE5E9109}" sibTransId="{2AC8CA86-5129-4A5B-A485-A39DE6A13DE9}"/>
    <dgm:cxn modelId="{EA811493-2CA2-4312-93CA-00AE1941E370}" type="presOf" srcId="{108976D7-0C44-421E-A4B0-0DAF0F9EA759}" destId="{00C6CE19-0502-4343-AF98-3514E023A843}" srcOrd="1" destOrd="0" presId="urn:microsoft.com/office/officeart/2005/8/layout/list1"/>
    <dgm:cxn modelId="{44BF0F4D-F22A-44EB-A67A-A19740101C17}" type="presOf" srcId="{83ED3F3C-1BD5-4E46-AA95-ED6A9311FE5F}" destId="{7803B4E0-0EFC-4940-9B93-83D39A4E7B54}" srcOrd="0" destOrd="0" presId="urn:microsoft.com/office/officeart/2005/8/layout/list1"/>
    <dgm:cxn modelId="{7B4766AE-0244-494F-A588-1A1F20D182D2}" type="presOf" srcId="{CDDB1861-3F77-463B-9AFA-AADB59E9AE96}" destId="{F7BED037-42FE-4636-8169-9813EBA1B7D3}" srcOrd="0" destOrd="0" presId="urn:microsoft.com/office/officeart/2005/8/layout/list1"/>
    <dgm:cxn modelId="{C51AA6CB-EF36-4DDA-AE23-C021A54630B3}" srcId="{8E1FD683-C8D6-4BF7-A517-8AAB9F0FDE31}" destId="{A0A09B1C-F5F6-43C2-B1B3-10789C510DB3}" srcOrd="12" destOrd="0" parTransId="{3C4EDF3B-3BBC-4B13-879F-7D2DBB258AFD}" sibTransId="{D7B8663B-48B2-4E76-AD69-9F14ED282E06}"/>
    <dgm:cxn modelId="{F0ED0C82-1E7D-4455-9A53-FFA0C56E567C}" type="presOf" srcId="{EBE8871A-C604-423B-8232-83CF1BDA785A}" destId="{ABD43CF6-9F94-4F8A-925C-DA7564F9DE35}" srcOrd="0" destOrd="0" presId="urn:microsoft.com/office/officeart/2005/8/layout/list1"/>
    <dgm:cxn modelId="{1B751413-B6B3-4957-8DB4-4783D0D21041}" srcId="{8E1FD683-C8D6-4BF7-A517-8AAB9F0FDE31}" destId="{3EA6D407-AB36-4B3D-9992-533266876570}" srcOrd="8" destOrd="0" parTransId="{E1CD4CFD-1846-4D09-AA8B-EEDC8E441DB0}" sibTransId="{19675EAE-C3E8-41F0-8FC2-6246E61C1B69}"/>
    <dgm:cxn modelId="{1DB40DD4-41E9-48C1-946F-4A1D1CBC0576}" srcId="{8E1FD683-C8D6-4BF7-A517-8AAB9F0FDE31}" destId="{26DB4922-A0F9-4583-8923-4C812513BF24}" srcOrd="3" destOrd="0" parTransId="{886F6F25-0A2D-4E11-AFEE-B5B8FBB4357E}" sibTransId="{5B87A1E7-6816-4E31-A3AE-9131967C9302}"/>
    <dgm:cxn modelId="{C79A5E05-7145-48C0-B04A-3DFF96CE3051}" srcId="{8E1FD683-C8D6-4BF7-A517-8AAB9F0FDE31}" destId="{108976D7-0C44-421E-A4B0-0DAF0F9EA759}" srcOrd="10" destOrd="0" parTransId="{87710275-A726-4A68-8DE7-6BF1A4219424}" sibTransId="{A8F075E4-6E6A-477C-8887-1BCFC64D5420}"/>
    <dgm:cxn modelId="{0B63AA38-A7D6-4202-8227-D8F47A55DF68}" type="presOf" srcId="{EADA20B1-C146-49F6-A906-CE3C840883A0}" destId="{C64CBCEF-8F6C-4C2C-90C1-C51E341BB1BF}" srcOrd="1" destOrd="0" presId="urn:microsoft.com/office/officeart/2005/8/layout/list1"/>
    <dgm:cxn modelId="{9B2C17A3-4EFC-4496-88D2-E5C4E7FB02EC}" type="presOf" srcId="{EF58DE82-EDCB-4ADB-AF3A-017A28637FFA}" destId="{244F7D8C-5D2B-4E86-A34A-918ABF4EA251}" srcOrd="0" destOrd="0" presId="urn:microsoft.com/office/officeart/2005/8/layout/list1"/>
    <dgm:cxn modelId="{F01CB2C8-6EDA-46DD-ADA8-25CBA5D8CE97}" type="presOf" srcId="{8FCDB740-732D-41B5-86C4-818786C2A74C}" destId="{62036703-D87E-478C-A30B-2B6EBB1DC8B1}" srcOrd="0" destOrd="0" presId="urn:microsoft.com/office/officeart/2005/8/layout/list1"/>
    <dgm:cxn modelId="{EA1F1C94-6A07-48AF-8807-172C0369E712}" type="presOf" srcId="{EF58DE82-EDCB-4ADB-AF3A-017A28637FFA}" destId="{0A5C5A7C-7BCC-47EC-A561-ABBFD4A45600}" srcOrd="1" destOrd="0" presId="urn:microsoft.com/office/officeart/2005/8/layout/list1"/>
    <dgm:cxn modelId="{1E4F286D-5F59-4B71-80D2-D9E9C72A80FE}" srcId="{8E1FD683-C8D6-4BF7-A517-8AAB9F0FDE31}" destId="{7AE3F588-E8E8-4B2E-8920-F1AD0C2D8708}" srcOrd="9" destOrd="0" parTransId="{37549AD6-45DF-490A-A714-CE2C5CA516DD}" sibTransId="{D98638CC-C12F-4DCF-B262-FDD12DB95715}"/>
    <dgm:cxn modelId="{CB84F038-55A9-4BEF-A022-FD78324929D2}" type="presOf" srcId="{108976D7-0C44-421E-A4B0-0DAF0F9EA759}" destId="{6DFC9CDB-B1C2-4AA7-9061-530893D18E21}" srcOrd="0" destOrd="0" presId="urn:microsoft.com/office/officeart/2005/8/layout/list1"/>
    <dgm:cxn modelId="{4D9E5216-0E62-466E-A11D-475555D62FAA}" type="presOf" srcId="{26DB4922-A0F9-4583-8923-4C812513BF24}" destId="{40DD84B1-9B6C-457B-B37B-5B647E28ED1C}" srcOrd="1" destOrd="0" presId="urn:microsoft.com/office/officeart/2005/8/layout/list1"/>
    <dgm:cxn modelId="{9D69624B-750E-47BF-97BF-BE5E453DA6E2}" type="presOf" srcId="{A0A09B1C-F5F6-43C2-B1B3-10789C510DB3}" destId="{4B92CAC4-5BB2-4B7F-BF0C-5D473F11C8ED}" srcOrd="0" destOrd="0" presId="urn:microsoft.com/office/officeart/2005/8/layout/list1"/>
    <dgm:cxn modelId="{3474D66D-2722-48E6-BA46-79DC535D798D}" type="presOf" srcId="{7AE3F588-E8E8-4B2E-8920-F1AD0C2D8708}" destId="{5CD771A9-9B55-42C8-A2B0-2B515BB59822}" srcOrd="0" destOrd="0" presId="urn:microsoft.com/office/officeart/2005/8/layout/list1"/>
    <dgm:cxn modelId="{C4CF8559-59C6-44B9-A7C5-2B72762799D8}" type="presOf" srcId="{CDDB1861-3F77-463B-9AFA-AADB59E9AE96}" destId="{FF45DF3E-A584-4EB9-9C41-7C40A9EFE8B9}" srcOrd="1" destOrd="0" presId="urn:microsoft.com/office/officeart/2005/8/layout/list1"/>
    <dgm:cxn modelId="{49194C6C-C91B-426F-853B-31097ECC8091}" type="presOf" srcId="{AECEFFD1-1FEA-4BE7-9D3A-E42FDA2B1591}" destId="{74D43B73-E5EB-417D-839C-1B2A5C43990E}" srcOrd="1" destOrd="0" presId="urn:microsoft.com/office/officeart/2005/8/layout/list1"/>
    <dgm:cxn modelId="{E1067D4F-FFC6-48A1-9935-C17F34147C94}" type="presOf" srcId="{A0A09B1C-F5F6-43C2-B1B3-10789C510DB3}" destId="{536288D5-1C92-4E20-BC1B-B70CC9C6C550}" srcOrd="1" destOrd="0" presId="urn:microsoft.com/office/officeart/2005/8/layout/list1"/>
    <dgm:cxn modelId="{CF83A47A-84B6-4209-AF66-02A519CEEB20}" srcId="{8E1FD683-C8D6-4BF7-A517-8AAB9F0FDE31}" destId="{13DDF0B3-88E2-44A8-B16A-7FC5343CF556}" srcOrd="1" destOrd="0" parTransId="{ABD8FA90-A012-4F4D-BCE8-EBDD09112931}" sibTransId="{153E4D09-6DBB-4EEC-A0A5-D852C08B88E4}"/>
    <dgm:cxn modelId="{212492F0-087F-44AE-89C6-F40E949EF398}" type="presOf" srcId="{7AE3F588-E8E8-4B2E-8920-F1AD0C2D8708}" destId="{DE09EC3D-D347-4E24-822E-EBAB252CACFF}" srcOrd="1" destOrd="0" presId="urn:microsoft.com/office/officeart/2005/8/layout/list1"/>
    <dgm:cxn modelId="{972998BE-89B4-4FDE-AA27-222055357811}" type="presOf" srcId="{13DDF0B3-88E2-44A8-B16A-7FC5343CF556}" destId="{BAB40CBB-BC12-4CF1-8375-DD59F312EE29}" srcOrd="1" destOrd="0" presId="urn:microsoft.com/office/officeart/2005/8/layout/list1"/>
    <dgm:cxn modelId="{7625FCFE-EBB2-4648-99B8-B2AE94A00140}" type="presOf" srcId="{AECEFFD1-1FEA-4BE7-9D3A-E42FDA2B1591}" destId="{48BC3D59-F852-4D8E-9DC5-86ECAE6AACBE}" srcOrd="0" destOrd="0" presId="urn:microsoft.com/office/officeart/2005/8/layout/list1"/>
    <dgm:cxn modelId="{E16CE753-AEF1-44A5-B356-EC097844C128}" type="presOf" srcId="{3EA6D407-AB36-4B3D-9992-533266876570}" destId="{7195CECD-605C-4BD6-A6FD-11E1353AB899}" srcOrd="0" destOrd="0" presId="urn:microsoft.com/office/officeart/2005/8/layout/list1"/>
    <dgm:cxn modelId="{74DD1566-EC9C-4AE6-A2BB-C7E6B26B1A92}" srcId="{8E1FD683-C8D6-4BF7-A517-8AAB9F0FDE31}" destId="{83ED3F3C-1BD5-4E46-AA95-ED6A9311FE5F}" srcOrd="11" destOrd="0" parTransId="{68A32664-6FDF-4DAE-86F6-E7557A68178F}" sibTransId="{FADCFE78-3BEE-4A7A-970A-B7BEFDEA4A97}"/>
    <dgm:cxn modelId="{D80F7D08-D8AD-4260-B097-C372A7F5B2D7}" type="presOf" srcId="{83ED3F3C-1BD5-4E46-AA95-ED6A9311FE5F}" destId="{085F0C56-4C8A-49E4-A13C-7E3BF2B0E23E}" srcOrd="1" destOrd="0" presId="urn:microsoft.com/office/officeart/2005/8/layout/list1"/>
    <dgm:cxn modelId="{E0B7F656-8E2A-49AA-9684-93493575E028}" srcId="{8E1FD683-C8D6-4BF7-A517-8AAB9F0FDE31}" destId="{CDDB1861-3F77-463B-9AFA-AADB59E9AE96}" srcOrd="0" destOrd="0" parTransId="{310AF703-DCDF-44C3-80B2-5F9E549427A2}" sibTransId="{DA5D0CCB-DD3D-4887-83CE-F28C4FC11712}"/>
    <dgm:cxn modelId="{6EC6DC01-3B9B-4CAA-B254-D5F8A028FAE2}" type="presOf" srcId="{3EA6D407-AB36-4B3D-9992-533266876570}" destId="{9B3D1A32-0A6B-4AD8-97A0-E3619236C1AE}" srcOrd="1" destOrd="0" presId="urn:microsoft.com/office/officeart/2005/8/layout/list1"/>
    <dgm:cxn modelId="{F0312BC1-A4A1-4ED4-83F7-B28269693134}" srcId="{8E1FD683-C8D6-4BF7-A517-8AAB9F0FDE31}" destId="{EF58DE82-EDCB-4ADB-AF3A-017A28637FFA}" srcOrd="7" destOrd="0" parTransId="{12708937-D7AA-4634-A304-600D22875A47}" sibTransId="{E623CC17-785C-4CA6-97DE-37276DC46ACA}"/>
    <dgm:cxn modelId="{29EE42ED-F97B-4093-90E8-DDF7AE910D0F}" srcId="{8E1FD683-C8D6-4BF7-A517-8AAB9F0FDE31}" destId="{EBE8871A-C604-423B-8232-83CF1BDA785A}" srcOrd="4" destOrd="0" parTransId="{BC84EEB3-D300-40A6-8C44-CF5115C83EEB}" sibTransId="{2A4A535F-6E4A-4A2F-B08D-5305C83728F9}"/>
    <dgm:cxn modelId="{F47E1AEB-F4D6-467A-8F13-40741B820E69}" type="presOf" srcId="{7DAF76DA-A61F-486F-96C1-9A10995B1AAC}" destId="{2787EF32-2B88-44AB-9E66-AF0A8C7FEBDE}" srcOrd="1" destOrd="0" presId="urn:microsoft.com/office/officeart/2005/8/layout/list1"/>
    <dgm:cxn modelId="{40B35F28-B3E5-49B8-AE76-9AEF282FED3C}" srcId="{8E1FD683-C8D6-4BF7-A517-8AAB9F0FDE31}" destId="{AECEFFD1-1FEA-4BE7-9D3A-E42FDA2B1591}" srcOrd="13" destOrd="0" parTransId="{465C5552-EE9F-47F3-B973-38CB95E494F4}" sibTransId="{1816DB2B-5587-41D9-8A12-F10AAA2B7F10}"/>
    <dgm:cxn modelId="{980BC361-FE7C-49F2-B532-CD8288258925}" type="presOf" srcId="{13DDF0B3-88E2-44A8-B16A-7FC5343CF556}" destId="{3C959F97-8A0E-47C6-A2AD-E4E8D2CECEF0}" srcOrd="0" destOrd="0" presId="urn:microsoft.com/office/officeart/2005/8/layout/list1"/>
    <dgm:cxn modelId="{5F44CDBD-ED04-42A2-8F31-92B1D47BFE6E}" type="presOf" srcId="{EADA20B1-C146-49F6-A906-CE3C840883A0}" destId="{1C493014-935B-4AF8-B959-345EA73FE00F}" srcOrd="0" destOrd="0" presId="urn:microsoft.com/office/officeart/2005/8/layout/list1"/>
    <dgm:cxn modelId="{F346B34E-D32B-40A4-BCC9-96001F2AAA7B}" type="presOf" srcId="{26DB4922-A0F9-4583-8923-4C812513BF24}" destId="{CBF84438-1F31-495E-8CD7-1A7CAAB29F85}" srcOrd="0" destOrd="0" presId="urn:microsoft.com/office/officeart/2005/8/layout/list1"/>
    <dgm:cxn modelId="{0D6E04EA-447C-45FD-857E-1168224CBE6A}" type="presOf" srcId="{8E1FD683-C8D6-4BF7-A517-8AAB9F0FDE31}" destId="{BA3A049E-D45D-4EFC-A21E-A46B2A05978F}" srcOrd="0" destOrd="0" presId="urn:microsoft.com/office/officeart/2005/8/layout/list1"/>
    <dgm:cxn modelId="{B85BBC08-2529-4C6C-BC0F-A0E842B60C5A}" type="presOf" srcId="{8FCDB740-732D-41B5-86C4-818786C2A74C}" destId="{0D52BA30-39B9-4EB1-A99C-53366BCDD1D8}" srcOrd="1" destOrd="0" presId="urn:microsoft.com/office/officeart/2005/8/layout/list1"/>
    <dgm:cxn modelId="{025CCC9E-618F-4C08-9770-D834540372DE}" type="presOf" srcId="{EBE8871A-C604-423B-8232-83CF1BDA785A}" destId="{C0691F0D-71DC-4B20-9075-36CC22B18A3D}" srcOrd="1" destOrd="0" presId="urn:microsoft.com/office/officeart/2005/8/layout/list1"/>
    <dgm:cxn modelId="{90066792-0DCA-44C8-9A98-A0B51528C041}" type="presOf" srcId="{7DAF76DA-A61F-486F-96C1-9A10995B1AAC}" destId="{3B67BC57-3748-4CF9-9FD7-A7111F3FC90C}" srcOrd="0" destOrd="0" presId="urn:microsoft.com/office/officeart/2005/8/layout/list1"/>
    <dgm:cxn modelId="{3F80B024-EA42-4DCF-A143-12E561518DD1}" srcId="{8E1FD683-C8D6-4BF7-A517-8AAB9F0FDE31}" destId="{8FCDB740-732D-41B5-86C4-818786C2A74C}" srcOrd="2" destOrd="0" parTransId="{4E4E15FB-F415-489B-B7C2-EDB401E7DDDE}" sibTransId="{9D70E83F-598F-4D74-84EE-39999563E7DA}"/>
    <dgm:cxn modelId="{53D67F3B-E17E-44B1-A58E-F1F52A72C225}" srcId="{8E1FD683-C8D6-4BF7-A517-8AAB9F0FDE31}" destId="{EADA20B1-C146-49F6-A906-CE3C840883A0}" srcOrd="6" destOrd="0" parTransId="{308898B7-3A1B-453B-9889-B15817ACF6D6}" sibTransId="{7BC55FC0-C9E2-48AE-AD23-76F607AA7D8C}"/>
    <dgm:cxn modelId="{F4A3FFCB-8816-4BDD-92D6-D0D6ACEC906E}" type="presParOf" srcId="{BA3A049E-D45D-4EFC-A21E-A46B2A05978F}" destId="{D086F9E1-B99C-40E5-A789-999C964EEF7E}" srcOrd="0" destOrd="0" presId="urn:microsoft.com/office/officeart/2005/8/layout/list1"/>
    <dgm:cxn modelId="{116BF7CE-9DEB-43F0-8D7F-D15AD782DAEB}" type="presParOf" srcId="{D086F9E1-B99C-40E5-A789-999C964EEF7E}" destId="{F7BED037-42FE-4636-8169-9813EBA1B7D3}" srcOrd="0" destOrd="0" presId="urn:microsoft.com/office/officeart/2005/8/layout/list1"/>
    <dgm:cxn modelId="{88B642C2-DB06-4438-A1FA-5223D047B557}" type="presParOf" srcId="{D086F9E1-B99C-40E5-A789-999C964EEF7E}" destId="{FF45DF3E-A584-4EB9-9C41-7C40A9EFE8B9}" srcOrd="1" destOrd="0" presId="urn:microsoft.com/office/officeart/2005/8/layout/list1"/>
    <dgm:cxn modelId="{B9C6D1FD-A942-48D7-B68C-D141DB06AEFD}" type="presParOf" srcId="{BA3A049E-D45D-4EFC-A21E-A46B2A05978F}" destId="{9630BA2E-98D6-46C3-9166-409D8F4E756E}" srcOrd="1" destOrd="0" presId="urn:microsoft.com/office/officeart/2005/8/layout/list1"/>
    <dgm:cxn modelId="{A450FE23-C500-49EF-8E1C-C93A1A06A19A}" type="presParOf" srcId="{BA3A049E-D45D-4EFC-A21E-A46B2A05978F}" destId="{E1FE7C9C-002C-4BD7-BD6F-D99E18ED3B61}" srcOrd="2" destOrd="0" presId="urn:microsoft.com/office/officeart/2005/8/layout/list1"/>
    <dgm:cxn modelId="{82747034-A166-4AF7-9746-26177F959F70}" type="presParOf" srcId="{BA3A049E-D45D-4EFC-A21E-A46B2A05978F}" destId="{8ED159AC-C3BB-458B-B680-56935A371EF3}" srcOrd="3" destOrd="0" presId="urn:microsoft.com/office/officeart/2005/8/layout/list1"/>
    <dgm:cxn modelId="{D898820C-6188-4B99-86F6-A046B8FE251A}" type="presParOf" srcId="{BA3A049E-D45D-4EFC-A21E-A46B2A05978F}" destId="{AA223985-6519-4E80-8FEF-364F9D9C4589}" srcOrd="4" destOrd="0" presId="urn:microsoft.com/office/officeart/2005/8/layout/list1"/>
    <dgm:cxn modelId="{47EC3314-EF04-496A-9E88-B0607B101B91}" type="presParOf" srcId="{AA223985-6519-4E80-8FEF-364F9D9C4589}" destId="{3C959F97-8A0E-47C6-A2AD-E4E8D2CECEF0}" srcOrd="0" destOrd="0" presId="urn:microsoft.com/office/officeart/2005/8/layout/list1"/>
    <dgm:cxn modelId="{4B89412A-779C-4CCA-A0F3-EF42C42208C5}" type="presParOf" srcId="{AA223985-6519-4E80-8FEF-364F9D9C4589}" destId="{BAB40CBB-BC12-4CF1-8375-DD59F312EE29}" srcOrd="1" destOrd="0" presId="urn:microsoft.com/office/officeart/2005/8/layout/list1"/>
    <dgm:cxn modelId="{A34FC623-A369-480F-9038-E7EA8F886EE4}" type="presParOf" srcId="{BA3A049E-D45D-4EFC-A21E-A46B2A05978F}" destId="{65EDDBCA-7F46-48F3-AA6A-80F37D831F5C}" srcOrd="5" destOrd="0" presId="urn:microsoft.com/office/officeart/2005/8/layout/list1"/>
    <dgm:cxn modelId="{B736689C-E9B4-418A-AD72-473CE3EE5654}" type="presParOf" srcId="{BA3A049E-D45D-4EFC-A21E-A46B2A05978F}" destId="{2DF149F2-B8D1-441E-A59B-710F98A75F0D}" srcOrd="6" destOrd="0" presId="urn:microsoft.com/office/officeart/2005/8/layout/list1"/>
    <dgm:cxn modelId="{938C2646-BD47-49FB-872B-5CB3A62A4458}" type="presParOf" srcId="{BA3A049E-D45D-4EFC-A21E-A46B2A05978F}" destId="{6AA18139-02DE-46E8-94F4-ED49E1B09DF8}" srcOrd="7" destOrd="0" presId="urn:microsoft.com/office/officeart/2005/8/layout/list1"/>
    <dgm:cxn modelId="{C49862AF-8D2F-44CD-92FB-1A99E438962D}" type="presParOf" srcId="{BA3A049E-D45D-4EFC-A21E-A46B2A05978F}" destId="{C874565E-A20B-4A6F-831D-BF3737FDDBC7}" srcOrd="8" destOrd="0" presId="urn:microsoft.com/office/officeart/2005/8/layout/list1"/>
    <dgm:cxn modelId="{A7224828-ACE7-4953-91A9-93C36D813B01}" type="presParOf" srcId="{C874565E-A20B-4A6F-831D-BF3737FDDBC7}" destId="{62036703-D87E-478C-A30B-2B6EBB1DC8B1}" srcOrd="0" destOrd="0" presId="urn:microsoft.com/office/officeart/2005/8/layout/list1"/>
    <dgm:cxn modelId="{481725E1-9C15-4A59-88D8-A825DCAC71CF}" type="presParOf" srcId="{C874565E-A20B-4A6F-831D-BF3737FDDBC7}" destId="{0D52BA30-39B9-4EB1-A99C-53366BCDD1D8}" srcOrd="1" destOrd="0" presId="urn:microsoft.com/office/officeart/2005/8/layout/list1"/>
    <dgm:cxn modelId="{EDB446DA-A4C5-4AE1-981B-DD30FFC9DE9C}" type="presParOf" srcId="{BA3A049E-D45D-4EFC-A21E-A46B2A05978F}" destId="{290F1176-3820-4371-AA3A-494416258015}" srcOrd="9" destOrd="0" presId="urn:microsoft.com/office/officeart/2005/8/layout/list1"/>
    <dgm:cxn modelId="{87CF7C60-9B70-4036-B4FF-2F791BB9C8A4}" type="presParOf" srcId="{BA3A049E-D45D-4EFC-A21E-A46B2A05978F}" destId="{9008B868-A247-440C-9537-0BB0EAEF3E7A}" srcOrd="10" destOrd="0" presId="urn:microsoft.com/office/officeart/2005/8/layout/list1"/>
    <dgm:cxn modelId="{E14298E9-8BF7-49B4-8185-CCDE9DCF5912}" type="presParOf" srcId="{BA3A049E-D45D-4EFC-A21E-A46B2A05978F}" destId="{9333B26A-66D6-48CA-B2D4-257D29637608}" srcOrd="11" destOrd="0" presId="urn:microsoft.com/office/officeart/2005/8/layout/list1"/>
    <dgm:cxn modelId="{D521ED9F-50FC-404F-95B4-3215BBE8F63E}" type="presParOf" srcId="{BA3A049E-D45D-4EFC-A21E-A46B2A05978F}" destId="{FC2020A1-2C3B-4E6E-93DA-2864BE9A7D03}" srcOrd="12" destOrd="0" presId="urn:microsoft.com/office/officeart/2005/8/layout/list1"/>
    <dgm:cxn modelId="{E0E364E5-C8D7-472A-BD41-BF6737B1056E}" type="presParOf" srcId="{FC2020A1-2C3B-4E6E-93DA-2864BE9A7D03}" destId="{CBF84438-1F31-495E-8CD7-1A7CAAB29F85}" srcOrd="0" destOrd="0" presId="urn:microsoft.com/office/officeart/2005/8/layout/list1"/>
    <dgm:cxn modelId="{1E8D7C8D-AEA4-4E3D-BE07-72A3273D6A2F}" type="presParOf" srcId="{FC2020A1-2C3B-4E6E-93DA-2864BE9A7D03}" destId="{40DD84B1-9B6C-457B-B37B-5B647E28ED1C}" srcOrd="1" destOrd="0" presId="urn:microsoft.com/office/officeart/2005/8/layout/list1"/>
    <dgm:cxn modelId="{29463799-85EE-4CE0-9488-28BFFA584DD5}" type="presParOf" srcId="{BA3A049E-D45D-4EFC-A21E-A46B2A05978F}" destId="{86ACB2B6-5697-465B-9153-114D8B1BE7E4}" srcOrd="13" destOrd="0" presId="urn:microsoft.com/office/officeart/2005/8/layout/list1"/>
    <dgm:cxn modelId="{829FA335-474C-4726-8518-C5F514FD664F}" type="presParOf" srcId="{BA3A049E-D45D-4EFC-A21E-A46B2A05978F}" destId="{38E020AD-7653-4931-89A5-C93644F44E7E}" srcOrd="14" destOrd="0" presId="urn:microsoft.com/office/officeart/2005/8/layout/list1"/>
    <dgm:cxn modelId="{44FB8D20-5F60-4BA4-ADB9-E3BF31457E34}" type="presParOf" srcId="{BA3A049E-D45D-4EFC-A21E-A46B2A05978F}" destId="{F6B7911F-722A-4F97-AD7A-C6D2CFF834A7}" srcOrd="15" destOrd="0" presId="urn:microsoft.com/office/officeart/2005/8/layout/list1"/>
    <dgm:cxn modelId="{CC2A2EE9-C909-4FF3-8B8F-3D102A505044}" type="presParOf" srcId="{BA3A049E-D45D-4EFC-A21E-A46B2A05978F}" destId="{37613C15-420F-4935-8E29-D9C5C43C985A}" srcOrd="16" destOrd="0" presId="urn:microsoft.com/office/officeart/2005/8/layout/list1"/>
    <dgm:cxn modelId="{6D6488BC-7129-4F06-B5D3-4FEA5E622928}" type="presParOf" srcId="{37613C15-420F-4935-8E29-D9C5C43C985A}" destId="{ABD43CF6-9F94-4F8A-925C-DA7564F9DE35}" srcOrd="0" destOrd="0" presId="urn:microsoft.com/office/officeart/2005/8/layout/list1"/>
    <dgm:cxn modelId="{DE8C5247-8108-4FBC-957D-DA496C879491}" type="presParOf" srcId="{37613C15-420F-4935-8E29-D9C5C43C985A}" destId="{C0691F0D-71DC-4B20-9075-36CC22B18A3D}" srcOrd="1" destOrd="0" presId="urn:microsoft.com/office/officeart/2005/8/layout/list1"/>
    <dgm:cxn modelId="{6D52789E-43B6-445A-9249-814BA25B333E}" type="presParOf" srcId="{BA3A049E-D45D-4EFC-A21E-A46B2A05978F}" destId="{3D0B50B8-DB12-4032-8FD3-9821B77358D4}" srcOrd="17" destOrd="0" presId="urn:microsoft.com/office/officeart/2005/8/layout/list1"/>
    <dgm:cxn modelId="{6F88CD12-8F9F-4D2C-8F9C-582DC86AE19C}" type="presParOf" srcId="{BA3A049E-D45D-4EFC-A21E-A46B2A05978F}" destId="{1E050D15-11EA-456E-A2CD-BFCB617C0C0C}" srcOrd="18" destOrd="0" presId="urn:microsoft.com/office/officeart/2005/8/layout/list1"/>
    <dgm:cxn modelId="{1FA5D703-D12E-4E8F-AAD1-3B080C8C6AA5}" type="presParOf" srcId="{BA3A049E-D45D-4EFC-A21E-A46B2A05978F}" destId="{B7BE12D8-2D97-419D-9E00-4CB2327BB872}" srcOrd="19" destOrd="0" presId="urn:microsoft.com/office/officeart/2005/8/layout/list1"/>
    <dgm:cxn modelId="{59FECF30-884C-4BF3-BF32-CC2DAC8C3C69}" type="presParOf" srcId="{BA3A049E-D45D-4EFC-A21E-A46B2A05978F}" destId="{619E5BA5-93B2-410F-9499-78C770E3CCAA}" srcOrd="20" destOrd="0" presId="urn:microsoft.com/office/officeart/2005/8/layout/list1"/>
    <dgm:cxn modelId="{0FE78066-8226-48B7-B688-9C8E264AB3B0}" type="presParOf" srcId="{619E5BA5-93B2-410F-9499-78C770E3CCAA}" destId="{3B67BC57-3748-4CF9-9FD7-A7111F3FC90C}" srcOrd="0" destOrd="0" presId="urn:microsoft.com/office/officeart/2005/8/layout/list1"/>
    <dgm:cxn modelId="{8B3D3762-317D-436B-8C7E-6ED17DE9BD91}" type="presParOf" srcId="{619E5BA5-93B2-410F-9499-78C770E3CCAA}" destId="{2787EF32-2B88-44AB-9E66-AF0A8C7FEBDE}" srcOrd="1" destOrd="0" presId="urn:microsoft.com/office/officeart/2005/8/layout/list1"/>
    <dgm:cxn modelId="{A810C9E2-706D-4D02-A795-7EFD2B9AA549}" type="presParOf" srcId="{BA3A049E-D45D-4EFC-A21E-A46B2A05978F}" destId="{60EF1A79-C12A-4A87-B2F7-F4B41B1981E2}" srcOrd="21" destOrd="0" presId="urn:microsoft.com/office/officeart/2005/8/layout/list1"/>
    <dgm:cxn modelId="{176F6BA0-428B-4D38-ADFE-B68E15838788}" type="presParOf" srcId="{BA3A049E-D45D-4EFC-A21E-A46B2A05978F}" destId="{E6AE835F-CC68-4A28-AC84-1352A592EA4B}" srcOrd="22" destOrd="0" presId="urn:microsoft.com/office/officeart/2005/8/layout/list1"/>
    <dgm:cxn modelId="{B15DF6A0-B4EC-40F7-8CC1-269D25C58601}" type="presParOf" srcId="{BA3A049E-D45D-4EFC-A21E-A46B2A05978F}" destId="{FA4E17EE-9410-4BC3-A682-E7B78D0E7088}" srcOrd="23" destOrd="0" presId="urn:microsoft.com/office/officeart/2005/8/layout/list1"/>
    <dgm:cxn modelId="{07D20384-3EC4-4FF0-8C87-63866B41BFE5}" type="presParOf" srcId="{BA3A049E-D45D-4EFC-A21E-A46B2A05978F}" destId="{D4D8B6C8-286A-4EF0-811C-19D5B005EAC1}" srcOrd="24" destOrd="0" presId="urn:microsoft.com/office/officeart/2005/8/layout/list1"/>
    <dgm:cxn modelId="{EBB8F21E-F04C-4EE1-A612-D3CDE4DC23E8}" type="presParOf" srcId="{D4D8B6C8-286A-4EF0-811C-19D5B005EAC1}" destId="{1C493014-935B-4AF8-B959-345EA73FE00F}" srcOrd="0" destOrd="0" presId="urn:microsoft.com/office/officeart/2005/8/layout/list1"/>
    <dgm:cxn modelId="{303C6089-ACC2-4E80-8402-80F9EBB7D60F}" type="presParOf" srcId="{D4D8B6C8-286A-4EF0-811C-19D5B005EAC1}" destId="{C64CBCEF-8F6C-4C2C-90C1-C51E341BB1BF}" srcOrd="1" destOrd="0" presId="urn:microsoft.com/office/officeart/2005/8/layout/list1"/>
    <dgm:cxn modelId="{5B4DDDD2-352C-4F24-8F80-BBE012C79B0E}" type="presParOf" srcId="{BA3A049E-D45D-4EFC-A21E-A46B2A05978F}" destId="{9A8FC37D-39B0-439A-BB74-D4FE6F22CB81}" srcOrd="25" destOrd="0" presId="urn:microsoft.com/office/officeart/2005/8/layout/list1"/>
    <dgm:cxn modelId="{B66FAAC4-A04E-41E8-A1A7-DB668EAD0EF5}" type="presParOf" srcId="{BA3A049E-D45D-4EFC-A21E-A46B2A05978F}" destId="{DDFEAAA5-5952-4883-A2D8-F66C2ABD5934}" srcOrd="26" destOrd="0" presId="urn:microsoft.com/office/officeart/2005/8/layout/list1"/>
    <dgm:cxn modelId="{F236EC02-4BCB-4668-9F83-65A9159632B4}" type="presParOf" srcId="{BA3A049E-D45D-4EFC-A21E-A46B2A05978F}" destId="{E48D2FFC-59D7-49D9-AD6D-ED57656A2170}" srcOrd="27" destOrd="0" presId="urn:microsoft.com/office/officeart/2005/8/layout/list1"/>
    <dgm:cxn modelId="{CC24B198-9FCB-44A8-A7E1-3D70389832C5}" type="presParOf" srcId="{BA3A049E-D45D-4EFC-A21E-A46B2A05978F}" destId="{158AD27C-83BF-429E-9456-3AA4DC193207}" srcOrd="28" destOrd="0" presId="urn:microsoft.com/office/officeart/2005/8/layout/list1"/>
    <dgm:cxn modelId="{1ED9C117-94BA-4217-98A9-D819B3887A08}" type="presParOf" srcId="{158AD27C-83BF-429E-9456-3AA4DC193207}" destId="{244F7D8C-5D2B-4E86-A34A-918ABF4EA251}" srcOrd="0" destOrd="0" presId="urn:microsoft.com/office/officeart/2005/8/layout/list1"/>
    <dgm:cxn modelId="{731CAB64-F5D4-4005-A7E0-79EE110F13F6}" type="presParOf" srcId="{158AD27C-83BF-429E-9456-3AA4DC193207}" destId="{0A5C5A7C-7BCC-47EC-A561-ABBFD4A45600}" srcOrd="1" destOrd="0" presId="urn:microsoft.com/office/officeart/2005/8/layout/list1"/>
    <dgm:cxn modelId="{9A5CD555-A221-40B6-B8C5-C281A602747F}" type="presParOf" srcId="{BA3A049E-D45D-4EFC-A21E-A46B2A05978F}" destId="{5B525CE6-7690-4FB2-83BE-5E9FA7F641CA}" srcOrd="29" destOrd="0" presId="urn:microsoft.com/office/officeart/2005/8/layout/list1"/>
    <dgm:cxn modelId="{808A0A7C-0E6A-494F-9276-DF75C19553E6}" type="presParOf" srcId="{BA3A049E-D45D-4EFC-A21E-A46B2A05978F}" destId="{58D1E58A-4733-46D4-8C10-1CE9AF750D75}" srcOrd="30" destOrd="0" presId="urn:microsoft.com/office/officeart/2005/8/layout/list1"/>
    <dgm:cxn modelId="{22EE088D-B313-48A6-998A-866B71F19FDC}" type="presParOf" srcId="{BA3A049E-D45D-4EFC-A21E-A46B2A05978F}" destId="{E8374F69-317E-43D2-829D-95E2D152FB0A}" srcOrd="31" destOrd="0" presId="urn:microsoft.com/office/officeart/2005/8/layout/list1"/>
    <dgm:cxn modelId="{8955D778-3948-43FD-BA72-6FFF5F1DD753}" type="presParOf" srcId="{BA3A049E-D45D-4EFC-A21E-A46B2A05978F}" destId="{879BC8FF-DFC9-4855-869D-904AAC1C7D28}" srcOrd="32" destOrd="0" presId="urn:microsoft.com/office/officeart/2005/8/layout/list1"/>
    <dgm:cxn modelId="{2852C96D-EFB1-4CA6-9F05-7E116F6F291B}" type="presParOf" srcId="{879BC8FF-DFC9-4855-869D-904AAC1C7D28}" destId="{7195CECD-605C-4BD6-A6FD-11E1353AB899}" srcOrd="0" destOrd="0" presId="urn:microsoft.com/office/officeart/2005/8/layout/list1"/>
    <dgm:cxn modelId="{2D8003A9-7772-4702-A706-3342744E7F7E}" type="presParOf" srcId="{879BC8FF-DFC9-4855-869D-904AAC1C7D28}" destId="{9B3D1A32-0A6B-4AD8-97A0-E3619236C1AE}" srcOrd="1" destOrd="0" presId="urn:microsoft.com/office/officeart/2005/8/layout/list1"/>
    <dgm:cxn modelId="{817E166C-B9FC-4149-BFD2-3983F080E1BF}" type="presParOf" srcId="{BA3A049E-D45D-4EFC-A21E-A46B2A05978F}" destId="{02EDBD4E-AB5E-4069-8D6E-6885D48FB163}" srcOrd="33" destOrd="0" presId="urn:microsoft.com/office/officeart/2005/8/layout/list1"/>
    <dgm:cxn modelId="{A5616F04-94CB-4A3E-95CB-DE8FBAB5EBF1}" type="presParOf" srcId="{BA3A049E-D45D-4EFC-A21E-A46B2A05978F}" destId="{B41350B9-263C-47BF-9336-AE2A529A06A0}" srcOrd="34" destOrd="0" presId="urn:microsoft.com/office/officeart/2005/8/layout/list1"/>
    <dgm:cxn modelId="{888057F7-8E07-479F-8C3D-235727078F28}" type="presParOf" srcId="{BA3A049E-D45D-4EFC-A21E-A46B2A05978F}" destId="{B4E31C26-6A61-40A2-AB94-649993CC2EDC}" srcOrd="35" destOrd="0" presId="urn:microsoft.com/office/officeart/2005/8/layout/list1"/>
    <dgm:cxn modelId="{C97CCE5A-F81D-4A6E-B84E-723AFE005817}" type="presParOf" srcId="{BA3A049E-D45D-4EFC-A21E-A46B2A05978F}" destId="{D2DA287D-A164-42F5-81BD-E0405525C1DA}" srcOrd="36" destOrd="0" presId="urn:microsoft.com/office/officeart/2005/8/layout/list1"/>
    <dgm:cxn modelId="{7C0CA666-A81F-4A18-BC6D-498289DC2966}" type="presParOf" srcId="{D2DA287D-A164-42F5-81BD-E0405525C1DA}" destId="{5CD771A9-9B55-42C8-A2B0-2B515BB59822}" srcOrd="0" destOrd="0" presId="urn:microsoft.com/office/officeart/2005/8/layout/list1"/>
    <dgm:cxn modelId="{9CB56559-3053-420E-AB40-29D5D93A65D8}" type="presParOf" srcId="{D2DA287D-A164-42F5-81BD-E0405525C1DA}" destId="{DE09EC3D-D347-4E24-822E-EBAB252CACFF}" srcOrd="1" destOrd="0" presId="urn:microsoft.com/office/officeart/2005/8/layout/list1"/>
    <dgm:cxn modelId="{9EF4BB36-67D3-4DF5-84DA-BFD5A7466E29}" type="presParOf" srcId="{BA3A049E-D45D-4EFC-A21E-A46B2A05978F}" destId="{2B59C570-DA48-4322-906E-5B297CB516C0}" srcOrd="37" destOrd="0" presId="urn:microsoft.com/office/officeart/2005/8/layout/list1"/>
    <dgm:cxn modelId="{0308C602-0C20-4D2B-9661-A4224BF2C141}" type="presParOf" srcId="{BA3A049E-D45D-4EFC-A21E-A46B2A05978F}" destId="{FB113A3B-2800-46DA-8A9C-9356F6F6B371}" srcOrd="38" destOrd="0" presId="urn:microsoft.com/office/officeart/2005/8/layout/list1"/>
    <dgm:cxn modelId="{7A084EC2-07C9-4D27-BED2-CA77B0BCB997}" type="presParOf" srcId="{BA3A049E-D45D-4EFC-A21E-A46B2A05978F}" destId="{60A9E3A0-36BE-42EE-93D6-D24E818EE6D8}" srcOrd="39" destOrd="0" presId="urn:microsoft.com/office/officeart/2005/8/layout/list1"/>
    <dgm:cxn modelId="{5307DCA6-93B3-45CA-ABC8-110FEC967406}" type="presParOf" srcId="{BA3A049E-D45D-4EFC-A21E-A46B2A05978F}" destId="{884B743D-0439-4DED-9E73-B95371379251}" srcOrd="40" destOrd="0" presId="urn:microsoft.com/office/officeart/2005/8/layout/list1"/>
    <dgm:cxn modelId="{A8DF0D2D-1E67-4BA4-A898-CC375CFF6503}" type="presParOf" srcId="{884B743D-0439-4DED-9E73-B95371379251}" destId="{6DFC9CDB-B1C2-4AA7-9061-530893D18E21}" srcOrd="0" destOrd="0" presId="urn:microsoft.com/office/officeart/2005/8/layout/list1"/>
    <dgm:cxn modelId="{132BB778-9A86-496A-BB74-C2F7E02BD463}" type="presParOf" srcId="{884B743D-0439-4DED-9E73-B95371379251}" destId="{00C6CE19-0502-4343-AF98-3514E023A843}" srcOrd="1" destOrd="0" presId="urn:microsoft.com/office/officeart/2005/8/layout/list1"/>
    <dgm:cxn modelId="{D5755C11-D9D0-449C-876B-41E51D83C83F}" type="presParOf" srcId="{BA3A049E-D45D-4EFC-A21E-A46B2A05978F}" destId="{5CDA3C8F-053D-4D70-9FBD-C2174B03ED77}" srcOrd="41" destOrd="0" presId="urn:microsoft.com/office/officeart/2005/8/layout/list1"/>
    <dgm:cxn modelId="{E1ECC9A8-00A1-4A30-A5AE-652C1F60CB40}" type="presParOf" srcId="{BA3A049E-D45D-4EFC-A21E-A46B2A05978F}" destId="{46D5A813-E94A-47D8-B9CB-2EC85B8B639C}" srcOrd="42" destOrd="0" presId="urn:microsoft.com/office/officeart/2005/8/layout/list1"/>
    <dgm:cxn modelId="{E67504B5-3167-4FE2-82C7-888F8F27F2D8}" type="presParOf" srcId="{BA3A049E-D45D-4EFC-A21E-A46B2A05978F}" destId="{B9E14DA0-264D-41D4-A6AD-ACECFAE36FFD}" srcOrd="43" destOrd="0" presId="urn:microsoft.com/office/officeart/2005/8/layout/list1"/>
    <dgm:cxn modelId="{B505058D-E5D3-4FE3-859D-1E44FFCA1A96}" type="presParOf" srcId="{BA3A049E-D45D-4EFC-A21E-A46B2A05978F}" destId="{480C7E71-5D80-4F64-BB95-3BCC0075A034}" srcOrd="44" destOrd="0" presId="urn:microsoft.com/office/officeart/2005/8/layout/list1"/>
    <dgm:cxn modelId="{3B0010AF-4788-4F43-8C92-FB395193648B}" type="presParOf" srcId="{480C7E71-5D80-4F64-BB95-3BCC0075A034}" destId="{7803B4E0-0EFC-4940-9B93-83D39A4E7B54}" srcOrd="0" destOrd="0" presId="urn:microsoft.com/office/officeart/2005/8/layout/list1"/>
    <dgm:cxn modelId="{B9A538D0-C63F-447C-B296-AD6BF7BF2A5B}" type="presParOf" srcId="{480C7E71-5D80-4F64-BB95-3BCC0075A034}" destId="{085F0C56-4C8A-49E4-A13C-7E3BF2B0E23E}" srcOrd="1" destOrd="0" presId="urn:microsoft.com/office/officeart/2005/8/layout/list1"/>
    <dgm:cxn modelId="{E7242065-8BC2-4413-91C5-72D9EFA9A6CD}" type="presParOf" srcId="{BA3A049E-D45D-4EFC-A21E-A46B2A05978F}" destId="{0682ABCC-D56A-4CA1-9E45-1F9CD880FE9E}" srcOrd="45" destOrd="0" presId="urn:microsoft.com/office/officeart/2005/8/layout/list1"/>
    <dgm:cxn modelId="{A1A9DE34-965E-4E30-AD53-5E4C32E17F75}" type="presParOf" srcId="{BA3A049E-D45D-4EFC-A21E-A46B2A05978F}" destId="{BC9C5E69-532F-4FDA-AC73-154A70A2E122}" srcOrd="46" destOrd="0" presId="urn:microsoft.com/office/officeart/2005/8/layout/list1"/>
    <dgm:cxn modelId="{3C8E116D-EB97-4A24-AE65-78A680E3618D}" type="presParOf" srcId="{BA3A049E-D45D-4EFC-A21E-A46B2A05978F}" destId="{C42AA1EE-1F37-417C-A7CB-0624C98A7EC3}" srcOrd="47" destOrd="0" presId="urn:microsoft.com/office/officeart/2005/8/layout/list1"/>
    <dgm:cxn modelId="{3E333CD4-7176-4B06-948B-A7789A076D31}" type="presParOf" srcId="{BA3A049E-D45D-4EFC-A21E-A46B2A05978F}" destId="{8629F5FB-7D56-49AE-B686-AF6665AB3884}" srcOrd="48" destOrd="0" presId="urn:microsoft.com/office/officeart/2005/8/layout/list1"/>
    <dgm:cxn modelId="{474CA263-4B24-4883-A953-1CE4F4632A8E}" type="presParOf" srcId="{8629F5FB-7D56-49AE-B686-AF6665AB3884}" destId="{4B92CAC4-5BB2-4B7F-BF0C-5D473F11C8ED}" srcOrd="0" destOrd="0" presId="urn:microsoft.com/office/officeart/2005/8/layout/list1"/>
    <dgm:cxn modelId="{1C617DDA-1799-4D26-B620-5DDD17BEB163}" type="presParOf" srcId="{8629F5FB-7D56-49AE-B686-AF6665AB3884}" destId="{536288D5-1C92-4E20-BC1B-B70CC9C6C550}" srcOrd="1" destOrd="0" presId="urn:microsoft.com/office/officeart/2005/8/layout/list1"/>
    <dgm:cxn modelId="{F5E5940A-95A3-49D4-8E18-98D9C6CA95F1}" type="presParOf" srcId="{BA3A049E-D45D-4EFC-A21E-A46B2A05978F}" destId="{EB06BDC6-8B2A-4D8C-BB13-26DEBB43D3BC}" srcOrd="49" destOrd="0" presId="urn:microsoft.com/office/officeart/2005/8/layout/list1"/>
    <dgm:cxn modelId="{1FADCE26-5C22-4472-884D-34A752B625B7}" type="presParOf" srcId="{BA3A049E-D45D-4EFC-A21E-A46B2A05978F}" destId="{B9D5EA02-24D9-4B5E-8FDA-FAE6D7A6D714}" srcOrd="50" destOrd="0" presId="urn:microsoft.com/office/officeart/2005/8/layout/list1"/>
    <dgm:cxn modelId="{AFA56649-78FD-4AB3-BCDB-5BBA2D14B0B5}" type="presParOf" srcId="{BA3A049E-D45D-4EFC-A21E-A46B2A05978F}" destId="{A5969663-B33F-4B6C-8F79-AA1240EDFF72}" srcOrd="51" destOrd="0" presId="urn:microsoft.com/office/officeart/2005/8/layout/list1"/>
    <dgm:cxn modelId="{2879122F-64A6-4FC4-A70A-BD3A0008D738}" type="presParOf" srcId="{BA3A049E-D45D-4EFC-A21E-A46B2A05978F}" destId="{5BA30854-E742-4C5E-A329-75BD461350A3}" srcOrd="52" destOrd="0" presId="urn:microsoft.com/office/officeart/2005/8/layout/list1"/>
    <dgm:cxn modelId="{77DD7539-B77F-450E-9A64-CBBA85C264F9}" type="presParOf" srcId="{5BA30854-E742-4C5E-A329-75BD461350A3}" destId="{48BC3D59-F852-4D8E-9DC5-86ECAE6AACBE}" srcOrd="0" destOrd="0" presId="urn:microsoft.com/office/officeart/2005/8/layout/list1"/>
    <dgm:cxn modelId="{39C4ECF4-A7E1-4904-97D1-21EDD4E667B4}" type="presParOf" srcId="{5BA30854-E742-4C5E-A329-75BD461350A3}" destId="{74D43B73-E5EB-417D-839C-1B2A5C43990E}" srcOrd="1" destOrd="0" presId="urn:microsoft.com/office/officeart/2005/8/layout/list1"/>
    <dgm:cxn modelId="{C1DEFDB7-0A0C-4EE9-8C25-A8E282D7BBB9}" type="presParOf" srcId="{BA3A049E-D45D-4EFC-A21E-A46B2A05978F}" destId="{05B5FF80-F710-4486-923A-24E5F1026583}" srcOrd="53" destOrd="0" presId="urn:microsoft.com/office/officeart/2005/8/layout/list1"/>
    <dgm:cxn modelId="{A289FFAF-7A2E-4906-83D3-57D2466C1026}" type="presParOf" srcId="{BA3A049E-D45D-4EFC-A21E-A46B2A05978F}" destId="{D7C40F50-ABED-4FE6-8BEA-CB925D71E8FF}" srcOrd="5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0E81EE-E058-4E87-9E09-EF1B753E48DB}">
      <dsp:nvSpPr>
        <dsp:cNvPr id="0" name=""/>
        <dsp:cNvSpPr/>
      </dsp:nvSpPr>
      <dsp:spPr>
        <a:xfrm>
          <a:off x="-137941" y="0"/>
          <a:ext cx="7764714" cy="3614831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032506-EFA9-41CA-A450-63906BBA68E8}">
      <dsp:nvSpPr>
        <dsp:cNvPr id="0" name=""/>
        <dsp:cNvSpPr/>
      </dsp:nvSpPr>
      <dsp:spPr>
        <a:xfrm>
          <a:off x="2197268" y="1970082"/>
          <a:ext cx="202430" cy="202430"/>
        </a:xfrm>
        <a:prstGeom prst="ellipse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7F89B7-1B15-4EBE-AEFA-8AF074F1EB12}">
      <dsp:nvSpPr>
        <dsp:cNvPr id="0" name=""/>
        <dsp:cNvSpPr/>
      </dsp:nvSpPr>
      <dsp:spPr>
        <a:xfrm>
          <a:off x="1948791" y="2335041"/>
          <a:ext cx="2579096" cy="10160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264" tIns="0" rIns="0" bIns="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68 обучающихся </a:t>
          </a:r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        2-3 лет</a:t>
          </a:r>
        </a:p>
      </dsp:txBody>
      <dsp:txXfrm>
        <a:off x="1948791" y="2335041"/>
        <a:ext cx="2579096" cy="1016045"/>
      </dsp:txXfrm>
    </dsp:sp>
    <dsp:sp modelId="{DF2E7654-013D-4AD3-ADBD-020B3A57AEFE}">
      <dsp:nvSpPr>
        <dsp:cNvPr id="0" name=""/>
        <dsp:cNvSpPr/>
      </dsp:nvSpPr>
      <dsp:spPr>
        <a:xfrm>
          <a:off x="4062521" y="1048300"/>
          <a:ext cx="347023" cy="347023"/>
        </a:xfrm>
        <a:prstGeom prst="ellipse">
          <a:avLst/>
        </a:prstGeom>
        <a:solidFill>
          <a:schemeClr val="accent1">
            <a:shade val="50000"/>
            <a:hueOff val="257190"/>
            <a:satOff val="-3328"/>
            <a:lumOff val="4153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5461A7-3A81-4859-A672-4906021055C8}">
      <dsp:nvSpPr>
        <dsp:cNvPr id="0" name=""/>
        <dsp:cNvSpPr/>
      </dsp:nvSpPr>
      <dsp:spPr>
        <a:xfrm>
          <a:off x="4066191" y="1454509"/>
          <a:ext cx="3316319" cy="7597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3881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261 обучающихся 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           3-7 лет</a:t>
          </a:r>
        </a:p>
      </dsp:txBody>
      <dsp:txXfrm>
        <a:off x="4066191" y="1454509"/>
        <a:ext cx="3316319" cy="7597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FE7C9C-002C-4BD7-BD6F-D99E18ED3B61}">
      <dsp:nvSpPr>
        <dsp:cNvPr id="0" name=""/>
        <dsp:cNvSpPr/>
      </dsp:nvSpPr>
      <dsp:spPr>
        <a:xfrm>
          <a:off x="0" y="202092"/>
          <a:ext cx="8784976" cy="226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45DF3E-A584-4EB9-9C41-7C40A9EFE8B9}">
      <dsp:nvSpPr>
        <dsp:cNvPr id="0" name=""/>
        <dsp:cNvSpPr/>
      </dsp:nvSpPr>
      <dsp:spPr>
        <a:xfrm>
          <a:off x="1008128" y="72007"/>
          <a:ext cx="6149483" cy="2656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436" tIns="0" rIns="232436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Принцип </a:t>
          </a:r>
          <a:r>
            <a:rPr lang="ru-RU" sz="1600" b="1" kern="1200" dirty="0" err="1" smtClean="0">
              <a:latin typeface="Times New Roman" pitchFamily="18" charset="0"/>
              <a:cs typeface="Times New Roman" pitchFamily="18" charset="0"/>
            </a:rPr>
            <a:t>гуманизации</a:t>
          </a:r>
          <a:endParaRPr lang="ru-RU" sz="1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021097" y="84976"/>
        <a:ext cx="6123545" cy="239742"/>
      </dsp:txXfrm>
    </dsp:sp>
    <dsp:sp modelId="{2DF149F2-B8D1-441E-A59B-710F98A75F0D}">
      <dsp:nvSpPr>
        <dsp:cNvPr id="0" name=""/>
        <dsp:cNvSpPr/>
      </dsp:nvSpPr>
      <dsp:spPr>
        <a:xfrm>
          <a:off x="0" y="610332"/>
          <a:ext cx="8784976" cy="226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B40CBB-BC12-4CF1-8375-DD59F312EE29}">
      <dsp:nvSpPr>
        <dsp:cNvPr id="0" name=""/>
        <dsp:cNvSpPr/>
      </dsp:nvSpPr>
      <dsp:spPr>
        <a:xfrm>
          <a:off x="439248" y="477492"/>
          <a:ext cx="6149483" cy="2656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436" tIns="0" rIns="232436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Принцип индивидуализации</a:t>
          </a:r>
          <a:endParaRPr lang="ru-RU" sz="1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52217" y="490461"/>
        <a:ext cx="6123545" cy="239742"/>
      </dsp:txXfrm>
    </dsp:sp>
    <dsp:sp modelId="{9008B868-A247-440C-9537-0BB0EAEF3E7A}">
      <dsp:nvSpPr>
        <dsp:cNvPr id="0" name=""/>
        <dsp:cNvSpPr/>
      </dsp:nvSpPr>
      <dsp:spPr>
        <a:xfrm>
          <a:off x="0" y="1018572"/>
          <a:ext cx="8784976" cy="226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52BA30-39B9-4EB1-A99C-53366BCDD1D8}">
      <dsp:nvSpPr>
        <dsp:cNvPr id="0" name=""/>
        <dsp:cNvSpPr/>
      </dsp:nvSpPr>
      <dsp:spPr>
        <a:xfrm>
          <a:off x="1080139" y="864095"/>
          <a:ext cx="6149483" cy="2656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436" tIns="0" rIns="232436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Принцип открытости</a:t>
          </a:r>
          <a:endParaRPr lang="ru-RU" sz="1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093108" y="877064"/>
        <a:ext cx="6123545" cy="239742"/>
      </dsp:txXfrm>
    </dsp:sp>
    <dsp:sp modelId="{38E020AD-7653-4931-89A5-C93644F44E7E}">
      <dsp:nvSpPr>
        <dsp:cNvPr id="0" name=""/>
        <dsp:cNvSpPr/>
      </dsp:nvSpPr>
      <dsp:spPr>
        <a:xfrm>
          <a:off x="0" y="1426812"/>
          <a:ext cx="8784976" cy="226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DD84B1-9B6C-457B-B37B-5B647E28ED1C}">
      <dsp:nvSpPr>
        <dsp:cNvPr id="0" name=""/>
        <dsp:cNvSpPr/>
      </dsp:nvSpPr>
      <dsp:spPr>
        <a:xfrm>
          <a:off x="439248" y="1293972"/>
          <a:ext cx="6149483" cy="2656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436" tIns="0" rIns="232436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Принцип учета возрастных особенностей</a:t>
          </a:r>
          <a:endParaRPr lang="ru-RU" sz="1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52217" y="1306941"/>
        <a:ext cx="6123545" cy="239742"/>
      </dsp:txXfrm>
    </dsp:sp>
    <dsp:sp modelId="{1E050D15-11EA-456E-A2CD-BFCB617C0C0C}">
      <dsp:nvSpPr>
        <dsp:cNvPr id="0" name=""/>
        <dsp:cNvSpPr/>
      </dsp:nvSpPr>
      <dsp:spPr>
        <a:xfrm>
          <a:off x="0" y="1835052"/>
          <a:ext cx="8784976" cy="226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691F0D-71DC-4B20-9075-36CC22B18A3D}">
      <dsp:nvSpPr>
        <dsp:cNvPr id="0" name=""/>
        <dsp:cNvSpPr/>
      </dsp:nvSpPr>
      <dsp:spPr>
        <a:xfrm>
          <a:off x="1080139" y="1728192"/>
          <a:ext cx="6149483" cy="2656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436" tIns="0" rIns="232436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Принцип психологической комфортности</a:t>
          </a:r>
          <a:endParaRPr lang="ru-RU" sz="1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093108" y="1741161"/>
        <a:ext cx="6123545" cy="239742"/>
      </dsp:txXfrm>
    </dsp:sp>
    <dsp:sp modelId="{E6AE835F-CC68-4A28-AC84-1352A592EA4B}">
      <dsp:nvSpPr>
        <dsp:cNvPr id="0" name=""/>
        <dsp:cNvSpPr/>
      </dsp:nvSpPr>
      <dsp:spPr>
        <a:xfrm>
          <a:off x="0" y="2243292"/>
          <a:ext cx="8784976" cy="226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87EF32-2B88-44AB-9E66-AF0A8C7FEBDE}">
      <dsp:nvSpPr>
        <dsp:cNvPr id="0" name=""/>
        <dsp:cNvSpPr/>
      </dsp:nvSpPr>
      <dsp:spPr>
        <a:xfrm>
          <a:off x="439248" y="2110452"/>
          <a:ext cx="6149483" cy="2656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436" tIns="0" rIns="232436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Принцип </a:t>
          </a:r>
          <a:r>
            <a:rPr lang="ru-RU" sz="1600" b="1" kern="1200" dirty="0" err="1" smtClean="0">
              <a:latin typeface="Times New Roman" pitchFamily="18" charset="0"/>
              <a:cs typeface="Times New Roman" pitchFamily="18" charset="0"/>
            </a:rPr>
            <a:t>диалогизации</a:t>
          </a: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1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52217" y="2123421"/>
        <a:ext cx="6123545" cy="239742"/>
      </dsp:txXfrm>
    </dsp:sp>
    <dsp:sp modelId="{DDFEAAA5-5952-4883-A2D8-F66C2ABD5934}">
      <dsp:nvSpPr>
        <dsp:cNvPr id="0" name=""/>
        <dsp:cNvSpPr/>
      </dsp:nvSpPr>
      <dsp:spPr>
        <a:xfrm>
          <a:off x="0" y="2651532"/>
          <a:ext cx="8784976" cy="226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4CBCEF-8F6C-4C2C-90C1-C51E341BB1BF}">
      <dsp:nvSpPr>
        <dsp:cNvPr id="0" name=""/>
        <dsp:cNvSpPr/>
      </dsp:nvSpPr>
      <dsp:spPr>
        <a:xfrm>
          <a:off x="1080139" y="2448270"/>
          <a:ext cx="7243968" cy="2656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436" tIns="0" rIns="232436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Принцип социального партнерства, взаимопонимания и доверия </a:t>
          </a:r>
          <a:endParaRPr lang="ru-RU" sz="1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093108" y="2461239"/>
        <a:ext cx="7218030" cy="239742"/>
      </dsp:txXfrm>
    </dsp:sp>
    <dsp:sp modelId="{58D1E58A-4733-46D4-8C10-1CE9AF750D75}">
      <dsp:nvSpPr>
        <dsp:cNvPr id="0" name=""/>
        <dsp:cNvSpPr/>
      </dsp:nvSpPr>
      <dsp:spPr>
        <a:xfrm>
          <a:off x="0" y="3059772"/>
          <a:ext cx="8784976" cy="226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5C5A7C-7BCC-47EC-A561-ABBFD4A45600}">
      <dsp:nvSpPr>
        <dsp:cNvPr id="0" name=""/>
        <dsp:cNvSpPr/>
      </dsp:nvSpPr>
      <dsp:spPr>
        <a:xfrm>
          <a:off x="439248" y="2926932"/>
          <a:ext cx="6149483" cy="2656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436" tIns="0" rIns="232436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Принцип «Активного слушателя»</a:t>
          </a:r>
          <a:endParaRPr lang="ru-RU" sz="1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52217" y="2939901"/>
        <a:ext cx="6123545" cy="239742"/>
      </dsp:txXfrm>
    </dsp:sp>
    <dsp:sp modelId="{B41350B9-263C-47BF-9336-AE2A529A06A0}">
      <dsp:nvSpPr>
        <dsp:cNvPr id="0" name=""/>
        <dsp:cNvSpPr/>
      </dsp:nvSpPr>
      <dsp:spPr>
        <a:xfrm>
          <a:off x="0" y="3468012"/>
          <a:ext cx="8784976" cy="226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3D1A32-0A6B-4AD8-97A0-E3619236C1AE}">
      <dsp:nvSpPr>
        <dsp:cNvPr id="0" name=""/>
        <dsp:cNvSpPr/>
      </dsp:nvSpPr>
      <dsp:spPr>
        <a:xfrm>
          <a:off x="1152149" y="3384375"/>
          <a:ext cx="6149483" cy="2656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436" tIns="0" rIns="232436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Принцип согласованности действий</a:t>
          </a:r>
          <a:endParaRPr lang="ru-RU" sz="1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165118" y="3397344"/>
        <a:ext cx="6123545" cy="239742"/>
      </dsp:txXfrm>
    </dsp:sp>
    <dsp:sp modelId="{FB113A3B-2800-46DA-8A9C-9356F6F6B371}">
      <dsp:nvSpPr>
        <dsp:cNvPr id="0" name=""/>
        <dsp:cNvSpPr/>
      </dsp:nvSpPr>
      <dsp:spPr>
        <a:xfrm>
          <a:off x="0" y="3876251"/>
          <a:ext cx="8784976" cy="226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09EC3D-D347-4E24-822E-EBAB252CACFF}">
      <dsp:nvSpPr>
        <dsp:cNvPr id="0" name=""/>
        <dsp:cNvSpPr/>
      </dsp:nvSpPr>
      <dsp:spPr>
        <a:xfrm>
          <a:off x="439248" y="3743411"/>
          <a:ext cx="6149483" cy="2656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436" tIns="0" rIns="232436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Принцип самовоспитания и самообучения</a:t>
          </a:r>
          <a:endParaRPr lang="ru-RU" sz="1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52217" y="3756380"/>
        <a:ext cx="6123545" cy="239742"/>
      </dsp:txXfrm>
    </dsp:sp>
    <dsp:sp modelId="{46D5A813-E94A-47D8-B9CB-2EC85B8B639C}">
      <dsp:nvSpPr>
        <dsp:cNvPr id="0" name=""/>
        <dsp:cNvSpPr/>
      </dsp:nvSpPr>
      <dsp:spPr>
        <a:xfrm>
          <a:off x="0" y="4284491"/>
          <a:ext cx="8784976" cy="226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C6CE19-0502-4343-AF98-3514E023A843}">
      <dsp:nvSpPr>
        <dsp:cNvPr id="0" name=""/>
        <dsp:cNvSpPr/>
      </dsp:nvSpPr>
      <dsp:spPr>
        <a:xfrm>
          <a:off x="1080139" y="4176463"/>
          <a:ext cx="6149483" cy="2656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436" tIns="0" rIns="232436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Принцип ненавязчивости</a:t>
          </a:r>
          <a:endParaRPr lang="ru-RU" sz="1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093108" y="4189432"/>
        <a:ext cx="6123545" cy="239742"/>
      </dsp:txXfrm>
    </dsp:sp>
    <dsp:sp modelId="{BC9C5E69-532F-4FDA-AC73-154A70A2E122}">
      <dsp:nvSpPr>
        <dsp:cNvPr id="0" name=""/>
        <dsp:cNvSpPr/>
      </dsp:nvSpPr>
      <dsp:spPr>
        <a:xfrm>
          <a:off x="0" y="4692731"/>
          <a:ext cx="8784976" cy="226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5F0C56-4C8A-49E4-A13C-7E3BF2B0E23E}">
      <dsp:nvSpPr>
        <dsp:cNvPr id="0" name=""/>
        <dsp:cNvSpPr/>
      </dsp:nvSpPr>
      <dsp:spPr>
        <a:xfrm>
          <a:off x="439248" y="4559891"/>
          <a:ext cx="6149483" cy="2656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436" tIns="0" rIns="232436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Принцип жизненного опыта</a:t>
          </a:r>
          <a:endParaRPr lang="ru-RU" sz="1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52217" y="4572860"/>
        <a:ext cx="6123545" cy="239742"/>
      </dsp:txXfrm>
    </dsp:sp>
    <dsp:sp modelId="{B9D5EA02-24D9-4B5E-8FDA-FAE6D7A6D714}">
      <dsp:nvSpPr>
        <dsp:cNvPr id="0" name=""/>
        <dsp:cNvSpPr/>
      </dsp:nvSpPr>
      <dsp:spPr>
        <a:xfrm>
          <a:off x="0" y="5100971"/>
          <a:ext cx="8784976" cy="226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6288D5-1C92-4E20-BC1B-B70CC9C6C550}">
      <dsp:nvSpPr>
        <dsp:cNvPr id="0" name=""/>
        <dsp:cNvSpPr/>
      </dsp:nvSpPr>
      <dsp:spPr>
        <a:xfrm>
          <a:off x="1080139" y="4968551"/>
          <a:ext cx="6149483" cy="2656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436" tIns="0" rIns="232436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Принцип предметно-развивающего пространства </a:t>
          </a:r>
          <a:endParaRPr lang="ru-RU" sz="1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093108" y="4981520"/>
        <a:ext cx="6123545" cy="239742"/>
      </dsp:txXfrm>
    </dsp:sp>
    <dsp:sp modelId="{D7C40F50-ABED-4FE6-8BEA-CB925D71E8FF}">
      <dsp:nvSpPr>
        <dsp:cNvPr id="0" name=""/>
        <dsp:cNvSpPr/>
      </dsp:nvSpPr>
      <dsp:spPr>
        <a:xfrm>
          <a:off x="0" y="5509211"/>
          <a:ext cx="8784976" cy="226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D43B73-E5EB-417D-839C-1B2A5C43990E}">
      <dsp:nvSpPr>
        <dsp:cNvPr id="0" name=""/>
        <dsp:cNvSpPr/>
      </dsp:nvSpPr>
      <dsp:spPr>
        <a:xfrm>
          <a:off x="439248" y="5376371"/>
          <a:ext cx="6149483" cy="2656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436" tIns="0" rIns="232436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Принцип безусловного принятия</a:t>
          </a:r>
          <a:endParaRPr lang="ru-RU" sz="1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52217" y="5389340"/>
        <a:ext cx="6123545" cy="2397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0.10009</cdr:x>
      <cdr:y>0.05723</cdr:y>
    </cdr:from>
    <cdr:to>
      <cdr:x>0.19801</cdr:x>
      <cdr:y>0.14836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503375" y="169140"/>
          <a:ext cx="492444" cy="26930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ru-RU" sz="1200" b="1">
              <a:latin typeface="Times New Roman" panose="02020603050405020304" pitchFamily="18" charset="0"/>
              <a:cs typeface="Times New Roman" panose="02020603050405020304" pitchFamily="18" charset="0"/>
            </a:rPr>
            <a:t>87%</a:t>
          </a:r>
        </a:p>
      </cdr:txBody>
    </cdr:sp>
  </cdr:relSizeAnchor>
  <cdr:relSizeAnchor xmlns:cdr="http://schemas.openxmlformats.org/drawingml/2006/chartDrawing">
    <cdr:from>
      <cdr:x>0.2603</cdr:x>
      <cdr:y>0.04204</cdr:y>
    </cdr:from>
    <cdr:to>
      <cdr:x>0.35821</cdr:x>
      <cdr:y>0.13317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1309087" y="124247"/>
          <a:ext cx="492444" cy="269304"/>
        </a:xfrm>
        <a:prstGeom xmlns:a="http://schemas.openxmlformats.org/drawingml/2006/main" prst="rect">
          <a:avLst/>
        </a:prstGeom>
        <a:noFill xmlns:a="http://schemas.openxmlformats.org/drawingml/2006/main"/>
      </cdr:spPr>
    </cdr:sp>
  </cdr:relSizeAnchor>
  <cdr:relSizeAnchor xmlns:cdr="http://schemas.openxmlformats.org/drawingml/2006/chartDrawing">
    <cdr:from>
      <cdr:x>0.17573</cdr:x>
      <cdr:y>0</cdr:y>
    </cdr:from>
    <cdr:to>
      <cdr:x>0.27365</cdr:x>
      <cdr:y>0.09113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883784" y="0"/>
          <a:ext cx="492444" cy="269304"/>
        </a:xfrm>
        <a:prstGeom xmlns:a="http://schemas.openxmlformats.org/drawingml/2006/main" prst="rect">
          <a:avLst/>
        </a:prstGeom>
        <a:noFill xmlns:a="http://schemas.openxmlformats.org/drawingml/2006/main"/>
      </cdr:spPr>
    </cdr:sp>
  </cdr:relSizeAnchor>
  <cdr:relSizeAnchor xmlns:cdr="http://schemas.openxmlformats.org/drawingml/2006/chartDrawing">
    <cdr:from>
      <cdr:x>0.15758</cdr:x>
      <cdr:y>0</cdr:y>
    </cdr:from>
    <cdr:to>
      <cdr:x>0.26216</cdr:x>
      <cdr:y>0.09113</cdr:y>
    </cdr:to>
    <cdr:sp macro="" textlink="">
      <cdr:nvSpPr>
        <cdr:cNvPr id="5" name="Прямоугольник 4"/>
        <cdr:cNvSpPr/>
      </cdr:nvSpPr>
      <cdr:spPr>
        <a:xfrm xmlns:a="http://schemas.openxmlformats.org/drawingml/2006/main">
          <a:off x="792483" y="0"/>
          <a:ext cx="525954" cy="26930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ru-RU" sz="1200" b="1">
              <a:latin typeface="Times New Roman" panose="02020603050405020304" pitchFamily="18" charset="0"/>
              <a:cs typeface="Times New Roman" panose="02020603050405020304" pitchFamily="18" charset="0"/>
            </a:rPr>
            <a:t>88 %</a:t>
          </a:r>
        </a:p>
      </cdr:txBody>
    </cdr:sp>
  </cdr:relSizeAnchor>
  <cdr:relSizeAnchor xmlns:cdr="http://schemas.openxmlformats.org/drawingml/2006/chartDrawing">
    <cdr:from>
      <cdr:x>0.21753</cdr:x>
      <cdr:y>0.06803</cdr:y>
    </cdr:from>
    <cdr:to>
      <cdr:x>0.31736</cdr:x>
      <cdr:y>0.15414</cdr:y>
    </cdr:to>
    <cdr:sp macro="" textlink="">
      <cdr:nvSpPr>
        <cdr:cNvPr id="6" name="Прямоугольник 5"/>
        <cdr:cNvSpPr/>
      </cdr:nvSpPr>
      <cdr:spPr>
        <a:xfrm xmlns:a="http://schemas.openxmlformats.org/drawingml/2006/main">
          <a:off x="1093989" y="201037"/>
          <a:ext cx="502062" cy="25449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ru-RU" sz="1100" b="1">
              <a:latin typeface="Times New Roman" panose="02020603050405020304" pitchFamily="18" charset="0"/>
              <a:cs typeface="Times New Roman" panose="02020603050405020304" pitchFamily="18" charset="0"/>
            </a:rPr>
            <a:t>93 %</a:t>
          </a:r>
        </a:p>
      </cdr:txBody>
    </cdr:sp>
  </cdr:relSizeAnchor>
  <cdr:relSizeAnchor xmlns:cdr="http://schemas.openxmlformats.org/drawingml/2006/chartDrawing">
    <cdr:from>
      <cdr:x>0.32746</cdr:x>
      <cdr:y>0.73722</cdr:y>
    </cdr:from>
    <cdr:to>
      <cdr:x>0.42729</cdr:x>
      <cdr:y>0.82333</cdr:y>
    </cdr:to>
    <cdr:sp macro="" textlink="">
      <cdr:nvSpPr>
        <cdr:cNvPr id="7" name="Прямоугольник 6"/>
        <cdr:cNvSpPr/>
      </cdr:nvSpPr>
      <cdr:spPr>
        <a:xfrm xmlns:a="http://schemas.openxmlformats.org/drawingml/2006/main">
          <a:off x="1646882" y="2178693"/>
          <a:ext cx="502062" cy="25449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ru-RU" sz="1100" b="1">
              <a:latin typeface="Times New Roman" panose="02020603050405020304" pitchFamily="18" charset="0"/>
              <a:cs typeface="Times New Roman" panose="02020603050405020304" pitchFamily="18" charset="0"/>
            </a:rPr>
            <a:t>12 %</a:t>
          </a:r>
        </a:p>
      </cdr:txBody>
    </cdr:sp>
  </cdr:relSizeAnchor>
  <cdr:relSizeAnchor xmlns:cdr="http://schemas.openxmlformats.org/drawingml/2006/chartDrawing">
    <cdr:from>
      <cdr:x>0.38877</cdr:x>
      <cdr:y>0.69045</cdr:y>
    </cdr:from>
    <cdr:to>
      <cdr:x>0.4886</cdr:x>
      <cdr:y>0.77656</cdr:y>
    </cdr:to>
    <cdr:sp macro="" textlink="">
      <cdr:nvSpPr>
        <cdr:cNvPr id="8" name="Прямоугольник 7"/>
        <cdr:cNvSpPr/>
      </cdr:nvSpPr>
      <cdr:spPr>
        <a:xfrm xmlns:a="http://schemas.openxmlformats.org/drawingml/2006/main">
          <a:off x="1955225" y="2040469"/>
          <a:ext cx="502062" cy="25449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ru-RU" sz="1100" b="1">
              <a:latin typeface="Times New Roman" panose="02020603050405020304" pitchFamily="18" charset="0"/>
              <a:cs typeface="Times New Roman" panose="02020603050405020304" pitchFamily="18" charset="0"/>
            </a:rPr>
            <a:t>11 %</a:t>
          </a:r>
        </a:p>
      </cdr:txBody>
    </cdr:sp>
  </cdr:relSizeAnchor>
  <cdr:relSizeAnchor xmlns:cdr="http://schemas.openxmlformats.org/drawingml/2006/chartDrawing">
    <cdr:from>
      <cdr:x>0.44653</cdr:x>
      <cdr:y>0.78759</cdr:y>
    </cdr:from>
    <cdr:to>
      <cdr:x>0.53233</cdr:x>
      <cdr:y>0.8737</cdr:y>
    </cdr:to>
    <cdr:sp macro="" textlink="">
      <cdr:nvSpPr>
        <cdr:cNvPr id="9" name="Прямоугольник 8"/>
        <cdr:cNvSpPr/>
      </cdr:nvSpPr>
      <cdr:spPr>
        <a:xfrm xmlns:a="http://schemas.openxmlformats.org/drawingml/2006/main">
          <a:off x="2245674" y="2327549"/>
          <a:ext cx="431528" cy="25449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ru-RU" sz="1100" b="1">
              <a:latin typeface="Times New Roman" panose="02020603050405020304" pitchFamily="18" charset="0"/>
              <a:cs typeface="Times New Roman" panose="02020603050405020304" pitchFamily="18" charset="0"/>
            </a:rPr>
            <a:t>5 %</a:t>
          </a:r>
        </a:p>
      </cdr:txBody>
    </cdr:sp>
  </cdr:relSizeAnchor>
  <cdr:relSizeAnchor xmlns:cdr="http://schemas.openxmlformats.org/drawingml/2006/chartDrawing">
    <cdr:from>
      <cdr:x>0.55646</cdr:x>
      <cdr:y>0.81997</cdr:y>
    </cdr:from>
    <cdr:to>
      <cdr:x>0.64227</cdr:x>
      <cdr:y>0.90608</cdr:y>
    </cdr:to>
    <cdr:sp macro="" textlink="">
      <cdr:nvSpPr>
        <cdr:cNvPr id="10" name="Прямоугольник 9"/>
        <cdr:cNvSpPr/>
      </cdr:nvSpPr>
      <cdr:spPr>
        <a:xfrm xmlns:a="http://schemas.openxmlformats.org/drawingml/2006/main">
          <a:off x="2798565" y="2423241"/>
          <a:ext cx="431529" cy="25449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ru-RU" sz="1100" b="1">
              <a:latin typeface="Times New Roman" panose="02020603050405020304" pitchFamily="18" charset="0"/>
              <a:cs typeface="Times New Roman" panose="02020603050405020304" pitchFamily="18" charset="0"/>
            </a:rPr>
            <a:t>1 %</a:t>
          </a:r>
        </a:p>
      </cdr:txBody>
    </cdr:sp>
  </cdr:relSizeAnchor>
  <cdr:relSizeAnchor xmlns:cdr="http://schemas.openxmlformats.org/drawingml/2006/chartDrawing">
    <cdr:from>
      <cdr:x>0.61494</cdr:x>
      <cdr:y>0.81997</cdr:y>
    </cdr:from>
    <cdr:to>
      <cdr:x>0.69373</cdr:x>
      <cdr:y>0.90608</cdr:y>
    </cdr:to>
    <cdr:sp macro="" textlink="">
      <cdr:nvSpPr>
        <cdr:cNvPr id="11" name="Прямоугольник 10"/>
        <cdr:cNvSpPr/>
      </cdr:nvSpPr>
      <cdr:spPr>
        <a:xfrm xmlns:a="http://schemas.openxmlformats.org/drawingml/2006/main">
          <a:off x="3092646" y="2423241"/>
          <a:ext cx="396263" cy="25449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ru-RU" sz="1100" b="1">
              <a:latin typeface="Times New Roman" panose="02020603050405020304" pitchFamily="18" charset="0"/>
              <a:cs typeface="Times New Roman" panose="02020603050405020304" pitchFamily="18" charset="0"/>
            </a:rPr>
            <a:t>1%</a:t>
          </a:r>
        </a:p>
      </cdr:txBody>
    </cdr:sp>
  </cdr:relSizeAnchor>
  <cdr:relSizeAnchor xmlns:cdr="http://schemas.openxmlformats.org/drawingml/2006/chartDrawing">
    <cdr:from>
      <cdr:x>0.67731</cdr:x>
      <cdr:y>0.81637</cdr:y>
    </cdr:from>
    <cdr:to>
      <cdr:x>0.76244</cdr:x>
      <cdr:y>0.90589</cdr:y>
    </cdr:to>
    <cdr:sp macro="" textlink="">
      <cdr:nvSpPr>
        <cdr:cNvPr id="12" name="Прямоугольник 11"/>
        <cdr:cNvSpPr/>
      </cdr:nvSpPr>
      <cdr:spPr>
        <a:xfrm xmlns:a="http://schemas.openxmlformats.org/drawingml/2006/main">
          <a:off x="3406320" y="2412608"/>
          <a:ext cx="428131" cy="26456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ru-RU"/>
            <a:t> </a:t>
          </a:r>
          <a:r>
            <a:rPr lang="ru-RU" sz="1100" b="1">
              <a:latin typeface="Times New Roman" panose="02020603050405020304" pitchFamily="18" charset="0"/>
              <a:cs typeface="Times New Roman" panose="02020603050405020304" pitchFamily="18" charset="0"/>
            </a:rPr>
            <a:t>2%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0.10009</cdr:x>
      <cdr:y>0.16157</cdr:y>
    </cdr:from>
    <cdr:to>
      <cdr:x>0.19801</cdr:x>
      <cdr:y>0.25269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503381" y="477475"/>
          <a:ext cx="492443" cy="26930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ru-RU" sz="1200" b="1">
              <a:latin typeface="Times New Roman" panose="02020603050405020304" pitchFamily="18" charset="0"/>
              <a:cs typeface="Times New Roman" panose="02020603050405020304" pitchFamily="18" charset="0"/>
            </a:rPr>
            <a:t>59%</a:t>
          </a:r>
        </a:p>
      </cdr:txBody>
    </cdr:sp>
  </cdr:relSizeAnchor>
  <cdr:relSizeAnchor xmlns:cdr="http://schemas.openxmlformats.org/drawingml/2006/chartDrawing">
    <cdr:from>
      <cdr:x>0.2603</cdr:x>
      <cdr:y>0.04204</cdr:y>
    </cdr:from>
    <cdr:to>
      <cdr:x>0.35821</cdr:x>
      <cdr:y>0.13317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1309087" y="124247"/>
          <a:ext cx="492444" cy="269304"/>
        </a:xfrm>
        <a:prstGeom xmlns:a="http://schemas.openxmlformats.org/drawingml/2006/main" prst="rect">
          <a:avLst/>
        </a:prstGeom>
        <a:noFill xmlns:a="http://schemas.openxmlformats.org/drawingml/2006/main"/>
      </cdr:spPr>
    </cdr:sp>
  </cdr:relSizeAnchor>
  <cdr:relSizeAnchor xmlns:cdr="http://schemas.openxmlformats.org/drawingml/2006/chartDrawing">
    <cdr:from>
      <cdr:x>0.17573</cdr:x>
      <cdr:y>0</cdr:y>
    </cdr:from>
    <cdr:to>
      <cdr:x>0.27365</cdr:x>
      <cdr:y>0.09113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883784" y="0"/>
          <a:ext cx="492444" cy="269304"/>
        </a:xfrm>
        <a:prstGeom xmlns:a="http://schemas.openxmlformats.org/drawingml/2006/main" prst="rect">
          <a:avLst/>
        </a:prstGeom>
        <a:noFill xmlns:a="http://schemas.openxmlformats.org/drawingml/2006/main"/>
      </cdr:spPr>
    </cdr:sp>
  </cdr:relSizeAnchor>
  <cdr:relSizeAnchor xmlns:cdr="http://schemas.openxmlformats.org/drawingml/2006/chartDrawing">
    <cdr:from>
      <cdr:x>0.15547</cdr:x>
      <cdr:y>0.08635</cdr:y>
    </cdr:from>
    <cdr:to>
      <cdr:x>0.26005</cdr:x>
      <cdr:y>0.17747</cdr:y>
    </cdr:to>
    <cdr:sp macro="" textlink="">
      <cdr:nvSpPr>
        <cdr:cNvPr id="5" name="Прямоугольник 4"/>
        <cdr:cNvSpPr/>
      </cdr:nvSpPr>
      <cdr:spPr>
        <a:xfrm xmlns:a="http://schemas.openxmlformats.org/drawingml/2006/main">
          <a:off x="781868" y="255181"/>
          <a:ext cx="525954" cy="26930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ru-RU" sz="1200" b="1">
              <a:latin typeface="Times New Roman" panose="02020603050405020304" pitchFamily="18" charset="0"/>
              <a:cs typeface="Times New Roman" panose="02020603050405020304" pitchFamily="18" charset="0"/>
            </a:rPr>
            <a:t>63%</a:t>
          </a:r>
        </a:p>
      </cdr:txBody>
    </cdr:sp>
  </cdr:relSizeAnchor>
  <cdr:relSizeAnchor xmlns:cdr="http://schemas.openxmlformats.org/drawingml/2006/chartDrawing">
    <cdr:from>
      <cdr:x>0.21892</cdr:x>
      <cdr:y>0.15438</cdr:y>
    </cdr:from>
    <cdr:to>
      <cdr:x>0.31174</cdr:x>
      <cdr:y>0.24049</cdr:y>
    </cdr:to>
    <cdr:sp macro="" textlink="">
      <cdr:nvSpPr>
        <cdr:cNvPr id="6" name="Прямоугольник 5"/>
        <cdr:cNvSpPr/>
      </cdr:nvSpPr>
      <cdr:spPr>
        <a:xfrm xmlns:a="http://schemas.openxmlformats.org/drawingml/2006/main">
          <a:off x="1101005" y="456230"/>
          <a:ext cx="466794" cy="25449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ru-RU" sz="1100" b="1">
              <a:latin typeface="Times New Roman" panose="02020603050405020304" pitchFamily="18" charset="0"/>
              <a:cs typeface="Times New Roman" panose="02020603050405020304" pitchFamily="18" charset="0"/>
            </a:rPr>
            <a:t>68%</a:t>
          </a:r>
        </a:p>
      </cdr:txBody>
    </cdr:sp>
  </cdr:relSizeAnchor>
  <cdr:relSizeAnchor xmlns:cdr="http://schemas.openxmlformats.org/drawingml/2006/chartDrawing">
    <cdr:from>
      <cdr:x>0.33592</cdr:x>
      <cdr:y>0.53889</cdr:y>
    </cdr:from>
    <cdr:to>
      <cdr:x>0.43575</cdr:x>
      <cdr:y>0.625</cdr:y>
    </cdr:to>
    <cdr:sp macro="" textlink="">
      <cdr:nvSpPr>
        <cdr:cNvPr id="7" name="Прямоугольник 6"/>
        <cdr:cNvSpPr/>
      </cdr:nvSpPr>
      <cdr:spPr>
        <a:xfrm xmlns:a="http://schemas.openxmlformats.org/drawingml/2006/main">
          <a:off x="1689394" y="1730138"/>
          <a:ext cx="502062" cy="27647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ru-RU" sz="1100" b="1">
              <a:latin typeface="Times New Roman" panose="02020603050405020304" pitchFamily="18" charset="0"/>
              <a:cs typeface="Times New Roman" panose="02020603050405020304" pitchFamily="18" charset="0"/>
            </a:rPr>
            <a:t>24 %</a:t>
          </a:r>
        </a:p>
      </cdr:txBody>
    </cdr:sp>
  </cdr:relSizeAnchor>
  <cdr:relSizeAnchor xmlns:cdr="http://schemas.openxmlformats.org/drawingml/2006/chartDrawing">
    <cdr:from>
      <cdr:x>0.393</cdr:x>
      <cdr:y>0.6077</cdr:y>
    </cdr:from>
    <cdr:to>
      <cdr:x>0.49283</cdr:x>
      <cdr:y>0.69381</cdr:y>
    </cdr:to>
    <cdr:sp macro="" textlink="">
      <cdr:nvSpPr>
        <cdr:cNvPr id="8" name="Прямоугольник 7"/>
        <cdr:cNvSpPr/>
      </cdr:nvSpPr>
      <cdr:spPr>
        <a:xfrm xmlns:a="http://schemas.openxmlformats.org/drawingml/2006/main">
          <a:off x="1976468" y="1795931"/>
          <a:ext cx="502062" cy="25449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ru-RU" sz="1100" b="1">
              <a:latin typeface="Times New Roman" panose="02020603050405020304" pitchFamily="18" charset="0"/>
              <a:cs typeface="Times New Roman" panose="02020603050405020304" pitchFamily="18" charset="0"/>
            </a:rPr>
            <a:t>26 %</a:t>
          </a:r>
        </a:p>
      </cdr:txBody>
    </cdr:sp>
  </cdr:relSizeAnchor>
  <cdr:relSizeAnchor xmlns:cdr="http://schemas.openxmlformats.org/drawingml/2006/chartDrawing">
    <cdr:from>
      <cdr:x>0.44163</cdr:x>
      <cdr:y>0.53451</cdr:y>
    </cdr:from>
    <cdr:to>
      <cdr:x>0.54146</cdr:x>
      <cdr:y>0.62063</cdr:y>
    </cdr:to>
    <cdr:sp macro="" textlink="">
      <cdr:nvSpPr>
        <cdr:cNvPr id="9" name="Прямоугольник 8"/>
        <cdr:cNvSpPr/>
      </cdr:nvSpPr>
      <cdr:spPr>
        <a:xfrm xmlns:a="http://schemas.openxmlformats.org/drawingml/2006/main">
          <a:off x="2221043" y="1716081"/>
          <a:ext cx="502062" cy="27647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ru-RU" sz="1100" b="1">
              <a:latin typeface="Times New Roman" panose="02020603050405020304" pitchFamily="18" charset="0"/>
              <a:cs typeface="Times New Roman" panose="02020603050405020304" pitchFamily="18" charset="0"/>
            </a:rPr>
            <a:t>27 %</a:t>
          </a:r>
        </a:p>
      </cdr:txBody>
    </cdr:sp>
  </cdr:relSizeAnchor>
  <cdr:relSizeAnchor xmlns:cdr="http://schemas.openxmlformats.org/drawingml/2006/chartDrawing">
    <cdr:from>
      <cdr:x>0.57059</cdr:x>
      <cdr:y>0.61142</cdr:y>
    </cdr:from>
    <cdr:to>
      <cdr:x>0.67042</cdr:x>
      <cdr:y>0.69753</cdr:y>
    </cdr:to>
    <cdr:sp macro="" textlink="">
      <cdr:nvSpPr>
        <cdr:cNvPr id="10" name="Прямоугольник 9"/>
        <cdr:cNvSpPr/>
      </cdr:nvSpPr>
      <cdr:spPr>
        <a:xfrm xmlns:a="http://schemas.openxmlformats.org/drawingml/2006/main">
          <a:off x="2869620" y="1962996"/>
          <a:ext cx="502062" cy="27647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ru-RU" sz="1100" b="1">
              <a:latin typeface="Times New Roman" panose="02020603050405020304" pitchFamily="18" charset="0"/>
              <a:cs typeface="Times New Roman" panose="02020603050405020304" pitchFamily="18" charset="0"/>
            </a:rPr>
            <a:t>17 %</a:t>
          </a:r>
        </a:p>
      </cdr:txBody>
    </cdr:sp>
  </cdr:relSizeAnchor>
  <cdr:relSizeAnchor xmlns:cdr="http://schemas.openxmlformats.org/drawingml/2006/chartDrawing">
    <cdr:from>
      <cdr:x>0.6185</cdr:x>
      <cdr:y>0.68583</cdr:y>
    </cdr:from>
    <cdr:to>
      <cdr:x>0.71131</cdr:x>
      <cdr:y>0.77194</cdr:y>
    </cdr:to>
    <cdr:sp macro="" textlink="">
      <cdr:nvSpPr>
        <cdr:cNvPr id="11" name="Прямоугольник 10"/>
        <cdr:cNvSpPr/>
      </cdr:nvSpPr>
      <cdr:spPr>
        <a:xfrm xmlns:a="http://schemas.openxmlformats.org/drawingml/2006/main">
          <a:off x="3110548" y="2201892"/>
          <a:ext cx="466794" cy="27647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ru-RU" sz="1100" b="1">
              <a:latin typeface="Times New Roman" panose="02020603050405020304" pitchFamily="18" charset="0"/>
              <a:cs typeface="Times New Roman" panose="02020603050405020304" pitchFamily="18" charset="0"/>
            </a:rPr>
            <a:t>11%</a:t>
          </a:r>
        </a:p>
      </cdr:txBody>
    </cdr:sp>
  </cdr:relSizeAnchor>
  <cdr:relSizeAnchor xmlns:cdr="http://schemas.openxmlformats.org/drawingml/2006/chartDrawing">
    <cdr:from>
      <cdr:x>0.68365</cdr:x>
      <cdr:y>0.75807</cdr:y>
    </cdr:from>
    <cdr:to>
      <cdr:x>0.76878</cdr:x>
      <cdr:y>0.84759</cdr:y>
    </cdr:to>
    <cdr:sp macro="" textlink="">
      <cdr:nvSpPr>
        <cdr:cNvPr id="12" name="Прямоугольник 11"/>
        <cdr:cNvSpPr/>
      </cdr:nvSpPr>
      <cdr:spPr>
        <a:xfrm xmlns:a="http://schemas.openxmlformats.org/drawingml/2006/main">
          <a:off x="3438227" y="2433822"/>
          <a:ext cx="428131" cy="28741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ru-RU"/>
            <a:t> </a:t>
          </a:r>
          <a:r>
            <a:rPr lang="ru-RU" sz="1100" b="1">
              <a:latin typeface="Times New Roman" panose="02020603050405020304" pitchFamily="18" charset="0"/>
              <a:cs typeface="Times New Roman" panose="02020603050405020304" pitchFamily="18" charset="0"/>
            </a:rPr>
            <a:t>5%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0.10009</cdr:x>
      <cdr:y>0.16157</cdr:y>
    </cdr:from>
    <cdr:to>
      <cdr:x>0.19801</cdr:x>
      <cdr:y>0.24545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503381" y="518730"/>
          <a:ext cx="492443" cy="26930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ru-RU" sz="1200" b="1">
              <a:latin typeface="Times New Roman" panose="02020603050405020304" pitchFamily="18" charset="0"/>
              <a:cs typeface="Times New Roman" panose="02020603050405020304" pitchFamily="18" charset="0"/>
            </a:rPr>
            <a:t>55%</a:t>
          </a:r>
        </a:p>
      </cdr:txBody>
    </cdr:sp>
  </cdr:relSizeAnchor>
  <cdr:relSizeAnchor xmlns:cdr="http://schemas.openxmlformats.org/drawingml/2006/chartDrawing">
    <cdr:from>
      <cdr:x>0.2603</cdr:x>
      <cdr:y>0.04204</cdr:y>
    </cdr:from>
    <cdr:to>
      <cdr:x>0.35821</cdr:x>
      <cdr:y>0.13317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1309087" y="124247"/>
          <a:ext cx="492444" cy="269304"/>
        </a:xfrm>
        <a:prstGeom xmlns:a="http://schemas.openxmlformats.org/drawingml/2006/main" prst="rect">
          <a:avLst/>
        </a:prstGeom>
        <a:noFill xmlns:a="http://schemas.openxmlformats.org/drawingml/2006/main"/>
      </cdr:spPr>
    </cdr:sp>
  </cdr:relSizeAnchor>
  <cdr:relSizeAnchor xmlns:cdr="http://schemas.openxmlformats.org/drawingml/2006/chartDrawing">
    <cdr:from>
      <cdr:x>0.17573</cdr:x>
      <cdr:y>0</cdr:y>
    </cdr:from>
    <cdr:to>
      <cdr:x>0.27365</cdr:x>
      <cdr:y>0.09113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883784" y="0"/>
          <a:ext cx="492444" cy="269304"/>
        </a:xfrm>
        <a:prstGeom xmlns:a="http://schemas.openxmlformats.org/drawingml/2006/main" prst="rect">
          <a:avLst/>
        </a:prstGeom>
        <a:noFill xmlns:a="http://schemas.openxmlformats.org/drawingml/2006/main"/>
      </cdr:spPr>
    </cdr:sp>
  </cdr:relSizeAnchor>
  <cdr:relSizeAnchor xmlns:cdr="http://schemas.openxmlformats.org/drawingml/2006/chartDrawing">
    <cdr:from>
      <cdr:x>0.13856</cdr:x>
      <cdr:y>0.08304</cdr:y>
    </cdr:from>
    <cdr:to>
      <cdr:x>0.24314</cdr:x>
      <cdr:y>0.16692</cdr:y>
    </cdr:to>
    <cdr:sp macro="" textlink="">
      <cdr:nvSpPr>
        <cdr:cNvPr id="5" name="Прямоугольник 4"/>
        <cdr:cNvSpPr/>
      </cdr:nvSpPr>
      <cdr:spPr>
        <a:xfrm xmlns:a="http://schemas.openxmlformats.org/drawingml/2006/main">
          <a:off x="696829" y="266600"/>
          <a:ext cx="525953" cy="26930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ru-RU" sz="1200" b="1">
              <a:latin typeface="Times New Roman" panose="02020603050405020304" pitchFamily="18" charset="0"/>
              <a:cs typeface="Times New Roman" panose="02020603050405020304" pitchFamily="18" charset="0"/>
            </a:rPr>
            <a:t>54%</a:t>
          </a:r>
        </a:p>
      </cdr:txBody>
    </cdr:sp>
  </cdr:relSizeAnchor>
  <cdr:relSizeAnchor xmlns:cdr="http://schemas.openxmlformats.org/drawingml/2006/chartDrawing">
    <cdr:from>
      <cdr:x>0.18298</cdr:x>
      <cdr:y>0.161</cdr:y>
    </cdr:from>
    <cdr:to>
      <cdr:x>0.2758</cdr:x>
      <cdr:y>0.24027</cdr:y>
    </cdr:to>
    <cdr:sp macro="" textlink="">
      <cdr:nvSpPr>
        <cdr:cNvPr id="6" name="Прямоугольник 5"/>
        <cdr:cNvSpPr/>
      </cdr:nvSpPr>
      <cdr:spPr>
        <a:xfrm xmlns:a="http://schemas.openxmlformats.org/drawingml/2006/main">
          <a:off x="920248" y="516912"/>
          <a:ext cx="466794" cy="25449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ru-RU" sz="1100" b="1">
              <a:latin typeface="Times New Roman" panose="02020603050405020304" pitchFamily="18" charset="0"/>
              <a:cs typeface="Times New Roman" panose="02020603050405020304" pitchFamily="18" charset="0"/>
            </a:rPr>
            <a:t>53%</a:t>
          </a:r>
        </a:p>
      </cdr:txBody>
    </cdr:sp>
  </cdr:relSizeAnchor>
  <cdr:relSizeAnchor xmlns:cdr="http://schemas.openxmlformats.org/drawingml/2006/chartDrawing">
    <cdr:from>
      <cdr:x>0.27177</cdr:x>
      <cdr:y>0.36337</cdr:y>
    </cdr:from>
    <cdr:to>
      <cdr:x>0.36459</cdr:x>
      <cdr:y>0.44263</cdr:y>
    </cdr:to>
    <cdr:sp macro="" textlink="">
      <cdr:nvSpPr>
        <cdr:cNvPr id="7" name="Прямоугольник 6"/>
        <cdr:cNvSpPr/>
      </cdr:nvSpPr>
      <cdr:spPr>
        <a:xfrm xmlns:a="http://schemas.openxmlformats.org/drawingml/2006/main">
          <a:off x="1366803" y="1166613"/>
          <a:ext cx="466794" cy="25449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ru-RU" sz="1100" b="1">
              <a:latin typeface="Times New Roman" panose="02020603050405020304" pitchFamily="18" charset="0"/>
              <a:cs typeface="Times New Roman" panose="02020603050405020304" pitchFamily="18" charset="0"/>
            </a:rPr>
            <a:t>32%</a:t>
          </a:r>
        </a:p>
      </cdr:txBody>
    </cdr:sp>
  </cdr:relSizeAnchor>
  <cdr:relSizeAnchor xmlns:cdr="http://schemas.openxmlformats.org/drawingml/2006/chartDrawing">
    <cdr:from>
      <cdr:x>0.3056</cdr:x>
      <cdr:y>0.45867</cdr:y>
    </cdr:from>
    <cdr:to>
      <cdr:x>0.39841</cdr:x>
      <cdr:y>0.53794</cdr:y>
    </cdr:to>
    <cdr:sp macro="" textlink="">
      <cdr:nvSpPr>
        <cdr:cNvPr id="8" name="Прямоугольник 7"/>
        <cdr:cNvSpPr/>
      </cdr:nvSpPr>
      <cdr:spPr>
        <a:xfrm xmlns:a="http://schemas.openxmlformats.org/drawingml/2006/main">
          <a:off x="1536912" y="1472592"/>
          <a:ext cx="466794" cy="25449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ru-RU" sz="1100" b="1">
              <a:latin typeface="Times New Roman" panose="02020603050405020304" pitchFamily="18" charset="0"/>
              <a:cs typeface="Times New Roman" panose="02020603050405020304" pitchFamily="18" charset="0"/>
            </a:rPr>
            <a:t>31%</a:t>
          </a:r>
        </a:p>
      </cdr:txBody>
    </cdr:sp>
  </cdr:relSizeAnchor>
  <cdr:relSizeAnchor xmlns:cdr="http://schemas.openxmlformats.org/drawingml/2006/chartDrawing">
    <cdr:from>
      <cdr:x>0.35</cdr:x>
      <cdr:y>0.37886</cdr:y>
    </cdr:from>
    <cdr:to>
      <cdr:x>0.44282</cdr:x>
      <cdr:y>0.45813</cdr:y>
    </cdr:to>
    <cdr:sp macro="" textlink="">
      <cdr:nvSpPr>
        <cdr:cNvPr id="9" name="Прямоугольник 8"/>
        <cdr:cNvSpPr/>
      </cdr:nvSpPr>
      <cdr:spPr>
        <a:xfrm xmlns:a="http://schemas.openxmlformats.org/drawingml/2006/main">
          <a:off x="1760217" y="1216346"/>
          <a:ext cx="466794" cy="25449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ru-RU" sz="1100" b="1">
              <a:latin typeface="Times New Roman" panose="02020603050405020304" pitchFamily="18" charset="0"/>
              <a:cs typeface="Times New Roman" panose="02020603050405020304" pitchFamily="18" charset="0"/>
            </a:rPr>
            <a:t>33%</a:t>
          </a:r>
        </a:p>
      </cdr:txBody>
    </cdr:sp>
  </cdr:relSizeAnchor>
  <cdr:relSizeAnchor xmlns:cdr="http://schemas.openxmlformats.org/drawingml/2006/chartDrawing">
    <cdr:from>
      <cdr:x>0.43946</cdr:x>
      <cdr:y>0.75051</cdr:y>
    </cdr:from>
    <cdr:to>
      <cdr:x>0.51825</cdr:x>
      <cdr:y>0.82978</cdr:y>
    </cdr:to>
    <cdr:sp macro="" textlink="">
      <cdr:nvSpPr>
        <cdr:cNvPr id="10" name="Прямоугольник 9"/>
        <cdr:cNvSpPr/>
      </cdr:nvSpPr>
      <cdr:spPr>
        <a:xfrm xmlns:a="http://schemas.openxmlformats.org/drawingml/2006/main">
          <a:off x="2210130" y="2409568"/>
          <a:ext cx="396263" cy="25449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ru-RU" sz="1100" b="1">
              <a:latin typeface="Times New Roman" panose="02020603050405020304" pitchFamily="18" charset="0"/>
              <a:cs typeface="Times New Roman" panose="02020603050405020304" pitchFamily="18" charset="0"/>
            </a:rPr>
            <a:t>4%</a:t>
          </a:r>
        </a:p>
      </cdr:txBody>
    </cdr:sp>
  </cdr:relSizeAnchor>
  <cdr:relSizeAnchor xmlns:cdr="http://schemas.openxmlformats.org/drawingml/2006/chartDrawing">
    <cdr:from>
      <cdr:x>0.49232</cdr:x>
      <cdr:y>0.71564</cdr:y>
    </cdr:from>
    <cdr:to>
      <cdr:x>0.57111</cdr:x>
      <cdr:y>0.7949</cdr:y>
    </cdr:to>
    <cdr:sp macro="" textlink="">
      <cdr:nvSpPr>
        <cdr:cNvPr id="11" name="Прямоугольник 10"/>
        <cdr:cNvSpPr/>
      </cdr:nvSpPr>
      <cdr:spPr>
        <a:xfrm xmlns:a="http://schemas.openxmlformats.org/drawingml/2006/main">
          <a:off x="2475958" y="2297591"/>
          <a:ext cx="396263" cy="25449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ru-RU" sz="1100" b="1">
              <a:latin typeface="Times New Roman" panose="02020603050405020304" pitchFamily="18" charset="0"/>
              <a:cs typeface="Times New Roman" panose="02020603050405020304" pitchFamily="18" charset="0"/>
            </a:rPr>
            <a:t>5%</a:t>
          </a:r>
        </a:p>
      </cdr:txBody>
    </cdr:sp>
  </cdr:relSizeAnchor>
  <cdr:relSizeAnchor xmlns:cdr="http://schemas.openxmlformats.org/drawingml/2006/chartDrawing">
    <cdr:from>
      <cdr:x>0.5272</cdr:x>
      <cdr:y>0.75476</cdr:y>
    </cdr:from>
    <cdr:to>
      <cdr:x>0.61233</cdr:x>
      <cdr:y>0.83716</cdr:y>
    </cdr:to>
    <cdr:sp macro="" textlink="">
      <cdr:nvSpPr>
        <cdr:cNvPr id="12" name="Прямоугольник 11"/>
        <cdr:cNvSpPr/>
      </cdr:nvSpPr>
      <cdr:spPr>
        <a:xfrm xmlns:a="http://schemas.openxmlformats.org/drawingml/2006/main">
          <a:off x="2651406" y="2423197"/>
          <a:ext cx="428131" cy="26456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ru-RU"/>
            <a:t> </a:t>
          </a:r>
          <a:r>
            <a:rPr lang="ru-RU" sz="1100" b="1">
              <a:latin typeface="Times New Roman" panose="02020603050405020304" pitchFamily="18" charset="0"/>
              <a:cs typeface="Times New Roman" panose="02020603050405020304" pitchFamily="18" charset="0"/>
            </a:rPr>
            <a:t>6%</a:t>
          </a:r>
        </a:p>
      </cdr:txBody>
    </cdr:sp>
  </cdr:relSizeAnchor>
  <cdr:relSizeAnchor xmlns:cdr="http://schemas.openxmlformats.org/drawingml/2006/chartDrawing">
    <cdr:from>
      <cdr:x>0.61039</cdr:x>
      <cdr:y>0.67557</cdr:y>
    </cdr:from>
    <cdr:to>
      <cdr:x>0.68919</cdr:x>
      <cdr:y>0.75484</cdr:y>
    </cdr:to>
    <cdr:sp macro="" textlink="">
      <cdr:nvSpPr>
        <cdr:cNvPr id="13" name="Прямоугольник 12"/>
        <cdr:cNvSpPr/>
      </cdr:nvSpPr>
      <cdr:spPr>
        <a:xfrm xmlns:a="http://schemas.openxmlformats.org/drawingml/2006/main">
          <a:off x="3384376" y="2402749"/>
          <a:ext cx="436915" cy="28193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ru-RU" sz="1100" b="1" dirty="0">
              <a:latin typeface="Times New Roman" panose="02020603050405020304" pitchFamily="18" charset="0"/>
              <a:cs typeface="Times New Roman" panose="02020603050405020304" pitchFamily="18" charset="0"/>
            </a:rPr>
            <a:t>9%</a:t>
          </a:r>
        </a:p>
      </cdr:txBody>
    </cdr:sp>
  </cdr:relSizeAnchor>
  <cdr:relSizeAnchor xmlns:cdr="http://schemas.openxmlformats.org/drawingml/2006/chartDrawing">
    <cdr:from>
      <cdr:x>0.65867</cdr:x>
      <cdr:y>0.6786</cdr:y>
    </cdr:from>
    <cdr:to>
      <cdr:x>0.75148</cdr:x>
      <cdr:y>0.75787</cdr:y>
    </cdr:to>
    <cdr:sp macro="" textlink="">
      <cdr:nvSpPr>
        <cdr:cNvPr id="14" name="Прямоугольник 13"/>
        <cdr:cNvSpPr/>
      </cdr:nvSpPr>
      <cdr:spPr>
        <a:xfrm xmlns:a="http://schemas.openxmlformats.org/drawingml/2006/main">
          <a:off x="3312562" y="2178693"/>
          <a:ext cx="466794" cy="25449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ru-RU" sz="1100" b="1">
              <a:latin typeface="Times New Roman" panose="02020603050405020304" pitchFamily="18" charset="0"/>
              <a:cs typeface="Times New Roman" panose="02020603050405020304" pitchFamily="18" charset="0"/>
            </a:rPr>
            <a:t>10%</a:t>
          </a:r>
        </a:p>
      </cdr:txBody>
    </cdr:sp>
  </cdr:relSizeAnchor>
  <cdr:relSizeAnchor xmlns:cdr="http://schemas.openxmlformats.org/drawingml/2006/chartDrawing">
    <cdr:from>
      <cdr:x>0.6995</cdr:x>
      <cdr:y>0.73821</cdr:y>
    </cdr:from>
    <cdr:to>
      <cdr:x>0.7783</cdr:x>
      <cdr:y>0.81748</cdr:y>
    </cdr:to>
    <cdr:sp macro="" textlink="">
      <cdr:nvSpPr>
        <cdr:cNvPr id="15" name="Прямоугольник 14"/>
        <cdr:cNvSpPr/>
      </cdr:nvSpPr>
      <cdr:spPr>
        <a:xfrm xmlns:a="http://schemas.openxmlformats.org/drawingml/2006/main">
          <a:off x="3517948" y="2370078"/>
          <a:ext cx="396263" cy="25449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ru-RU" sz="1100" b="1">
              <a:latin typeface="Times New Roman" panose="02020603050405020304" pitchFamily="18" charset="0"/>
              <a:cs typeface="Times New Roman" panose="02020603050405020304" pitchFamily="18" charset="0"/>
            </a:rPr>
            <a:t>8%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0.12088</cdr:x>
      <cdr:y>0.34512</cdr:y>
    </cdr:from>
    <cdr:to>
      <cdr:x>0.21879</cdr:x>
      <cdr:y>0.42212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711986" y="744900"/>
          <a:ext cx="576755" cy="16618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ru-RU" sz="1200" b="1">
              <a:latin typeface="Times New Roman" panose="02020603050405020304" pitchFamily="18" charset="0"/>
              <a:cs typeface="Times New Roman" panose="02020603050405020304" pitchFamily="18" charset="0"/>
            </a:rPr>
            <a:t>45%</a:t>
          </a:r>
        </a:p>
      </cdr:txBody>
    </cdr:sp>
  </cdr:relSizeAnchor>
  <cdr:relSizeAnchor xmlns:cdr="http://schemas.openxmlformats.org/drawingml/2006/chartDrawing">
    <cdr:from>
      <cdr:x>0.2603</cdr:x>
      <cdr:y>0.04204</cdr:y>
    </cdr:from>
    <cdr:to>
      <cdr:x>0.35821</cdr:x>
      <cdr:y>0.13317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1309087" y="124247"/>
          <a:ext cx="492444" cy="269304"/>
        </a:xfrm>
        <a:prstGeom xmlns:a="http://schemas.openxmlformats.org/drawingml/2006/main" prst="rect">
          <a:avLst/>
        </a:prstGeom>
        <a:noFill xmlns:a="http://schemas.openxmlformats.org/drawingml/2006/main"/>
      </cdr:spPr>
    </cdr:sp>
  </cdr:relSizeAnchor>
  <cdr:relSizeAnchor xmlns:cdr="http://schemas.openxmlformats.org/drawingml/2006/chartDrawing">
    <cdr:from>
      <cdr:x>0.17573</cdr:x>
      <cdr:y>0</cdr:y>
    </cdr:from>
    <cdr:to>
      <cdr:x>0.27365</cdr:x>
      <cdr:y>0.09113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883784" y="0"/>
          <a:ext cx="492444" cy="269304"/>
        </a:xfrm>
        <a:prstGeom xmlns:a="http://schemas.openxmlformats.org/drawingml/2006/main" prst="rect">
          <a:avLst/>
        </a:prstGeom>
        <a:noFill xmlns:a="http://schemas.openxmlformats.org/drawingml/2006/main"/>
      </cdr:spPr>
    </cdr:sp>
  </cdr:relSizeAnchor>
  <cdr:relSizeAnchor xmlns:cdr="http://schemas.openxmlformats.org/drawingml/2006/chartDrawing">
    <cdr:from>
      <cdr:x>0.18409</cdr:x>
      <cdr:y>0.20659</cdr:y>
    </cdr:from>
    <cdr:to>
      <cdr:x>0.28867</cdr:x>
      <cdr:y>0.28359</cdr:y>
    </cdr:to>
    <cdr:sp macro="" textlink="">
      <cdr:nvSpPr>
        <cdr:cNvPr id="5" name="Прямоугольник 4"/>
        <cdr:cNvSpPr/>
      </cdr:nvSpPr>
      <cdr:spPr>
        <a:xfrm xmlns:a="http://schemas.openxmlformats.org/drawingml/2006/main">
          <a:off x="1084350" y="445904"/>
          <a:ext cx="616003" cy="16618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ru-RU" sz="1200" b="1">
              <a:latin typeface="Times New Roman" panose="02020603050405020304" pitchFamily="18" charset="0"/>
              <a:cs typeface="Times New Roman" panose="02020603050405020304" pitchFamily="18" charset="0"/>
            </a:rPr>
            <a:t>59%</a:t>
          </a:r>
        </a:p>
      </cdr:txBody>
    </cdr:sp>
  </cdr:relSizeAnchor>
  <cdr:relSizeAnchor xmlns:cdr="http://schemas.openxmlformats.org/drawingml/2006/chartDrawing">
    <cdr:from>
      <cdr:x>0.24847</cdr:x>
      <cdr:y>0.031</cdr:y>
    </cdr:from>
    <cdr:to>
      <cdr:x>0.34129</cdr:x>
      <cdr:y>0.10377</cdr:y>
    </cdr:to>
    <cdr:sp macro="" textlink="">
      <cdr:nvSpPr>
        <cdr:cNvPr id="6" name="Прямоугольник 5"/>
        <cdr:cNvSpPr/>
      </cdr:nvSpPr>
      <cdr:spPr>
        <a:xfrm xmlns:a="http://schemas.openxmlformats.org/drawingml/2006/main">
          <a:off x="1463556" y="66919"/>
          <a:ext cx="546715" cy="15704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ru-RU" sz="1100" b="1">
              <a:latin typeface="Times New Roman" panose="02020603050405020304" pitchFamily="18" charset="0"/>
              <a:cs typeface="Times New Roman" panose="02020603050405020304" pitchFamily="18" charset="0"/>
            </a:rPr>
            <a:t>78%</a:t>
          </a:r>
        </a:p>
      </cdr:txBody>
    </cdr:sp>
  </cdr:relSizeAnchor>
  <cdr:relSizeAnchor xmlns:cdr="http://schemas.openxmlformats.org/drawingml/2006/chartDrawing">
    <cdr:from>
      <cdr:x>0.39625</cdr:x>
      <cdr:y>0.32201</cdr:y>
    </cdr:from>
    <cdr:to>
      <cdr:x>0.49608</cdr:x>
      <cdr:y>0.39477</cdr:y>
    </cdr:to>
    <cdr:sp macro="" textlink="">
      <cdr:nvSpPr>
        <cdr:cNvPr id="7" name="Прямоугольник 6"/>
        <cdr:cNvSpPr/>
      </cdr:nvSpPr>
      <cdr:spPr>
        <a:xfrm xmlns:a="http://schemas.openxmlformats.org/drawingml/2006/main">
          <a:off x="2334042" y="695011"/>
          <a:ext cx="588021" cy="15704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ru-RU" sz="1100" b="1">
              <a:latin typeface="Times New Roman" panose="02020603050405020304" pitchFamily="18" charset="0"/>
              <a:cs typeface="Times New Roman" panose="02020603050405020304" pitchFamily="18" charset="0"/>
            </a:rPr>
            <a:t>47 %</a:t>
          </a:r>
        </a:p>
      </cdr:txBody>
    </cdr:sp>
  </cdr:relSizeAnchor>
  <cdr:relSizeAnchor xmlns:cdr="http://schemas.openxmlformats.org/drawingml/2006/chartDrawing">
    <cdr:from>
      <cdr:x>0.47159</cdr:x>
      <cdr:y>0.40151</cdr:y>
    </cdr:from>
    <cdr:to>
      <cdr:x>0.56441</cdr:x>
      <cdr:y>0.47428</cdr:y>
    </cdr:to>
    <cdr:sp macro="" textlink="">
      <cdr:nvSpPr>
        <cdr:cNvPr id="8" name="Прямоугольник 7"/>
        <cdr:cNvSpPr/>
      </cdr:nvSpPr>
      <cdr:spPr>
        <a:xfrm xmlns:a="http://schemas.openxmlformats.org/drawingml/2006/main">
          <a:off x="2777793" y="866611"/>
          <a:ext cx="546715" cy="15704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ru-RU" sz="1100" b="1">
              <a:latin typeface="Times New Roman" panose="02020603050405020304" pitchFamily="18" charset="0"/>
              <a:cs typeface="Times New Roman" panose="02020603050405020304" pitchFamily="18" charset="0"/>
            </a:rPr>
            <a:t>36%</a:t>
          </a:r>
        </a:p>
      </cdr:txBody>
    </cdr:sp>
  </cdr:relSizeAnchor>
  <cdr:relSizeAnchor xmlns:cdr="http://schemas.openxmlformats.org/drawingml/2006/chartDrawing">
    <cdr:from>
      <cdr:x>0.53017</cdr:x>
      <cdr:y>0.53923</cdr:y>
    </cdr:from>
    <cdr:to>
      <cdr:x>0.62299</cdr:x>
      <cdr:y>0.612</cdr:y>
    </cdr:to>
    <cdr:sp macro="" textlink="">
      <cdr:nvSpPr>
        <cdr:cNvPr id="9" name="Прямоугольник 8"/>
        <cdr:cNvSpPr/>
      </cdr:nvSpPr>
      <cdr:spPr>
        <a:xfrm xmlns:a="http://schemas.openxmlformats.org/drawingml/2006/main">
          <a:off x="3122859" y="1163865"/>
          <a:ext cx="546715" cy="15704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ru-RU" sz="1100" b="1">
              <a:latin typeface="Times New Roman" panose="02020603050405020304" pitchFamily="18" charset="0"/>
              <a:cs typeface="Times New Roman" panose="02020603050405020304" pitchFamily="18" charset="0"/>
            </a:rPr>
            <a:t>20%</a:t>
          </a:r>
        </a:p>
      </cdr:txBody>
    </cdr:sp>
  </cdr:relSizeAnchor>
  <cdr:relSizeAnchor xmlns:cdr="http://schemas.openxmlformats.org/drawingml/2006/chartDrawing">
    <cdr:from>
      <cdr:x>0.67708</cdr:x>
      <cdr:y>0.6238</cdr:y>
    </cdr:from>
    <cdr:to>
      <cdr:x>0.76289</cdr:x>
      <cdr:y>0.69656</cdr:y>
    </cdr:to>
    <cdr:sp macro="" textlink="">
      <cdr:nvSpPr>
        <cdr:cNvPr id="10" name="Прямоугольник 9"/>
        <cdr:cNvSpPr/>
      </cdr:nvSpPr>
      <cdr:spPr>
        <a:xfrm xmlns:a="http://schemas.openxmlformats.org/drawingml/2006/main">
          <a:off x="3988181" y="1346388"/>
          <a:ext cx="505411" cy="15704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ru-RU" sz="1100" b="1">
              <a:latin typeface="Times New Roman" panose="02020603050405020304" pitchFamily="18" charset="0"/>
              <a:cs typeface="Times New Roman" panose="02020603050405020304" pitchFamily="18" charset="0"/>
            </a:rPr>
            <a:t>8 %</a:t>
          </a:r>
        </a:p>
      </cdr:txBody>
    </cdr:sp>
  </cdr:relSizeAnchor>
  <cdr:relSizeAnchor xmlns:cdr="http://schemas.openxmlformats.org/drawingml/2006/chartDrawing">
    <cdr:from>
      <cdr:x>0.74706</cdr:x>
      <cdr:y>0.66058</cdr:y>
    </cdr:from>
    <cdr:to>
      <cdr:x>0.82585</cdr:x>
      <cdr:y>0.73334</cdr:y>
    </cdr:to>
    <cdr:sp macro="" textlink="">
      <cdr:nvSpPr>
        <cdr:cNvPr id="11" name="Прямоугольник 10"/>
        <cdr:cNvSpPr/>
      </cdr:nvSpPr>
      <cdr:spPr>
        <a:xfrm xmlns:a="http://schemas.openxmlformats.org/drawingml/2006/main">
          <a:off x="4400351" y="1425764"/>
          <a:ext cx="464108" cy="15704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ru-RU" sz="1100" b="1">
              <a:latin typeface="Times New Roman" panose="02020603050405020304" pitchFamily="18" charset="0"/>
              <a:cs typeface="Times New Roman" panose="02020603050405020304" pitchFamily="18" charset="0"/>
            </a:rPr>
            <a:t>5%</a:t>
          </a:r>
        </a:p>
      </cdr:txBody>
    </cdr:sp>
  </cdr:relSizeAnchor>
  <cdr:relSizeAnchor xmlns:cdr="http://schemas.openxmlformats.org/drawingml/2006/chartDrawing">
    <cdr:from>
      <cdr:x>0.81299</cdr:x>
      <cdr:y>0.67506</cdr:y>
    </cdr:from>
    <cdr:to>
      <cdr:x>0.89812</cdr:x>
      <cdr:y>0.7507</cdr:y>
    </cdr:to>
    <cdr:sp macro="" textlink="">
      <cdr:nvSpPr>
        <cdr:cNvPr id="12" name="Прямоугольник 11"/>
        <cdr:cNvSpPr/>
      </cdr:nvSpPr>
      <cdr:spPr>
        <a:xfrm xmlns:a="http://schemas.openxmlformats.org/drawingml/2006/main">
          <a:off x="4788701" y="1457020"/>
          <a:ext cx="501432" cy="16326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ru-RU"/>
            <a:t> </a:t>
          </a:r>
          <a:r>
            <a:rPr lang="ru-RU" sz="1100" b="1">
              <a:latin typeface="Times New Roman" panose="02020603050405020304" pitchFamily="18" charset="0"/>
              <a:cs typeface="Times New Roman" panose="02020603050405020304" pitchFamily="18" charset="0"/>
            </a:rPr>
            <a:t>2%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ABDD65-99FB-4DE8-A93E-AB22C51271D6}" type="datetimeFigureOut">
              <a:rPr lang="ru-RU" smtClean="0"/>
              <a:t>22.01.2019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89316F-DB38-4F67-83ED-6779D74CE7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8523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D2864-A6A4-4A23-B27E-86AB564805DC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3884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tiff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mdoycentr90@yandex.ru" TargetMode="External"/><Relationship Id="rId2" Type="http://schemas.openxmlformats.org/officeDocument/2006/relationships/hyperlink" Target="http://www.mdou90.allargo.ru/" TargetMode="Externa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7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74188" y="131664"/>
            <a:ext cx="6937582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Департамент образования администрации города Нижнего Новгорода</a:t>
            </a:r>
            <a:endParaRPr lang="ru-RU" dirty="0">
              <a:solidFill>
                <a:schemeClr val="accent1">
                  <a:lumMod val="75000"/>
                </a:schemeClr>
              </a:solidFill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 </a:t>
            </a:r>
            <a:endParaRPr lang="ru-RU" dirty="0">
              <a:solidFill>
                <a:schemeClr val="accent1">
                  <a:lumMod val="75000"/>
                </a:schemeClr>
              </a:solidFill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Муниципальное автономное дошкольное образовательное учреждение </a:t>
            </a:r>
            <a:endParaRPr lang="ru-RU" dirty="0">
              <a:solidFill>
                <a:schemeClr val="accent1">
                  <a:lumMod val="75000"/>
                </a:schemeClr>
              </a:solidFill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"Детский сад № 90 "ДАНКО"</a:t>
            </a:r>
            <a:endParaRPr lang="ru-RU" dirty="0">
              <a:solidFill>
                <a:schemeClr val="accent1">
                  <a:lumMod val="75000"/>
                </a:schemeClr>
              </a:solidFill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(МАДОУ №90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)</a:t>
            </a:r>
            <a:endParaRPr lang="ru-RU" dirty="0">
              <a:solidFill>
                <a:schemeClr val="accent1">
                  <a:lumMod val="75000"/>
                </a:schemeClr>
              </a:solidFill>
              <a:ea typeface="Calibri"/>
              <a:cs typeface="Times New Roman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95536" y="2708920"/>
            <a:ext cx="8208912" cy="1721529"/>
          </a:xfrm>
          <a:prstGeom prst="rect">
            <a:avLst/>
          </a:prstGeom>
        </p:spPr>
        <p:txBody>
          <a:bodyPr anchor="t">
            <a:normAutofit fontScale="52500" lnSpcReduction="20000"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None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effectLst/>
              </a:rPr>
              <a:t>Программа по взаимодействию с родителями (законными представителями) </a:t>
            </a:r>
          </a:p>
          <a:p>
            <a:pPr marL="0" indent="0" algn="ctr">
              <a:buNone/>
            </a:pPr>
            <a:r>
              <a:rPr lang="ru-RU" sz="6100" dirty="0">
                <a:solidFill>
                  <a:schemeClr val="accent1">
                    <a:lumMod val="50000"/>
                  </a:schemeClr>
                </a:solidFill>
                <a:effectLst/>
              </a:rPr>
              <a:t>«Мы вместе»</a:t>
            </a:r>
          </a:p>
          <a:p>
            <a:pPr marL="0" indent="0" algn="ctr">
              <a:buNone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effectLst/>
              </a:rPr>
              <a:t>«Сотрудничество ДОО с семьями обучающихся по вопросам социально-коммуникативного развития»</a:t>
            </a: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863080" y="4941168"/>
            <a:ext cx="8280920" cy="1728192"/>
          </a:xfrm>
          <a:prstGeom prst="rect">
            <a:avLst/>
          </a:prstGeom>
        </p:spPr>
        <p:txBody>
          <a:bodyPr/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r">
              <a:buNone/>
            </a:pPr>
            <a:r>
              <a:rPr lang="ru-RU" b="1" i="1" dirty="0" smtClean="0"/>
              <a:t>Авторы </a:t>
            </a:r>
            <a:r>
              <a:rPr lang="ru-RU" b="1" i="1" dirty="0"/>
              <a:t>программы:</a:t>
            </a:r>
          </a:p>
          <a:p>
            <a:pPr marL="45720" indent="0" algn="r">
              <a:buNone/>
            </a:pPr>
            <a:r>
              <a:rPr lang="ru-RU" sz="1800" b="1" i="1" dirty="0"/>
              <a:t>Ушакова-Славолюбова О.А. – заведующий  МАДОУ</a:t>
            </a:r>
          </a:p>
          <a:p>
            <a:pPr marL="45720" indent="0" algn="r">
              <a:buNone/>
            </a:pPr>
            <a:r>
              <a:rPr lang="ru-RU" sz="1800" b="1" i="1" dirty="0" err="1"/>
              <a:t>Горчикова</a:t>
            </a:r>
            <a:r>
              <a:rPr lang="ru-RU" sz="1800" b="1" i="1" dirty="0"/>
              <a:t> И.В. – заместитель заведующего </a:t>
            </a:r>
          </a:p>
          <a:p>
            <a:pPr marL="45720" indent="0" algn="r">
              <a:buNone/>
            </a:pPr>
            <a:r>
              <a:rPr lang="ru-RU" sz="1800" b="1" i="1" dirty="0"/>
              <a:t>Куканнова Ю.А.  – ст. воспитатель</a:t>
            </a:r>
          </a:p>
          <a:p>
            <a:pPr marL="45720" indent="0" algn="r">
              <a:buNone/>
            </a:pPr>
            <a:r>
              <a:rPr lang="ru-RU" b="1" i="1" dirty="0" smtClean="0"/>
              <a:t>0</a:t>
            </a:r>
            <a:endParaRPr lang="ru-RU" b="1" i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34" y="250144"/>
            <a:ext cx="1518557" cy="1502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271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18207"/>
            <a:ext cx="864096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* Коллективная и индивидуальная трудовая деятельность</a:t>
            </a:r>
            <a:endParaRPr lang="ru-RU" sz="36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Picture 3" descr="C:\Users\МБДОУ90\Desktop\к семинару питер 2017\DSC0092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694"/>
          <a:stretch/>
        </p:blipFill>
        <p:spPr bwMode="auto">
          <a:xfrm>
            <a:off x="445098" y="1196752"/>
            <a:ext cx="3468027" cy="26010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G:\Наши фото\Экология + урок здоровья+ экскурсии детей\гондарук посадка деревьев\DSC009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90" y="3934959"/>
            <a:ext cx="3759444" cy="2819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:\Наши фото\ЛОР\ЛОР 2016\Зеленый патруль\IMG_20160810_1058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340768"/>
            <a:ext cx="2997324" cy="532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831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4059" y="188645"/>
            <a:ext cx="341377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* Экскурсии</a:t>
            </a:r>
            <a:endParaRPr lang="ru-RU" sz="36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Рисунок 3" descr="D:\Резервные копии\Desktop\новое фото\DSC0724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6" y="762650"/>
            <a:ext cx="3382328" cy="2589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E:\Аттестация\фото\10 группа\DSC0000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59" y="3677020"/>
            <a:ext cx="4187201" cy="3050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 descr="G:\Наши фото\Экология + урок здоровья+ экскурсии детей\экскурсии детей\8 гр библиотека к 9 мая 2015 г\SAM_357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332656"/>
            <a:ext cx="4067944" cy="271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G:\Наши фото\Экология + урок здоровья+ экскурсии детей\экскурсии детей\экскурсия в ПЧ 2014\DSC0656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208" y="3284984"/>
            <a:ext cx="4589419" cy="344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378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18207"/>
            <a:ext cx="864096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* Гостиные</a:t>
            </a:r>
            <a:endParaRPr lang="ru-RU" sz="36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26" name="Picture 2" descr="F:\наше фото\тематические занятия\день пожилого человека\Attachments_kukannowa@yandex.ru_2018-10-05_07-20-13\IMG-c08313c0087bf8d391ea7747dcf3573e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44" y="975904"/>
            <a:ext cx="4466431" cy="251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наше фото\тематические занятия\день пожилого человека\SAM_425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3" r="9062"/>
          <a:stretch/>
        </p:blipFill>
        <p:spPr bwMode="auto">
          <a:xfrm>
            <a:off x="4864625" y="908720"/>
            <a:ext cx="4245417" cy="513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наше фото\тематические занятия\праздник русской куклы 8 гр. 2017\DSC027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87" y="3861048"/>
            <a:ext cx="3745932" cy="280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893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C:\Users\МБДОУ90\Desktop\проект  Я в мире людей и событий 2017 год\9группа\IMG_659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9" t="6873" r="8155" b="1978"/>
          <a:stretch/>
        </p:blipFill>
        <p:spPr bwMode="auto">
          <a:xfrm>
            <a:off x="5940152" y="3177588"/>
            <a:ext cx="2808312" cy="2004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МБДОУ90\Desktop\к семинару питер 2017\DSC0092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694"/>
          <a:stretch/>
        </p:blipFill>
        <p:spPr bwMode="auto">
          <a:xfrm>
            <a:off x="63287" y="642394"/>
            <a:ext cx="3468027" cy="26010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53599"/>
            <a:ext cx="6530955" cy="646331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i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Познавательное  развитие</a:t>
            </a:r>
            <a:endParaRPr lang="ru-RU" sz="3600" i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53042" y="908720"/>
            <a:ext cx="5657429" cy="618630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457200" indent="-457200" algn="r">
              <a:buFont typeface="Wingdings" pitchFamily="2" charset="2"/>
              <a:buChar char="v"/>
            </a:pPr>
            <a:r>
              <a:rPr lang="ru-RU" sz="2400" i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Участие в экологических </a:t>
            </a:r>
          </a:p>
          <a:p>
            <a:pPr algn="ctr"/>
            <a:r>
              <a:rPr lang="ru-RU" sz="2400" i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акциях «Папа может»</a:t>
            </a:r>
          </a:p>
          <a:p>
            <a:pPr algn="ctr"/>
            <a:endParaRPr lang="ru-RU" sz="2400" i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</a:endParaRPr>
          </a:p>
          <a:p>
            <a:pPr marL="457200" indent="-457200">
              <a:buFont typeface="Wingdings" pitchFamily="2" charset="2"/>
              <a:buChar char="v"/>
            </a:pPr>
            <a:r>
              <a:rPr lang="ru-RU" sz="24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Изготовление авторских дидактических игр и пособий</a:t>
            </a:r>
          </a:p>
          <a:p>
            <a:endParaRPr lang="ru-RU" sz="2800" i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ru-RU" sz="2800" i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ru-RU" sz="2800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ru-RU" sz="2800" i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ru-RU" sz="2800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ru-RU" sz="2800" i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ru-RU" sz="2800" i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</a:endParaRPr>
          </a:p>
          <a:p>
            <a:pPr marL="457200" indent="-457200" algn="r">
              <a:buFont typeface="Wingdings" pitchFamily="2" charset="2"/>
              <a:buChar char="v"/>
            </a:pPr>
            <a:r>
              <a:rPr lang="ru-RU" sz="2400" i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Подготовка мультимедийных обучающих презентаций</a:t>
            </a:r>
          </a:p>
          <a:p>
            <a:pPr algn="ctr"/>
            <a:endParaRPr lang="ru-RU" sz="3200" i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8194" name="Picture 2" descr="C:\Users\МБДОУ90\Desktop\проект  Я в мире людей и событий 2017 год\1 группа\DSC0153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8" r="15452"/>
          <a:stretch/>
        </p:blipFill>
        <p:spPr bwMode="auto">
          <a:xfrm>
            <a:off x="2908533" y="2819124"/>
            <a:ext cx="3031619" cy="23654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МБДОУ90\Desktop\к семинару питер 2017\DSC000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7" y="4672133"/>
            <a:ext cx="3588189" cy="20183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6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62722" y="153599"/>
            <a:ext cx="3964547" cy="646331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i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ИКТ технологии </a:t>
            </a:r>
            <a:endParaRPr lang="ru-RU" sz="3600" i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Рисунок 3" descr="C:\Users\WINDOWS\Desktop\VTS_01_1.VOB_snapshot_00.18_[2016.02.02_21.08.40].jpg"/>
          <p:cNvPicPr/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5652120" y="26881"/>
            <a:ext cx="3428992" cy="2671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" name="Рисунок 4" descr="D:\Резервные копии\Pictures\Screenshots\Снимок экрана (4)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01289"/>
            <a:ext cx="3024336" cy="2321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D:\Резервные копии\Pictures\Screenshots\Снимок экрана (7)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64981" y="2498685"/>
            <a:ext cx="3175492" cy="19764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D:\Резервные копии\Pictures\Screenshots\Снимок экрана (8)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7999" y="2717469"/>
            <a:ext cx="3308424" cy="1981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00481" y="4472772"/>
            <a:ext cx="3143520" cy="2385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4" r="20693"/>
          <a:stretch/>
        </p:blipFill>
        <p:spPr bwMode="auto">
          <a:xfrm>
            <a:off x="2980582" y="4691748"/>
            <a:ext cx="3103586" cy="22343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1" r="18781"/>
          <a:stretch/>
        </p:blipFill>
        <p:spPr bwMode="auto">
          <a:xfrm>
            <a:off x="43328" y="4797152"/>
            <a:ext cx="2981008" cy="20608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5" y="980728"/>
            <a:ext cx="6696743" cy="280076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ru-RU" sz="2400" i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Трансляции семейных </a:t>
            </a:r>
          </a:p>
          <a:p>
            <a:r>
              <a:rPr lang="ru-RU" sz="2400" i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достижений</a:t>
            </a:r>
          </a:p>
          <a:p>
            <a:r>
              <a:rPr lang="ru-RU" sz="2400" i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( с использованием фоторамок ) 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ru-RU" sz="24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Участие в интернет опросах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ru-RU" sz="24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Создание  и ведение сайтов в </a:t>
            </a:r>
          </a:p>
          <a:p>
            <a:r>
              <a:rPr lang="ru-RU" sz="24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сети интернет </a:t>
            </a:r>
            <a:endParaRPr lang="ru-RU" sz="2400" i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ru-RU" sz="3200" i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12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70865"/>
            <a:ext cx="8465741" cy="156966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i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Информационно-образовательный вестник МАДОУ №90</a:t>
            </a:r>
          </a:p>
          <a:p>
            <a:pPr algn="ctr"/>
            <a:endParaRPr lang="ru-RU" sz="3200" i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Picture 3" descr="G:\DCIM\103MSDCF\DSC008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4" r="16200"/>
          <a:stretch/>
        </p:blipFill>
        <p:spPr bwMode="auto">
          <a:xfrm>
            <a:off x="179511" y="1081670"/>
            <a:ext cx="4211405" cy="3240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МБДОУ90\Desktop\Наша газета\3 экземпляр\печать3\1 группа\л.1.с.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875807"/>
            <a:ext cx="4228811" cy="29895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МБДОУ90\Desktop\Наша газета\2 экземпляр\печать 2 экземпляр\1 группа\лист 1 сторона 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59" y="4476839"/>
            <a:ext cx="3323229" cy="23493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МБДОУ90\Desktop\Наша газета\1 экземпляр\печать\1 лист сторона 1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164" y="1081670"/>
            <a:ext cx="3989663" cy="2820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19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496" y="116632"/>
            <a:ext cx="5688631" cy="403187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ru-RU" sz="3200" i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Выращивание рассады 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sz="3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Оформление клумб, цветников</a:t>
            </a:r>
          </a:p>
          <a:p>
            <a:endParaRPr lang="ru-RU" sz="3200" i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ru-RU" sz="3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Изготовление и приобретение </a:t>
            </a:r>
          </a:p>
          <a:p>
            <a:r>
              <a:rPr lang="ru-RU" sz="3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скульптур малых форм</a:t>
            </a:r>
          </a:p>
          <a:p>
            <a:endParaRPr lang="ru-RU" sz="3200" i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26" name="Picture 2" descr="F:\Наши фото\ЛОР\Д'с 90_Дети профессиональные  2016 г\IMG_92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992" y="0"/>
            <a:ext cx="3672408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:\Наши фото\ЛОР\Олимпийская сказка\DSCN27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286" y="2348880"/>
            <a:ext cx="3456384" cy="259228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:\Наши фото\ЛОР\ЛОР 2016\ЛОР 2016 + цвет сад\DSC007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50" y="3789040"/>
            <a:ext cx="5327915" cy="299695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35" name="Picture 11" descr="F:\Наши фото\ЛОР\ЛОР 2016\ЛОР 2016 + цвет сад\DSC0070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7" t="25065" r="17081" b="20817"/>
          <a:stretch/>
        </p:blipFill>
        <p:spPr bwMode="auto">
          <a:xfrm>
            <a:off x="5209224" y="4941167"/>
            <a:ext cx="3906176" cy="184482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594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МБДОУ90\Desktop\к семинару питер 2017\DSC_049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66" b="19694"/>
          <a:stretch/>
        </p:blipFill>
        <p:spPr bwMode="auto">
          <a:xfrm>
            <a:off x="5448907" y="0"/>
            <a:ext cx="3702980" cy="2607573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0679" y="91455"/>
            <a:ext cx="5532284" cy="646331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i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физическое  развитие</a:t>
            </a:r>
            <a:endParaRPr lang="ru-RU" sz="3600" i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050" name="Picture 2" descr="F:\Наши фото\ЛОР\Летние олимпийские игры 2015\IMG_32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56" y="1772816"/>
            <a:ext cx="4572000" cy="30480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4695" y="908720"/>
            <a:ext cx="5184576" cy="581697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ru-RU" sz="2000" i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Участие в спортивных мини-олимпиадах</a:t>
            </a:r>
          </a:p>
          <a:p>
            <a:pPr algn="ctr"/>
            <a:endParaRPr lang="ru-RU" sz="2800" i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</a:endParaRPr>
          </a:p>
          <a:p>
            <a:pPr marL="457200" indent="-457200">
              <a:buFont typeface="Wingdings" pitchFamily="2" charset="2"/>
              <a:buChar char="v"/>
            </a:pPr>
            <a:endParaRPr lang="ru-RU" sz="2800" i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</a:endParaRPr>
          </a:p>
          <a:p>
            <a:endParaRPr lang="ru-RU" sz="2800" i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ru-RU" sz="2800" i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ru-RU" sz="2800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ru-RU" sz="2800" i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ru-RU" sz="2800" i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</a:endParaRPr>
          </a:p>
          <a:p>
            <a:endParaRPr lang="ru-RU" sz="2000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</a:endParaRPr>
          </a:p>
          <a:p>
            <a:endParaRPr lang="ru-RU" sz="2000" i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</a:endParaRPr>
          </a:p>
          <a:p>
            <a:endParaRPr lang="ru-RU" sz="2000" i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</a:endParaRPr>
          </a:p>
          <a:p>
            <a:pPr marL="457200" indent="-457200">
              <a:buFont typeface="Wingdings" pitchFamily="2" charset="2"/>
              <a:buChar char="v"/>
            </a:pPr>
            <a:r>
              <a:rPr lang="ru-RU" sz="20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Проведение подвижных игр и зарядок (с использованием ИКТ</a:t>
            </a:r>
            <a:r>
              <a:rPr lang="ru-RU" sz="24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)</a:t>
            </a:r>
            <a:endParaRPr lang="ru-RU" sz="2400" i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ru-RU" sz="3200" i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97638" y="202571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ru-RU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Спортивных развлечениях и праздниках</a:t>
            </a:r>
          </a:p>
        </p:txBody>
      </p:sp>
      <p:pic>
        <p:nvPicPr>
          <p:cNvPr id="2051" name="Picture 3" descr="C:\Users\МБДОУ90\Desktop\к семинару питер 2017\IMG_97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622619"/>
            <a:ext cx="3779912" cy="25199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МБДОУ90\Desktop\23 февраля 2017\IMG_70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846644"/>
            <a:ext cx="2987824" cy="199188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5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153599"/>
            <a:ext cx="7614584" cy="52322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i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Художественно-эстетическое  развитие</a:t>
            </a:r>
            <a:endParaRPr lang="ru-RU" sz="2800" i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146" name="Picture 2" descr="C:\Users\МБДОУ90\Desktop\проект  Я в мире людей и событий 2017 год\5 группа\DSC014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945" y="3419741"/>
            <a:ext cx="5872195" cy="33031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МБДОУ90\Desktop\проект  Я в мире людей и событий 2017 год\7 группа\IMG_669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9" r="10038" b="9886"/>
          <a:stretch/>
        </p:blipFill>
        <p:spPr bwMode="auto">
          <a:xfrm>
            <a:off x="121804" y="4437112"/>
            <a:ext cx="3168352" cy="22857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5" y="980728"/>
            <a:ext cx="4752528" cy="36009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ru-RU" sz="2800" i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Изготовление работ на выставки</a:t>
            </a:r>
          </a:p>
          <a:p>
            <a:endParaRPr lang="ru-RU" sz="2800" i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</a:endParaRPr>
          </a:p>
          <a:p>
            <a:endParaRPr lang="ru-RU" sz="2800" i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</a:endParaRPr>
          </a:p>
          <a:p>
            <a:pPr marL="457200" indent="-457200">
              <a:buFont typeface="Wingdings" pitchFamily="2" charset="2"/>
              <a:buChar char="v"/>
            </a:pPr>
            <a:r>
              <a:rPr lang="ru-RU" sz="28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Подготовка персональных выставок</a:t>
            </a:r>
            <a:endParaRPr lang="ru-RU" sz="2800" i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ru-RU" sz="3200" i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7" name="Picture 13" descr="C:\Users\МБДОУ90\Desktop\к проекту должны дружить все дети и в мирном мире жить\фото музеев всех групп\5 группа\фото елена Викторовна+др мероприятия\IMG_18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3" y="676819"/>
            <a:ext cx="3780764" cy="28355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36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535" y="47748"/>
            <a:ext cx="620664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* Творческие мастерские</a:t>
            </a:r>
            <a:endParaRPr lang="ru-RU" sz="36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35" y="694078"/>
            <a:ext cx="4966477" cy="3310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35" y="4121696"/>
            <a:ext cx="4015615" cy="2677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494011" y="521400"/>
            <a:ext cx="2725523" cy="1817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F:\МУЗЕИ\проект  Я в мире людей и событий 2017 год\5 группа\IMG_661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" r="2758" b="27126"/>
          <a:stretch/>
        </p:blipFill>
        <p:spPr bwMode="auto">
          <a:xfrm>
            <a:off x="5759579" y="2924944"/>
            <a:ext cx="3310757" cy="390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588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7208" y="100021"/>
            <a:ext cx="90643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Дошкольная Академия Наук Креативного Образования</a:t>
            </a:r>
            <a:endParaRPr lang="ru-RU" dirty="0">
              <a:solidFill>
                <a:schemeClr val="accent1">
                  <a:lumMod val="75000"/>
                </a:schemeClr>
              </a:solidFill>
              <a:ea typeface="Calibri"/>
              <a:cs typeface="Times New Roman"/>
            </a:endParaRPr>
          </a:p>
        </p:txBody>
      </p:sp>
      <p:pic>
        <p:nvPicPr>
          <p:cNvPr id="1026" name="Picture 2" descr="C:\Users\МБДОУ90\Desktop\Мои документы\Наши награды2\МАДОУ\национальный реестр\DSC009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66" y="692696"/>
            <a:ext cx="3416838" cy="46918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МБДОУ90\Desktop\Мои документы\Наши награды2\вымпел 2016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886" y="410569"/>
            <a:ext cx="3528392" cy="45661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МБДОУ90\Desktop\Мои документы\Наши награды2\грант 2016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976" y="2194050"/>
            <a:ext cx="3384376" cy="43797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МБДОУ90\Desktop\Мои документы\Наши награды2\МАДОУ\штандарт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74" b="94466" l="1917" r="98403">
                        <a14:foregroundMark x1="7987" y1="10079" x2="7987" y2="10079"/>
                        <a14:foregroundMark x1="8626" y1="7510" x2="8626" y2="7510"/>
                        <a14:foregroundMark x1="90415" y1="6719" x2="90415" y2="6719"/>
                        <a14:foregroundMark x1="84026" y1="89328" x2="84026" y2="89328"/>
                        <a14:foregroundMark x1="85623" y1="94466" x2="85623" y2="944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194050"/>
            <a:ext cx="2974173" cy="4808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14896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322412"/>
            <a:ext cx="6984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Мониторинг участия родителей в создании проектной развивающей предметно-пространственной среды группы</a:t>
            </a: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618966895"/>
              </p:ext>
            </p:extLst>
          </p:nvPr>
        </p:nvGraphicFramePr>
        <p:xfrm>
          <a:off x="395537" y="1196752"/>
          <a:ext cx="7848872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219642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16799" y="188640"/>
            <a:ext cx="8208912" cy="5832648"/>
          </a:xfrm>
          <a:prstGeom prst="rect">
            <a:avLst/>
          </a:prstGeom>
        </p:spPr>
        <p:txBody>
          <a:bodyPr anchor="t">
            <a:normAutofit fontScale="62500" lnSpcReduction="20000"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None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Содержание программы «Мы вместе»</a:t>
            </a:r>
            <a:endParaRPr lang="ru-RU" dirty="0">
              <a:solidFill>
                <a:schemeClr val="accent1">
                  <a:lumMod val="50000"/>
                </a:schemeClr>
              </a:solidFill>
              <a:effectLst/>
            </a:endParaRPr>
          </a:p>
          <a:p>
            <a:pPr marL="0" indent="0" algn="l">
              <a:buNone/>
            </a:pPr>
            <a:endParaRPr lang="ru-RU" dirty="0" smtClean="0">
              <a:solidFill>
                <a:schemeClr val="accent1">
                  <a:lumMod val="50000"/>
                </a:schemeClr>
              </a:solidFill>
              <a:effectLst/>
            </a:endParaRPr>
          </a:p>
          <a:p>
            <a:pPr marL="0" indent="0" algn="l">
              <a:buNone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Паспорт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ffectLst/>
              </a:rPr>
              <a:t>программы</a:t>
            </a:r>
          </a:p>
          <a:p>
            <a:pPr marL="0" indent="0" algn="l">
              <a:buNone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effectLst/>
              </a:rPr>
              <a:t>1. Обоснование.</a:t>
            </a:r>
          </a:p>
          <a:p>
            <a:pPr marL="0" indent="0" algn="l">
              <a:buNone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effectLst/>
              </a:rPr>
              <a:t>2. Аналитическое обоснование работы с семьей.</a:t>
            </a:r>
          </a:p>
          <a:p>
            <a:pPr marL="0" indent="0" algn="l">
              <a:buNone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effectLst/>
              </a:rPr>
              <a:t>3. Концептуальные основы программы.</a:t>
            </a:r>
          </a:p>
          <a:p>
            <a:pPr marL="0" indent="0" algn="l">
              <a:buNone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effectLst/>
              </a:rPr>
              <a:t>4. Цель и задачи программы.</a:t>
            </a:r>
          </a:p>
          <a:p>
            <a:pPr marL="0" indent="0" algn="l">
              <a:buNone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effectLst/>
              </a:rPr>
              <a:t>5. Механизм реализации.</a:t>
            </a:r>
          </a:p>
          <a:p>
            <a:pPr marL="0" indent="0" algn="l">
              <a:buNone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effectLst/>
              </a:rPr>
              <a:t>6. Управление.</a:t>
            </a:r>
          </a:p>
          <a:p>
            <a:pPr marL="0" indent="0" algn="l">
              <a:buNone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effectLst/>
              </a:rPr>
              <a:t>7. Мониторинг.</a:t>
            </a:r>
          </a:p>
          <a:p>
            <a:pPr marL="0" indent="0" algn="l">
              <a:buNone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effectLst/>
              </a:rPr>
              <a:t>8. Ожидаемые результаты.</a:t>
            </a:r>
          </a:p>
          <a:p>
            <a:pPr marL="0" indent="0" algn="l">
              <a:buNone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effectLst/>
              </a:rPr>
              <a:t>9. Заключение.</a:t>
            </a:r>
          </a:p>
          <a:p>
            <a:pPr marL="0" indent="0" algn="l">
              <a:buNone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effectLst/>
              </a:rPr>
              <a:t>10.Методическое обеспечение программы.</a:t>
            </a:r>
          </a:p>
          <a:p>
            <a:pPr marL="0" indent="0" algn="l">
              <a:buNone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effectLst/>
              </a:rPr>
              <a:t>11. Приложение</a:t>
            </a:r>
          </a:p>
        </p:txBody>
      </p:sp>
    </p:spTree>
    <p:extLst>
      <p:ext uri="{BB962C8B-B14F-4D97-AF65-F5344CB8AC3E}">
        <p14:creationId xmlns:p14="http://schemas.microsoft.com/office/powerpoint/2010/main" val="41335694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65845" y="260648"/>
            <a:ext cx="8640960" cy="172152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anchor="t">
            <a:normAutofit fontScale="45000" lnSpcReduction="20000"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None/>
            </a:pPr>
            <a:r>
              <a:rPr lang="ru-RU" u="sng" dirty="0">
                <a:solidFill>
                  <a:schemeClr val="accent1">
                    <a:lumMod val="50000"/>
                  </a:schemeClr>
                </a:solidFill>
                <a:effectLst/>
              </a:rPr>
              <a:t>Цель реализации программы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ffectLst/>
              </a:rPr>
              <a:t>:  </a:t>
            </a:r>
            <a:endParaRPr lang="ru-RU" dirty="0" smtClean="0">
              <a:solidFill>
                <a:schemeClr val="accent1">
                  <a:lumMod val="50000"/>
                </a:schemeClr>
              </a:solidFill>
              <a:effectLst/>
            </a:endParaRPr>
          </a:p>
          <a:p>
            <a:pPr marL="0" indent="0" algn="ctr">
              <a:buNone/>
            </a:pPr>
            <a:endParaRPr lang="ru-RU" dirty="0" smtClean="0">
              <a:solidFill>
                <a:schemeClr val="accent1">
                  <a:lumMod val="50000"/>
                </a:schemeClr>
              </a:solidFill>
              <a:effectLst/>
            </a:endParaRPr>
          </a:p>
          <a:p>
            <a:pPr marL="0" indent="0" algn="just">
              <a:buNone/>
            </a:pPr>
            <a:r>
              <a:rPr lang="ru-RU" b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Создание условий для познавательного, интеллектуального и творческого развития обучающегося, усвоение ребенком норм и ценностей, принятых в обществе, включая моральные и нравственные ценности, духовного и физического здоровья в условиях партнерского взаимодействие с семьёй.</a:t>
            </a: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365845" y="2060848"/>
            <a:ext cx="8640960" cy="4320480"/>
          </a:xfrm>
          <a:prstGeom prst="rect">
            <a:avLst/>
          </a:prstGeom>
        </p:spPr>
        <p:txBody>
          <a:bodyPr anchor="t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None/>
            </a:pPr>
            <a:r>
              <a:rPr lang="ru-RU" sz="2000" u="sng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Задачи реализации программы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:  </a:t>
            </a:r>
          </a:p>
          <a:p>
            <a:pPr marL="0" indent="0" algn="just">
              <a:buNone/>
            </a:pPr>
            <a:r>
              <a:rPr lang="ru-RU" sz="15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1. Укреплять социальное партнерство с семьей (сотрудничество профессиональное, целенаправленное и содержательное) в интересах развития личности ребёнка средствами детско-взрослых образовательных проектов, на основе применения современных ИКТ технологий и разработанных ЭОР.</a:t>
            </a:r>
          </a:p>
          <a:p>
            <a:pPr marL="0" indent="0" algn="just">
              <a:buNone/>
            </a:pPr>
            <a:r>
              <a:rPr lang="ru-RU" sz="15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2.Повышать качество педагогического просвещения родителей обучающихся ДОО с целью формирования педагогической компетенции. </a:t>
            </a:r>
          </a:p>
          <a:p>
            <a:pPr marL="0" indent="0" algn="just">
              <a:buNone/>
            </a:pPr>
            <a:r>
              <a:rPr lang="ru-RU" sz="15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3.Совершенствовать систему педагогической поддержки важнейших социальных функций семьи, влияющих на качество семейного воспитания детей раннего и дошкольного возраста.</a:t>
            </a:r>
          </a:p>
          <a:p>
            <a:pPr marL="0" indent="0" algn="just">
              <a:buNone/>
            </a:pPr>
            <a:r>
              <a:rPr lang="ru-RU" sz="15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4.Обеспечить научно-методическое, нормативно-правовое и материально-техническое сопровождение взаимодействия ДОО с семьями.</a:t>
            </a:r>
          </a:p>
          <a:p>
            <a:pPr marL="0" indent="0" algn="just">
              <a:buNone/>
            </a:pPr>
            <a:r>
              <a:rPr lang="ru-RU" sz="15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5. Совершенствовать систему повышения квалификации педагогических кадров по вопросам использования эффективных технологий сотрудничества с семьей.</a:t>
            </a:r>
          </a:p>
          <a:p>
            <a:pPr marL="0" indent="0" algn="just">
              <a:buNone/>
            </a:pPr>
            <a:r>
              <a:rPr lang="ru-RU" sz="15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6.Способствовать обогащению социального и культурного опыта участников образовательных отношений.</a:t>
            </a:r>
          </a:p>
          <a:p>
            <a:pPr marL="0" indent="0" algn="just">
              <a:buNone/>
            </a:pPr>
            <a:r>
              <a:rPr lang="ru-RU" sz="15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7. Приобщать родителей и детей к национальным традициям, формировать ценностное отношение к природе, истории малой родины средствами образовательного проектирования.</a:t>
            </a:r>
          </a:p>
          <a:p>
            <a:pPr marL="0" indent="0" algn="just">
              <a:buNone/>
            </a:pPr>
            <a:r>
              <a:rPr lang="ru-RU" sz="15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8. Совершенствовать управление педагогической системой поддержки дошкольной образовательной организацией семей, имеющих детей.</a:t>
            </a:r>
          </a:p>
        </p:txBody>
      </p:sp>
    </p:spTree>
    <p:extLst>
      <p:ext uri="{BB962C8B-B14F-4D97-AF65-F5344CB8AC3E}">
        <p14:creationId xmlns:p14="http://schemas.microsoft.com/office/powerpoint/2010/main" val="41115981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476672"/>
            <a:ext cx="8640960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>
                <a:solidFill>
                  <a:srgbClr val="7030A0"/>
                </a:solidFill>
              </a:rPr>
              <a:t>Направленность программы:</a:t>
            </a:r>
            <a:endParaRPr lang="ru-RU" u="sng" dirty="0">
              <a:solidFill>
                <a:srgbClr val="7030A0"/>
              </a:solidFill>
            </a:endParaRPr>
          </a:p>
          <a:p>
            <a:pPr lvl="0"/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Повышение </a:t>
            </a:r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педагогической, социальной и креативной компетентности родителей.</a:t>
            </a:r>
          </a:p>
          <a:p>
            <a:pPr lvl="0"/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Формирование ситуационно-ролевой адаптация семьи.</a:t>
            </a:r>
          </a:p>
          <a:p>
            <a:pPr lvl="0"/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Конструктивное отношение к интересам ребенка, поддержка его позиции.</a:t>
            </a:r>
          </a:p>
          <a:p>
            <a:pPr lvl="0"/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Повышение профессиональной компетентности педагогических кадров.</a:t>
            </a:r>
          </a:p>
          <a:p>
            <a:pPr lvl="0"/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Формирование единого позитивного пространства с учетом индивидуальных возможностей семей.</a:t>
            </a:r>
          </a:p>
          <a:p>
            <a:pPr lvl="0"/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Повышение качества детско-родительской активности.</a:t>
            </a:r>
          </a:p>
        </p:txBody>
      </p:sp>
    </p:spTree>
    <p:extLst>
      <p:ext uri="{BB962C8B-B14F-4D97-AF65-F5344CB8AC3E}">
        <p14:creationId xmlns:p14="http://schemas.microsoft.com/office/powerpoint/2010/main" val="8460594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611560" y="188640"/>
            <a:ext cx="8208912" cy="936104"/>
          </a:xfrm>
          <a:prstGeom prst="rect">
            <a:avLst/>
          </a:prstGeom>
        </p:spPr>
        <p:txBody>
          <a:bodyPr anchor="t">
            <a:normAutofit fontScale="97500" lnSpcReduction="10000"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None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Принципы программы</a:t>
            </a:r>
          </a:p>
          <a:p>
            <a:pPr marL="0" indent="0" algn="ctr">
              <a:buNone/>
            </a:pPr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«Мы вместе»</a:t>
            </a:r>
            <a:endParaRPr lang="ru-RU" sz="3600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713752337"/>
              </p:ext>
            </p:extLst>
          </p:nvPr>
        </p:nvGraphicFramePr>
        <p:xfrm>
          <a:off x="179512" y="1052736"/>
          <a:ext cx="8784976" cy="5805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634949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МБДОУ90\Desktop\Мои документы\ПУБЛИКАЦИИ\к публикации С-П\AAA_01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211258"/>
            <a:ext cx="3923927" cy="26341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МБДОУ90\Desktop\Мои документы\ПУБЛИКАЦИИ\к публикации С-П\AAA_008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30"/>
          <a:stretch/>
        </p:blipFill>
        <p:spPr bwMode="auto">
          <a:xfrm>
            <a:off x="5463265" y="1378761"/>
            <a:ext cx="3680735" cy="28909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МБДОУ90\Desktop\Мои документы\ПУБЛИКАЦИИ\к публикации С-П\AAA_01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95" y="260648"/>
            <a:ext cx="5471160" cy="367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МБДОУ90\Desktop\Мои документы\ПУБЛИКАЦИИ\к публикации С-П\AAA_013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2" r="1579" b="12436"/>
          <a:stretch/>
        </p:blipFill>
        <p:spPr bwMode="auto">
          <a:xfrm>
            <a:off x="15776" y="4073818"/>
            <a:ext cx="4916264" cy="27557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06638" y="7289"/>
            <a:ext cx="6133410" cy="954107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i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Участие в укреплении </a:t>
            </a:r>
          </a:p>
          <a:p>
            <a:pPr algn="ctr"/>
            <a:r>
              <a:rPr lang="ru-RU" sz="2800" i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материально-технической базы</a:t>
            </a:r>
            <a:endParaRPr lang="ru-RU" sz="2800" i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83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БДОУ90\Desktop\докладчики Горчикова И.В. , Куканнов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64738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611560" y="332656"/>
            <a:ext cx="8208912" cy="936104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None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/>
              </a:rPr>
              <a:t>Аналитическое обоснование работы с семьей</a:t>
            </a:r>
            <a:endParaRPr lang="ru-RU" sz="3600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646237" y="800708"/>
            <a:ext cx="8208912" cy="936104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None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effectLst/>
              </a:rPr>
              <a:t>Субъекты образовательного 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процесса</a:t>
            </a:r>
          </a:p>
          <a:p>
            <a:pPr marL="0" indent="0" algn="ctr">
              <a:buNone/>
            </a:pPr>
            <a:r>
              <a:rPr lang="ru-RU" sz="2100" dirty="0">
                <a:solidFill>
                  <a:schemeClr val="accent1">
                    <a:lumMod val="50000"/>
                  </a:schemeClr>
                </a:solidFill>
                <a:effectLst/>
              </a:rPr>
              <a:t>Педагогический коллектив ДОО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447870252"/>
              </p:ext>
            </p:extLst>
          </p:nvPr>
        </p:nvGraphicFramePr>
        <p:xfrm>
          <a:off x="323529" y="1736812"/>
          <a:ext cx="5256584" cy="39244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462404786"/>
              </p:ext>
            </p:extLst>
          </p:nvPr>
        </p:nvGraphicFramePr>
        <p:xfrm>
          <a:off x="5148064" y="1844824"/>
          <a:ext cx="3887981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978351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611560" y="116632"/>
            <a:ext cx="8208912" cy="936104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None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ПЛАН  МЕТОДИЧЕСКОЙ 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РАБОТЫ </a:t>
            </a:r>
            <a:r>
              <a:rPr lang="ru-RU" sz="2100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 ПЕДАГОГАМИ </a:t>
            </a:r>
          </a:p>
          <a:p>
            <a:pPr marL="0" indent="0" algn="ctr">
              <a:buNone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ВОПРОСУ ВЗАИМОДЕЙСТВИЯ С РОДИТЕЛЯМИ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3675793"/>
              </p:ext>
            </p:extLst>
          </p:nvPr>
        </p:nvGraphicFramePr>
        <p:xfrm>
          <a:off x="107503" y="908720"/>
          <a:ext cx="8928993" cy="60157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78061"/>
                <a:gridCol w="5349234"/>
                <a:gridCol w="2601698"/>
              </a:tblGrid>
              <a:tr h="2032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п/п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450" marR="11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Содержание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450" marR="11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Ответственные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450" marR="11450" marT="0" marB="0"/>
                </a:tc>
              </a:tr>
              <a:tr h="6098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endParaRPr lang="ru-RU" sz="12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450" marR="11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Реализация плана-графика подготовки к применению профессиональных стандартов МАДОУ № 90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450" marR="11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Заведующий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Зам. заведующего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Ст. воспитатель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450" marR="11450" marT="0" marB="0"/>
                </a:tc>
              </a:tr>
              <a:tr h="22362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</a:t>
                      </a:r>
                      <a:endParaRPr lang="ru-RU" sz="1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450" marR="11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Консультации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Деятельность педагога по формированию у  дошкольников способностей и творческого потенциала как субъекта отношений с самим собой , другими детьми, взрослыми и миром.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Методика разработки групповых мини-проектов с целью формирования у  дошкольников способностей и творческого потенциала как субъекта отношений с самим собой , другими детьми, взрослыми и миром.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Методика разработки групповых мини-проектов с целью развития общей культуры личности, в том числе ценностей здорового образа жизни.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450" marR="11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Ст.воспитатель</a:t>
                      </a:r>
                      <a:endParaRPr lang="ru-RU" sz="1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Ст.воспитатель</a:t>
                      </a:r>
                      <a:endParaRPr lang="ru-RU" sz="1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6425" algn="ctr"/>
                        </a:tabLs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6425" algn="ctr"/>
                        </a:tabLs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Зам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Заведующего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Ст.воспитатель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450" marR="11450" marT="0" marB="0"/>
                </a:tc>
              </a:tr>
              <a:tr h="10164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III</a:t>
                      </a:r>
                      <a:endParaRPr lang="ru-RU" sz="12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450" marR="11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Имитационное моделирование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Творческих групповых мини-проектов: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по темам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«Планету вертят самые -пресамые»;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«Любят театр на всей планете взрослые и дети».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450" marR="11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Зам. Заведующего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Ст.воспитатель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450" marR="11450" marT="0" marB="0"/>
                </a:tc>
              </a:tr>
              <a:tr h="6098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I</a:t>
                      </a:r>
                      <a:r>
                        <a:rPr lang="en-US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450" marR="11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Лаборатория 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«Информационные технологии в  процессе взаимодействия  с родителями в ДОУ»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450" marR="11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Зам. Заведующего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Ст.воспитатель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450" marR="11450" marT="0" marB="0"/>
                </a:tc>
              </a:tr>
              <a:tr h="11567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lang="en-US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450" marR="11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Игровое проектирование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Творческих групповых мини-проектов: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по темам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«Планету вертят самые -пресамые»;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«Любят театр на всей планете взрослые и дети».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450" marR="11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Зам. Заведующего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Ст.воспитатель</a:t>
                      </a:r>
                      <a:endParaRPr lang="ru-RU" sz="1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450" marR="1145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06959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2130030"/>
              </p:ext>
            </p:extLst>
          </p:nvPr>
        </p:nvGraphicFramePr>
        <p:xfrm>
          <a:off x="30535" y="0"/>
          <a:ext cx="9028384" cy="68701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88948"/>
                <a:gridCol w="5408778"/>
                <a:gridCol w="2630658"/>
              </a:tblGrid>
              <a:tr h="2767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</a:t>
                      </a:r>
                      <a:endParaRPr lang="ru-RU" sz="1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450" marR="11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Семинар-практикум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«Инновационные методы работы с детьми и родителями в ДОО»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«Аквариум»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Педагогическая компетентность воспитателя ДОУ в работе  с семьями обучающихся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450" marR="11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Зам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Заведующего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Ст.воспитатель</a:t>
                      </a:r>
                      <a:endParaRPr lang="ru-RU" sz="1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450" marR="11450" marT="0" marB="0"/>
                </a:tc>
              </a:tr>
              <a:tr h="5813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VII</a:t>
                      </a:r>
                      <a:endParaRPr lang="ru-RU" sz="1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450" marR="11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Коучинг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-сессия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условий для развития способностей и творческого потенциала ребенка как субъекта отношений с самим собой , другими детьми, взрослыми и миром с помощью технологии проектирования.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Концептуальные основы формированию у детей общей культуры личности, в том числе ценностей здорового образа жизни.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450" marR="11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Зам.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Заведующего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Ст.воспитатель</a:t>
                      </a:r>
                      <a:endParaRPr lang="ru-RU" sz="1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Зам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Заведующего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Ст.воспитатель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450" marR="11450" marT="0" marB="0"/>
                </a:tc>
              </a:tr>
              <a:tr h="5997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VIII</a:t>
                      </a:r>
                      <a:endParaRPr lang="ru-RU" sz="1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4300" algn="l"/>
                          <a:tab pos="235585" algn="ctr"/>
                        </a:tabLs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4300" algn="l"/>
                          <a:tab pos="235585" algn="ctr"/>
                        </a:tabLs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4300" algn="l"/>
                          <a:tab pos="235585" algn="ctr"/>
                        </a:tabLst>
                      </a:pPr>
                      <a:r>
                        <a:rPr lang="en-US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450" marR="11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Мастер - класс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</a:t>
                      </a: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Квик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– настройка как условие организации образовательной деятельности педагога»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«Проектирование социальной ситуации развития способностей и творческого потенциала ребенка в ДОО и семье»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Деятельность субъектов образовательного процесса по вопросу профилактики ДДТТ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450" marR="11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Зам.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Заведующего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Ст.воспитатель</a:t>
                      </a:r>
                      <a:endParaRPr lang="ru-RU" sz="1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воспитатели групп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11450" marR="11450" marT="0" marB="0"/>
                </a:tc>
              </a:tr>
              <a:tr h="2589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IX</a:t>
                      </a:r>
                      <a:endParaRPr lang="ru-RU" sz="14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450" marR="11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Фестиваль групповых проектов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 темы: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«Планету вертят самые -пресамые»;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«Любят театр на всей планете взрослые и дети».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450" marR="11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Зам.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Заведующего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Ст.воспитатель</a:t>
                      </a:r>
                      <a:endParaRPr lang="ru-RU" sz="1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воспитатели групп 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450" marR="11450" marT="0" marB="0"/>
                </a:tc>
              </a:tr>
              <a:tr h="3759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endParaRPr lang="ru-RU" sz="1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11450" marR="11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Участие в курсах повышения квалификации ГБОУ ДПО НИРО в рамках деятельности стажерской площадки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450" marR="11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Зам.Заведующего</a:t>
                      </a:r>
                      <a:endParaRPr lang="ru-RU" sz="1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Ст.воспитатель</a:t>
                      </a:r>
                      <a:endParaRPr lang="ru-RU" sz="1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450" marR="1145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2527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4981221" cy="6850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724128" y="113596"/>
            <a:ext cx="15327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 smtClean="0"/>
              <a:t>Мониторинг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788024" y="764704"/>
            <a:ext cx="42484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результаты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Независимой оценки качества образования МАДОУ №90 экспертами ГБОУ ДПО НИРО </a:t>
            </a:r>
          </a:p>
        </p:txBody>
      </p:sp>
    </p:spTree>
    <p:extLst>
      <p:ext uri="{BB962C8B-B14F-4D97-AF65-F5344CB8AC3E}">
        <p14:creationId xmlns:p14="http://schemas.microsoft.com/office/powerpoint/2010/main" val="37302707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5973338"/>
              </p:ext>
            </p:extLst>
          </p:nvPr>
        </p:nvGraphicFramePr>
        <p:xfrm>
          <a:off x="123256" y="332656"/>
          <a:ext cx="8625208" cy="54681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44785"/>
                <a:gridCol w="5167241"/>
                <a:gridCol w="2513182"/>
              </a:tblGrid>
              <a:tr h="43990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XI</a:t>
                      </a:r>
                      <a:endParaRPr lang="ru-RU" sz="1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450" marR="11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Мониторинги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Адаптация.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Готовность к школе.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"/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Оценка новшеств у педагогов ( по В.С. Лазареву)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"/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Оценка профессиональной компетентности педагогов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"/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Оценка готовности к внутригрупповому взаимодействию (тест1 . Диагностика коммуникативного контроля по М. Шнайдеру;</a:t>
                      </a: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Тест 2. Диагностика доброжелательности по шкале </a:t>
                      </a:r>
                      <a:r>
                        <a:rPr lang="ru-RU" sz="1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Кэмпбела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;</a:t>
                      </a: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Тест 3. Диагностика барьеров в межличностном взаимодействии)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Результат индивидуального развития ребенка дошкольного возраста на конец  учебного года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450" marR="11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Ст.воспитатель</a:t>
                      </a:r>
                      <a:endParaRPr lang="ru-RU" sz="1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Ст.воспитатель</a:t>
                      </a:r>
                      <a:endParaRPr lang="ru-RU" sz="1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6425" algn="ctr"/>
                        </a:tabLs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6425" algn="ctr"/>
                        </a:tabLs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Зам.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6425" algn="ctr"/>
                        </a:tabLs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заведующего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Ст.воспитатель</a:t>
                      </a:r>
                      <a:endParaRPr lang="ru-RU" sz="1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6425" algn="ctr"/>
                        </a:tabLs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Зам.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6425" algn="ctr"/>
                        </a:tabLs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заведующего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Ст.воспитатель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450" marR="11450" marT="0" marB="0"/>
                </a:tc>
              </a:tr>
              <a:tr h="2094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XII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450" marR="11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Повышение квалификации 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педагогов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450" marR="11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Ст.воспитатель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450" marR="1145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9111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260648"/>
            <a:ext cx="66967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Мониторинг сформированности показателей креативной и педагогической компетентности родителей обучающихся МАДОУ №90</a:t>
            </a: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714592412"/>
              </p:ext>
            </p:extLst>
          </p:nvPr>
        </p:nvGraphicFramePr>
        <p:xfrm>
          <a:off x="827584" y="1183978"/>
          <a:ext cx="7776863" cy="47653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932453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18207"/>
            <a:ext cx="864096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i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Команда профессионалов</a:t>
            </a:r>
            <a:endParaRPr lang="ru-RU" sz="36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050" name="Picture 2" descr="G:\Наши фото\Общая фотография коллектив\2017 с наградами\_8317584кп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97" y="1570042"/>
            <a:ext cx="8935800" cy="488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721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79912" y="260648"/>
            <a:ext cx="4882243" cy="120032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ru-RU" sz="36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Приглашаем к сотрудничеству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15414" y="1691939"/>
            <a:ext cx="778903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1">
                    <a:lumMod val="50000"/>
                  </a:schemeClr>
                </a:solidFill>
              </a:rPr>
              <a:t>Департамент образования администрации </a:t>
            </a:r>
            <a:endParaRPr lang="ru-RU" sz="2000" b="1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</a:rPr>
              <a:t>города </a:t>
            </a:r>
            <a:r>
              <a:rPr lang="ru-RU" sz="2000" b="1" dirty="0">
                <a:solidFill>
                  <a:schemeClr val="tx1">
                    <a:lumMod val="50000"/>
                  </a:schemeClr>
                </a:solidFill>
              </a:rPr>
              <a:t>Нижнего Новгорода</a:t>
            </a:r>
          </a:p>
          <a:p>
            <a:r>
              <a:rPr lang="ru-RU" sz="2000" b="1" dirty="0">
                <a:solidFill>
                  <a:schemeClr val="tx1">
                    <a:lumMod val="50000"/>
                  </a:schemeClr>
                </a:solidFill>
              </a:rPr>
              <a:t> </a:t>
            </a:r>
          </a:p>
          <a:p>
            <a:pPr algn="ctr"/>
            <a:r>
              <a:rPr lang="ru-RU" sz="2800" b="1" dirty="0">
                <a:solidFill>
                  <a:schemeClr val="tx1">
                    <a:lumMod val="50000"/>
                  </a:schemeClr>
                </a:solidFill>
              </a:rPr>
              <a:t>М</a:t>
            </a:r>
            <a:r>
              <a:rPr lang="ru-RU" sz="2800" b="1" dirty="0" smtClean="0">
                <a:solidFill>
                  <a:schemeClr val="tx1">
                    <a:lumMod val="50000"/>
                  </a:schemeClr>
                </a:solidFill>
              </a:rPr>
              <a:t>униципальное </a:t>
            </a:r>
            <a:r>
              <a:rPr lang="ru-RU" sz="2800" b="1" dirty="0">
                <a:solidFill>
                  <a:schemeClr val="tx1">
                    <a:lumMod val="50000"/>
                  </a:schemeClr>
                </a:solidFill>
              </a:rPr>
              <a:t>автономное дошкольное образовательное учреждение </a:t>
            </a:r>
            <a:endParaRPr lang="ru-RU" sz="2800" b="1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tx1">
                    <a:lumMod val="50000"/>
                  </a:schemeClr>
                </a:solidFill>
              </a:rPr>
              <a:t>«Детский </a:t>
            </a:r>
            <a:r>
              <a:rPr lang="ru-RU" sz="2800" b="1" dirty="0">
                <a:solidFill>
                  <a:schemeClr val="tx1">
                    <a:lumMod val="50000"/>
                  </a:schemeClr>
                </a:solidFill>
              </a:rPr>
              <a:t>сад №</a:t>
            </a:r>
            <a:r>
              <a:rPr lang="ru-RU" sz="2800" b="1" dirty="0" smtClean="0">
                <a:solidFill>
                  <a:schemeClr val="tx1">
                    <a:lumMod val="50000"/>
                  </a:schemeClr>
                </a:solidFill>
              </a:rPr>
              <a:t>90 «ДАНКО»</a:t>
            </a:r>
            <a:endParaRPr lang="ru-RU" sz="2800" dirty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r>
              <a:rPr lang="ru-RU" sz="2800" b="1" dirty="0">
                <a:solidFill>
                  <a:schemeClr val="tx1">
                    <a:lumMod val="50000"/>
                  </a:schemeClr>
                </a:solidFill>
              </a:rPr>
              <a:t>(МАДОУ №90)</a:t>
            </a:r>
            <a:endParaRPr lang="ru-RU" sz="2800" dirty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r>
              <a:rPr lang="ru-RU" sz="2000" b="1" dirty="0">
                <a:solidFill>
                  <a:schemeClr val="tx1">
                    <a:lumMod val="50000"/>
                  </a:schemeClr>
                </a:solidFill>
              </a:rPr>
              <a:t> </a:t>
            </a:r>
            <a:endParaRPr lang="ru-RU" sz="2000" dirty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r>
              <a:rPr lang="ru-RU" sz="2000" b="1" dirty="0">
                <a:solidFill>
                  <a:schemeClr val="tx1">
                    <a:lumMod val="50000"/>
                  </a:schemeClr>
                </a:solidFill>
              </a:rPr>
              <a:t>603018, Нижний Новгород, ул. Аркадия Гайдара, д.20, тел/факс:  (831)294-10-67,</a:t>
            </a:r>
          </a:p>
          <a:p>
            <a:pPr algn="ctr"/>
            <a:r>
              <a:rPr lang="ru-RU" sz="2800" dirty="0">
                <a:solidFill>
                  <a:schemeClr val="tx1">
                    <a:lumMod val="50000"/>
                  </a:schemeClr>
                </a:solidFill>
              </a:rPr>
              <a:t>сайт </a:t>
            </a:r>
            <a:r>
              <a:rPr lang="en-US" sz="2800" u="sng" dirty="0">
                <a:hlinkClick r:id="rId2"/>
              </a:rPr>
              <a:t>www.mdou90.allargo.ru</a:t>
            </a: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</a:rPr>
              <a:t>,</a:t>
            </a:r>
            <a:endParaRPr lang="ru-RU" sz="2800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</a:rPr>
              <a:t>e-mail: </a:t>
            </a:r>
            <a:r>
              <a:rPr lang="en-US" sz="2800" u="sng" dirty="0" smtClean="0">
                <a:hlinkClick r:id="rId3"/>
              </a:rPr>
              <a:t>mdoycentr90@yandex.ru</a:t>
            </a:r>
            <a:endParaRPr lang="ru-RU" sz="2800" dirty="0"/>
          </a:p>
          <a:p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 </a:t>
            </a:r>
            <a:endParaRPr lang="ru-RU" sz="200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1705770" cy="2045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241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755576" y="188640"/>
            <a:ext cx="8208912" cy="936104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None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effectLst/>
              </a:rPr>
              <a:t>Субъекты образовательного 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процесса</a:t>
            </a:r>
          </a:p>
          <a:p>
            <a:pPr marL="0" indent="0" algn="ctr">
              <a:buNone/>
            </a:pPr>
            <a:r>
              <a:rPr lang="ru-RU" sz="2100" dirty="0">
                <a:solidFill>
                  <a:schemeClr val="accent1">
                    <a:lumMod val="50000"/>
                  </a:schemeClr>
                </a:solidFill>
                <a:effectLst/>
              </a:rPr>
              <a:t>Обучающиеся   МАДОУ № 90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500467641"/>
              </p:ext>
            </p:extLst>
          </p:nvPr>
        </p:nvGraphicFramePr>
        <p:xfrm>
          <a:off x="755576" y="1052736"/>
          <a:ext cx="7488832" cy="36148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 descr="https://sun9-1.userapi.com/c841036/v841036650/2a7e9/fVLasJwnXEc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69160"/>
            <a:ext cx="9144000" cy="1988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184393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755576" y="188640"/>
            <a:ext cx="8208912" cy="792088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None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effectLst/>
              </a:rPr>
              <a:t>Субъекты образовательного 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процесса</a:t>
            </a:r>
          </a:p>
          <a:p>
            <a:pPr marL="0" indent="0" algn="ctr">
              <a:buNone/>
            </a:pPr>
            <a:r>
              <a:rPr lang="ru-RU" sz="2100" dirty="0">
                <a:solidFill>
                  <a:schemeClr val="accent1">
                    <a:lumMod val="50000"/>
                  </a:schemeClr>
                </a:solidFill>
                <a:effectLst/>
              </a:rPr>
              <a:t>Социальный паспорт  родителей </a:t>
            </a:r>
            <a:r>
              <a:rPr lang="ru-RU" sz="210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обучающихся</a:t>
            </a:r>
          </a:p>
          <a:p>
            <a:pPr marL="0" indent="0" algn="ctr">
              <a:buNone/>
            </a:pPr>
            <a:endParaRPr lang="ru-RU" sz="2100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2204864"/>
            <a:ext cx="3130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/>
              <a:t>Состав семей обучающихся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453780508"/>
              </p:ext>
            </p:extLst>
          </p:nvPr>
        </p:nvGraphicFramePr>
        <p:xfrm>
          <a:off x="25102" y="2825552"/>
          <a:ext cx="5194970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4416424" y="1102509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/>
              <a:t>Образование родителей обучающихся </a:t>
            </a:r>
            <a:endParaRPr lang="ru-RU" sz="1400" dirty="0"/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21698863"/>
              </p:ext>
            </p:extLst>
          </p:nvPr>
        </p:nvGraphicFramePr>
        <p:xfrm>
          <a:off x="4479923" y="1454090"/>
          <a:ext cx="4518892" cy="34150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060113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9688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/>
              <a:t>Статус родителей обучающихся </a:t>
            </a:r>
            <a:endParaRPr lang="ru-RU" dirty="0"/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538280579"/>
              </p:ext>
            </p:extLst>
          </p:nvPr>
        </p:nvGraphicFramePr>
        <p:xfrm>
          <a:off x="107504" y="736477"/>
          <a:ext cx="5544616" cy="35566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5004048" y="2816061"/>
            <a:ext cx="40172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/>
              <a:t>Взаимодействие семьи и ДОО в вопросах воспитания детей.</a:t>
            </a:r>
            <a:endParaRPr lang="ru-RU" dirty="0"/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763016520"/>
              </p:ext>
            </p:extLst>
          </p:nvPr>
        </p:nvGraphicFramePr>
        <p:xfrm>
          <a:off x="2609528" y="4149080"/>
          <a:ext cx="6400392" cy="2636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9137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187624" y="404664"/>
            <a:ext cx="7599313" cy="3477941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ru-RU" sz="28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82051" y="260648"/>
            <a:ext cx="6595075" cy="646331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i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Формы взаимодействия</a:t>
            </a:r>
            <a:endParaRPr lang="ru-RU" sz="3600" b="1" i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0271" y="910461"/>
            <a:ext cx="4461478" cy="646331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i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Речевое развитие</a:t>
            </a:r>
            <a:endParaRPr lang="ru-RU" sz="3600" i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1772816"/>
            <a:ext cx="4283545" cy="4893647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r>
              <a:rPr lang="ru-RU" sz="2400" i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Создание:</a:t>
            </a:r>
          </a:p>
          <a:p>
            <a:endParaRPr lang="ru-RU" sz="2400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</a:endParaRPr>
          </a:p>
          <a:p>
            <a:endParaRPr lang="ru-RU" sz="2400" i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</a:endParaRPr>
          </a:p>
          <a:p>
            <a:endParaRPr lang="ru-RU" sz="2400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</a:endParaRPr>
          </a:p>
          <a:p>
            <a:pPr marL="571500" indent="-571500">
              <a:buFont typeface="Wingdings" pitchFamily="2" charset="2"/>
              <a:buChar char="q"/>
            </a:pPr>
            <a:endParaRPr lang="ru-RU" sz="2400" i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</a:endParaRPr>
          </a:p>
          <a:p>
            <a:pPr marL="571500" indent="-571500">
              <a:buFont typeface="Wingdings" pitchFamily="2" charset="2"/>
              <a:buChar char="q"/>
            </a:pPr>
            <a:endParaRPr lang="ru-RU" sz="2400" i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</a:endParaRPr>
          </a:p>
          <a:p>
            <a:endParaRPr lang="ru-RU" sz="2400" i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</a:endParaRPr>
          </a:p>
          <a:p>
            <a:endParaRPr lang="ru-RU" sz="2400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</a:endParaRPr>
          </a:p>
          <a:p>
            <a:endParaRPr lang="ru-RU" sz="2400" i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</a:endParaRPr>
          </a:p>
          <a:p>
            <a:endParaRPr lang="ru-RU" sz="2400" i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</a:endParaRPr>
          </a:p>
          <a:p>
            <a:endParaRPr lang="ru-RU" sz="2400" i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</a:endParaRPr>
          </a:p>
          <a:p>
            <a:pPr marL="571500" indent="-571500">
              <a:buFont typeface="Wingdings" pitchFamily="2" charset="2"/>
              <a:buChar char="q"/>
            </a:pPr>
            <a:r>
              <a:rPr lang="ru-RU" sz="2400" i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Книжек- путешествий</a:t>
            </a:r>
          </a:p>
          <a:p>
            <a:endParaRPr lang="ru-RU" sz="2400" i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050" name="Picture 2" descr="F:\Наши фото\Фото музеев\к проекту должны дружить все дети и в мирном мире жить\9 группа фото дети в музее\DSCF31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613" y="3399188"/>
            <a:ext cx="4611749" cy="34588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45201" y="2348880"/>
            <a:ext cx="15905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Wingdings" pitchFamily="2" charset="2"/>
              <a:buChar char="q"/>
            </a:pPr>
            <a:r>
              <a:rPr lang="ru-RU" sz="2400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 книг</a:t>
            </a:r>
          </a:p>
        </p:txBody>
      </p:sp>
      <p:pic>
        <p:nvPicPr>
          <p:cNvPr id="2051" name="Picture 3" descr="F:\Наши фото\Фото музеев\8 группа все по работе с семьей\SAM_362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9" r="4952"/>
          <a:stretch/>
        </p:blipFill>
        <p:spPr bwMode="auto">
          <a:xfrm>
            <a:off x="5276296" y="930578"/>
            <a:ext cx="3851920" cy="24686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Наши фото\Фото музеев\8 группа все по работе с семьей\SAM_358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4" t="8629" r="12761" b="2415"/>
          <a:stretch/>
        </p:blipFill>
        <p:spPr bwMode="auto">
          <a:xfrm>
            <a:off x="1907704" y="1700808"/>
            <a:ext cx="2931895" cy="212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МБДОУ90\Desktop\проект  Я в мире людей и событий 2017 год\3 группа\DSC016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9" y="3882605"/>
            <a:ext cx="3456384" cy="1944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83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6701" y="116632"/>
            <a:ext cx="2840842" cy="523220"/>
          </a:xfrm>
          <a:prstGeom prst="rect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marL="571500" indent="-571500">
              <a:buFont typeface="Wingdings" pitchFamily="2" charset="2"/>
              <a:buChar char="q"/>
            </a:pPr>
            <a:r>
              <a:rPr lang="ru-RU" sz="2800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Портфолио</a:t>
            </a:r>
          </a:p>
        </p:txBody>
      </p:sp>
      <p:pic>
        <p:nvPicPr>
          <p:cNvPr id="3074" name="Picture 2" descr="F:\Наши фото\Фото музеев\8 группа все по работе с семьей\SAM_35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6170"/>
            <a:ext cx="4737693" cy="31584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Наши фото\Фото музеев\8 группа все по работе с семьей\SAM_360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8" t="5113" r="9709" b="3290"/>
          <a:stretch/>
        </p:blipFill>
        <p:spPr bwMode="auto">
          <a:xfrm>
            <a:off x="121298" y="692695"/>
            <a:ext cx="3946646" cy="28272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3685" y="3573016"/>
            <a:ext cx="4211960" cy="800219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endParaRPr lang="ru-RU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ru-RU" sz="2800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Сочинение сказок</a:t>
            </a:r>
          </a:p>
        </p:txBody>
      </p:sp>
      <p:pic>
        <p:nvPicPr>
          <p:cNvPr id="7170" name="Picture 2" descr="C:\Users\МБДОУ90\Desktop\проект  Я в мире людей и событий 2017 год\5 группа\DSC0159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" r="10017"/>
          <a:stretch/>
        </p:blipFill>
        <p:spPr bwMode="auto">
          <a:xfrm>
            <a:off x="4305645" y="2973659"/>
            <a:ext cx="3108228" cy="19989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МБДОУ90\Desktop\проект  Я в мире людей и событий 2017 год\8 группа\DSC0153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75" t="18266" r="23799" b="14088"/>
          <a:stretch/>
        </p:blipFill>
        <p:spPr bwMode="auto">
          <a:xfrm>
            <a:off x="66543" y="4377279"/>
            <a:ext cx="3307441" cy="24005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C:\Users\МБДОУ90\Desktop\валенки.jpe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4" t="30498" r="19199" b="23445"/>
          <a:stretch/>
        </p:blipFill>
        <p:spPr bwMode="auto">
          <a:xfrm>
            <a:off x="3373984" y="5021738"/>
            <a:ext cx="2784824" cy="17561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D:\Резервные копии\Desktop\новое фото\DSC07884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7291476" y="3194010"/>
            <a:ext cx="1900978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F:\Наши фото\Фото музеев\МУЗеи\музей красота\IMG_343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0062" y="4509120"/>
            <a:ext cx="1869823" cy="23294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660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:\Резервные копии\Desktop\аттестация\новое фото\P104094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44624"/>
            <a:ext cx="3384376" cy="24651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5508104" y="44624"/>
            <a:ext cx="3456384" cy="1200329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2400" i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Социально-коммуникативное   развитие</a:t>
            </a:r>
            <a:endParaRPr lang="ru-RU" sz="2400" i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116632"/>
            <a:ext cx="4323444" cy="643253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ru-RU" sz="2800" i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i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Встречи</a:t>
            </a:r>
            <a:r>
              <a:rPr lang="ru-RU" sz="2800" i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</a:t>
            </a:r>
          </a:p>
          <a:p>
            <a:r>
              <a:rPr lang="ru-RU" sz="2400" i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профессиями»</a:t>
            </a:r>
          </a:p>
          <a:p>
            <a:pPr marL="457200" indent="-457200" algn="r">
              <a:buFont typeface="Wingdings" pitchFamily="2" charset="2"/>
              <a:buChar char="v"/>
            </a:pPr>
            <a:endParaRPr lang="ru-RU" sz="2400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2400" i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i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v"/>
            </a:pPr>
            <a:r>
              <a:rPr lang="ru-RU" sz="24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Создание </a:t>
            </a:r>
          </a:p>
          <a:p>
            <a:r>
              <a:rPr lang="ru-RU" sz="24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</a:p>
          <a:p>
            <a:endParaRPr lang="ru-RU" sz="2400" i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v"/>
            </a:pPr>
            <a:endParaRPr lang="ru-RU" sz="2400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i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ru-RU" sz="2400" i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«Древо семей»</a:t>
            </a:r>
          </a:p>
          <a:p>
            <a:pPr algn="r"/>
            <a:endParaRPr lang="ru-RU" sz="2400" i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2400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2400" i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2400" i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v"/>
            </a:pPr>
            <a:r>
              <a:rPr lang="ru-RU" sz="24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во всемирных </a:t>
            </a:r>
          </a:p>
          <a:p>
            <a:r>
              <a:rPr lang="ru-RU" sz="24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Днях  наблюдения птиц</a:t>
            </a:r>
            <a:endParaRPr lang="ru-RU" sz="2400" i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F:\Наши фото\Фото музеев\должны дружить все дети и в мирном мире жить\фото музеев всех групп\7 группа\проект 2 полугодие\P10002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926" y="1322798"/>
            <a:ext cx="2859782" cy="38130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МБДОУ90\Desktop\проект  Я в мире людей и событий 2017 год\1 группа\DSC0155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072" y="5042030"/>
            <a:ext cx="3288261" cy="18496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МБДОУ90\Desktop\Мои документы\Наши награды2\МАДОУ\Дронт\2015  МАДОУ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5042030"/>
            <a:ext cx="2267308" cy="175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МБДОУ90\Desktop\проект  Я в мире людей и событий 2017 год\3 группа\DSC0164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69" b="41127"/>
          <a:stretch/>
        </p:blipFill>
        <p:spPr bwMode="auto">
          <a:xfrm>
            <a:off x="2915816" y="2555356"/>
            <a:ext cx="3214911" cy="20977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96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1339</TotalTime>
  <Words>1012</Words>
  <Application>Microsoft Office PowerPoint</Application>
  <PresentationFormat>Экран (4:3)</PresentationFormat>
  <Paragraphs>407</Paragraphs>
  <Slides>33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МБДОУ90</dc:creator>
  <cp:lastModifiedBy>pioneer</cp:lastModifiedBy>
  <cp:revision>86</cp:revision>
  <dcterms:created xsi:type="dcterms:W3CDTF">2018-10-10T08:15:15Z</dcterms:created>
  <dcterms:modified xsi:type="dcterms:W3CDTF">2019-01-22T10:34:50Z</dcterms:modified>
</cp:coreProperties>
</file>