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4032" r:id="rId1"/>
  </p:sldMasterIdLst>
  <p:notesMasterIdLst>
    <p:notesMasterId r:id="rId50"/>
  </p:notesMasterIdLst>
  <p:handoutMasterIdLst>
    <p:handoutMasterId r:id="rId51"/>
  </p:handoutMasterIdLst>
  <p:sldIdLst>
    <p:sldId id="313" r:id="rId2"/>
    <p:sldId id="311" r:id="rId3"/>
    <p:sldId id="312" r:id="rId4"/>
    <p:sldId id="257" r:id="rId5"/>
    <p:sldId id="278" r:id="rId6"/>
    <p:sldId id="279" r:id="rId7"/>
    <p:sldId id="310" r:id="rId8"/>
    <p:sldId id="280" r:id="rId9"/>
    <p:sldId id="260" r:id="rId10"/>
    <p:sldId id="281" r:id="rId11"/>
    <p:sldId id="261" r:id="rId12"/>
    <p:sldId id="262" r:id="rId13"/>
    <p:sldId id="282" r:id="rId14"/>
    <p:sldId id="263" r:id="rId15"/>
    <p:sldId id="287" r:id="rId16"/>
    <p:sldId id="285" r:id="rId17"/>
    <p:sldId id="286" r:id="rId18"/>
    <p:sldId id="314" r:id="rId19"/>
    <p:sldId id="296" r:id="rId20"/>
    <p:sldId id="315" r:id="rId21"/>
    <p:sldId id="289" r:id="rId22"/>
    <p:sldId id="299" r:id="rId23"/>
    <p:sldId id="298" r:id="rId24"/>
    <p:sldId id="297" r:id="rId25"/>
    <p:sldId id="290" r:id="rId26"/>
    <p:sldId id="300" r:id="rId27"/>
    <p:sldId id="264" r:id="rId28"/>
    <p:sldId id="265" r:id="rId29"/>
    <p:sldId id="266" r:id="rId30"/>
    <p:sldId id="301" r:id="rId31"/>
    <p:sldId id="303" r:id="rId32"/>
    <p:sldId id="319" r:id="rId33"/>
    <p:sldId id="320" r:id="rId34"/>
    <p:sldId id="269" r:id="rId35"/>
    <p:sldId id="306" r:id="rId36"/>
    <p:sldId id="307" r:id="rId37"/>
    <p:sldId id="305" r:id="rId38"/>
    <p:sldId id="283" r:id="rId39"/>
    <p:sldId id="275" r:id="rId40"/>
    <p:sldId id="323" r:id="rId41"/>
    <p:sldId id="317" r:id="rId42"/>
    <p:sldId id="293" r:id="rId43"/>
    <p:sldId id="322" r:id="rId44"/>
    <p:sldId id="325" r:id="rId45"/>
    <p:sldId id="326" r:id="rId46"/>
    <p:sldId id="277" r:id="rId47"/>
    <p:sldId id="308" r:id="rId48"/>
    <p:sldId id="284" r:id="rId4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omic Sans MS" panose="030F0702030302020204" pitchFamily="66" charset="0"/>
      <p:regular r:id="rId56"/>
      <p:bold r:id="rId57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CC00"/>
    <a:srgbClr val="CCFF33"/>
    <a:srgbClr val="99FF33"/>
    <a:srgbClr val="FFFF00"/>
    <a:srgbClr val="000000"/>
    <a:srgbClr val="000099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4660"/>
  </p:normalViewPr>
  <p:slideViewPr>
    <p:cSldViewPr>
      <p:cViewPr>
        <p:scale>
          <a:sx n="80" d="100"/>
          <a:sy n="80" d="100"/>
        </p:scale>
        <p:origin x="-1498" y="-149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eg"/><Relationship Id="rId4" Type="http://schemas.openxmlformats.org/officeDocument/2006/relationships/image" Target="../media/image23.jp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slide" Target="../slides/slide15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slide" Target="../slides/slide15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slide" Target="../slides/slide15.xm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slide" Target="../slides/slide29.xm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eg"/><Relationship Id="rId4" Type="http://schemas.openxmlformats.org/officeDocument/2006/relationships/image" Target="../media/image2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831B89-5A8B-43CD-9C9B-36E98F7641BC}" type="doc">
      <dgm:prSet loTypeId="urn:microsoft.com/office/officeart/2005/8/layout/defaul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233004E-7C60-47A2-BB06-0334F84A25AB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rPr>
            <a:t>Гуманистическая направленность</a:t>
          </a:r>
          <a:endParaRPr lang="ru-RU" sz="2400" dirty="0">
            <a:solidFill>
              <a:schemeClr val="bg1"/>
            </a:solidFill>
            <a:effectLst>
              <a:glow rad="228600">
                <a:schemeClr val="tx1">
                  <a:alpha val="40000"/>
                </a:schemeClr>
              </a:glow>
            </a:effectLst>
          </a:endParaRPr>
        </a:p>
      </dgm:t>
    </dgm:pt>
    <dgm:pt modelId="{F43FEC26-E9ED-476B-8609-661F498D0338}" type="parTrans" cxnId="{7BC83BEE-171E-4053-9FEB-8A1D6D095B09}">
      <dgm:prSet/>
      <dgm:spPr/>
      <dgm:t>
        <a:bodyPr/>
        <a:lstStyle/>
        <a:p>
          <a:endParaRPr lang="ru-RU"/>
        </a:p>
      </dgm:t>
    </dgm:pt>
    <dgm:pt modelId="{27CF8AD2-1593-4AF1-8472-346A64B9BE03}" type="sibTrans" cxnId="{7BC83BEE-171E-4053-9FEB-8A1D6D095B09}">
      <dgm:prSet/>
      <dgm:spPr/>
      <dgm:t>
        <a:bodyPr/>
        <a:lstStyle/>
        <a:p>
          <a:endParaRPr lang="ru-RU"/>
        </a:p>
      </dgm:t>
    </dgm:pt>
    <dgm:pt modelId="{D796D50D-A78E-44F6-9E60-22DF99B9F2EE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rPr>
            <a:t>Патриотизм</a:t>
          </a:r>
          <a:endParaRPr lang="ru-RU" sz="2400" dirty="0">
            <a:solidFill>
              <a:schemeClr val="bg1"/>
            </a:solidFill>
            <a:effectLst>
              <a:glow rad="228600">
                <a:schemeClr val="tx1">
                  <a:alpha val="40000"/>
                </a:schemeClr>
              </a:glow>
            </a:effectLst>
          </a:endParaRPr>
        </a:p>
      </dgm:t>
    </dgm:pt>
    <dgm:pt modelId="{40A4DC43-4B1C-4331-B681-3A5C875ECDD0}" type="parTrans" cxnId="{AE5C1C9E-7AA1-47BA-956A-087F7BE2D30E}">
      <dgm:prSet/>
      <dgm:spPr/>
      <dgm:t>
        <a:bodyPr/>
        <a:lstStyle/>
        <a:p>
          <a:endParaRPr lang="ru-RU"/>
        </a:p>
      </dgm:t>
    </dgm:pt>
    <dgm:pt modelId="{E03DF328-8F46-4D51-A438-70768AB9F6D6}" type="sibTrans" cxnId="{AE5C1C9E-7AA1-47BA-956A-087F7BE2D30E}">
      <dgm:prSet/>
      <dgm:spPr/>
      <dgm:t>
        <a:bodyPr/>
        <a:lstStyle/>
        <a:p>
          <a:endParaRPr lang="ru-RU"/>
        </a:p>
      </dgm:t>
    </dgm:pt>
    <dgm:pt modelId="{BE08B950-946E-46D3-A6D5-3F386C4FF7A4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rPr>
            <a:t>Социальное партнёрство</a:t>
          </a:r>
          <a:endParaRPr lang="ru-RU" sz="2400" dirty="0">
            <a:solidFill>
              <a:schemeClr val="bg1"/>
            </a:solidFill>
            <a:effectLst>
              <a:glow rad="228600">
                <a:schemeClr val="tx1">
                  <a:alpha val="40000"/>
                </a:schemeClr>
              </a:glow>
            </a:effectLst>
          </a:endParaRPr>
        </a:p>
      </dgm:t>
    </dgm:pt>
    <dgm:pt modelId="{1A902319-CB03-4A47-8595-F59FCE46D405}" type="parTrans" cxnId="{95A4EB4C-0D23-4052-8529-BE00DDFD807A}">
      <dgm:prSet/>
      <dgm:spPr/>
      <dgm:t>
        <a:bodyPr/>
        <a:lstStyle/>
        <a:p>
          <a:endParaRPr lang="ru-RU"/>
        </a:p>
      </dgm:t>
    </dgm:pt>
    <dgm:pt modelId="{40BEE14D-1A1C-4664-9963-3201B0BECEB3}" type="sibTrans" cxnId="{95A4EB4C-0D23-4052-8529-BE00DDFD807A}">
      <dgm:prSet/>
      <dgm:spPr/>
      <dgm:t>
        <a:bodyPr/>
        <a:lstStyle/>
        <a:p>
          <a:endParaRPr lang="ru-RU"/>
        </a:p>
      </dgm:t>
    </dgm:pt>
    <dgm:pt modelId="{12B25DB9-8726-4D5E-BDA4-20358B8B36A6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rPr>
            <a:t>КТД</a:t>
          </a:r>
          <a:endParaRPr lang="ru-RU" sz="2400" dirty="0">
            <a:solidFill>
              <a:schemeClr val="bg1"/>
            </a:solidFill>
            <a:effectLst>
              <a:glow rad="228600">
                <a:schemeClr val="tx1">
                  <a:alpha val="40000"/>
                </a:schemeClr>
              </a:glow>
            </a:effectLst>
          </a:endParaRPr>
        </a:p>
      </dgm:t>
    </dgm:pt>
    <dgm:pt modelId="{8831D715-B83C-4D67-B4CC-6EAE5621F1D1}" type="parTrans" cxnId="{CB8A0382-1EC5-45E3-BC79-AD025D5A2504}">
      <dgm:prSet/>
      <dgm:spPr/>
      <dgm:t>
        <a:bodyPr/>
        <a:lstStyle/>
        <a:p>
          <a:endParaRPr lang="ru-RU"/>
        </a:p>
      </dgm:t>
    </dgm:pt>
    <dgm:pt modelId="{E46CBEDE-8775-44C1-930F-D896BD98CFBB}" type="sibTrans" cxnId="{CB8A0382-1EC5-45E3-BC79-AD025D5A2504}">
      <dgm:prSet/>
      <dgm:spPr/>
      <dgm:t>
        <a:bodyPr/>
        <a:lstStyle/>
        <a:p>
          <a:endParaRPr lang="ru-RU"/>
        </a:p>
      </dgm:t>
    </dgm:pt>
    <dgm:pt modelId="{DD110DF5-5BDB-4402-96D1-7152DECE0EAD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rPr>
            <a:t>Системность, преемственность, непрерывность</a:t>
          </a:r>
          <a:endParaRPr lang="ru-RU" sz="2400" dirty="0">
            <a:solidFill>
              <a:schemeClr val="bg1"/>
            </a:solidFill>
            <a:effectLst>
              <a:glow rad="228600">
                <a:schemeClr val="tx1">
                  <a:alpha val="40000"/>
                </a:schemeClr>
              </a:glow>
            </a:effectLst>
          </a:endParaRPr>
        </a:p>
      </dgm:t>
    </dgm:pt>
    <dgm:pt modelId="{63AD88C4-E0C1-44DE-A99C-D69D51FBD0CF}" type="parTrans" cxnId="{386CC1E5-A333-414D-AAF0-715108D8DB0C}">
      <dgm:prSet/>
      <dgm:spPr/>
      <dgm:t>
        <a:bodyPr/>
        <a:lstStyle/>
        <a:p>
          <a:endParaRPr lang="ru-RU"/>
        </a:p>
      </dgm:t>
    </dgm:pt>
    <dgm:pt modelId="{FB32E404-226E-4032-9BFB-BA48D5E666D6}" type="sibTrans" cxnId="{386CC1E5-A333-414D-AAF0-715108D8DB0C}">
      <dgm:prSet/>
      <dgm:spPr/>
      <dgm:t>
        <a:bodyPr/>
        <a:lstStyle/>
        <a:p>
          <a:endParaRPr lang="ru-RU"/>
        </a:p>
      </dgm:t>
    </dgm:pt>
    <dgm:pt modelId="{08FBA175-FDD8-4610-BBDE-C480256EB0B9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rPr>
            <a:t>Единство слова и дела</a:t>
          </a:r>
          <a:endParaRPr lang="ru-RU" sz="2400" dirty="0">
            <a:solidFill>
              <a:schemeClr val="bg1"/>
            </a:solidFill>
            <a:effectLst>
              <a:glow rad="228600">
                <a:schemeClr val="tx1">
                  <a:alpha val="40000"/>
                </a:schemeClr>
              </a:glow>
            </a:effectLst>
          </a:endParaRPr>
        </a:p>
      </dgm:t>
    </dgm:pt>
    <dgm:pt modelId="{98597C7F-D6A0-4C50-B25A-0BC93ADB3173}" type="parTrans" cxnId="{C114F629-246F-439D-B80F-5DF33D36FA74}">
      <dgm:prSet/>
      <dgm:spPr/>
      <dgm:t>
        <a:bodyPr/>
        <a:lstStyle/>
        <a:p>
          <a:endParaRPr lang="ru-RU"/>
        </a:p>
      </dgm:t>
    </dgm:pt>
    <dgm:pt modelId="{586F16E7-0E2E-4283-BD08-5108C3A51243}" type="sibTrans" cxnId="{C114F629-246F-439D-B80F-5DF33D36FA74}">
      <dgm:prSet/>
      <dgm:spPr/>
      <dgm:t>
        <a:bodyPr/>
        <a:lstStyle/>
        <a:p>
          <a:endParaRPr lang="ru-RU"/>
        </a:p>
      </dgm:t>
    </dgm:pt>
    <dgm:pt modelId="{51C7AC07-EBAD-44B9-A03C-03ABA9D5C739}" type="pres">
      <dgm:prSet presAssocID="{73831B89-5A8B-43CD-9C9B-36E98F7641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A05A08-005E-4313-870C-7D3046799412}" type="pres">
      <dgm:prSet presAssocID="{7233004E-7C60-47A2-BB06-0334F84A25A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BE414-52B6-46F5-9399-5917D7A7FE3C}" type="pres">
      <dgm:prSet presAssocID="{27CF8AD2-1593-4AF1-8472-346A64B9BE03}" presName="sibTrans" presStyleCnt="0"/>
      <dgm:spPr/>
    </dgm:pt>
    <dgm:pt modelId="{F175B010-F182-4A44-8577-1406E1DB2F61}" type="pres">
      <dgm:prSet presAssocID="{D796D50D-A78E-44F6-9E60-22DF99B9F2E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61CBFF-225B-4B56-921C-2C2A47C07DE9}" type="pres">
      <dgm:prSet presAssocID="{E03DF328-8F46-4D51-A438-70768AB9F6D6}" presName="sibTrans" presStyleCnt="0"/>
      <dgm:spPr/>
    </dgm:pt>
    <dgm:pt modelId="{5C357EF5-87AE-4BFD-97A7-29E7576D134E}" type="pres">
      <dgm:prSet presAssocID="{BE08B950-946E-46D3-A6D5-3F386C4FF7A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52A173-34A5-4EBA-87AC-5CBD8ECFCB46}" type="pres">
      <dgm:prSet presAssocID="{40BEE14D-1A1C-4664-9963-3201B0BECEB3}" presName="sibTrans" presStyleCnt="0"/>
      <dgm:spPr/>
    </dgm:pt>
    <dgm:pt modelId="{45DB6501-58AE-4982-B635-884B6977037C}" type="pres">
      <dgm:prSet presAssocID="{12B25DB9-8726-4D5E-BDA4-20358B8B36A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D72152-BD87-423A-9355-6CD75739A602}" type="pres">
      <dgm:prSet presAssocID="{E46CBEDE-8775-44C1-930F-D896BD98CFBB}" presName="sibTrans" presStyleCnt="0"/>
      <dgm:spPr/>
    </dgm:pt>
    <dgm:pt modelId="{CC4B6C64-349F-4B31-9360-0A15F7586B5D}" type="pres">
      <dgm:prSet presAssocID="{DD110DF5-5BDB-4402-96D1-7152DECE0EA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F10CD-B762-4E71-B620-47ACA0DA570C}" type="pres">
      <dgm:prSet presAssocID="{FB32E404-226E-4032-9BFB-BA48D5E666D6}" presName="sibTrans" presStyleCnt="0"/>
      <dgm:spPr/>
    </dgm:pt>
    <dgm:pt modelId="{931C257D-E2A4-41EC-9F06-D89ECD88728D}" type="pres">
      <dgm:prSet presAssocID="{08FBA175-FDD8-4610-BBDE-C480256EB0B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58F026-8E3C-4316-8105-04EDBD3D1E80}" type="presOf" srcId="{D796D50D-A78E-44F6-9E60-22DF99B9F2EE}" destId="{F175B010-F182-4A44-8577-1406E1DB2F61}" srcOrd="0" destOrd="0" presId="urn:microsoft.com/office/officeart/2005/8/layout/default"/>
    <dgm:cxn modelId="{778216B8-90E3-4505-8328-D402F2B40FDF}" type="presOf" srcId="{DD110DF5-5BDB-4402-96D1-7152DECE0EAD}" destId="{CC4B6C64-349F-4B31-9360-0A15F7586B5D}" srcOrd="0" destOrd="0" presId="urn:microsoft.com/office/officeart/2005/8/layout/default"/>
    <dgm:cxn modelId="{30129E4F-3F16-4CA0-BE3E-F6B90DB0FF41}" type="presOf" srcId="{12B25DB9-8726-4D5E-BDA4-20358B8B36A6}" destId="{45DB6501-58AE-4982-B635-884B6977037C}" srcOrd="0" destOrd="0" presId="urn:microsoft.com/office/officeart/2005/8/layout/default"/>
    <dgm:cxn modelId="{95A4EB4C-0D23-4052-8529-BE00DDFD807A}" srcId="{73831B89-5A8B-43CD-9C9B-36E98F7641BC}" destId="{BE08B950-946E-46D3-A6D5-3F386C4FF7A4}" srcOrd="2" destOrd="0" parTransId="{1A902319-CB03-4A47-8595-F59FCE46D405}" sibTransId="{40BEE14D-1A1C-4664-9963-3201B0BECEB3}"/>
    <dgm:cxn modelId="{C114F629-246F-439D-B80F-5DF33D36FA74}" srcId="{73831B89-5A8B-43CD-9C9B-36E98F7641BC}" destId="{08FBA175-FDD8-4610-BBDE-C480256EB0B9}" srcOrd="5" destOrd="0" parTransId="{98597C7F-D6A0-4C50-B25A-0BC93ADB3173}" sibTransId="{586F16E7-0E2E-4283-BD08-5108C3A51243}"/>
    <dgm:cxn modelId="{321E54D4-AE05-444D-8B2D-872C37707E8A}" type="presOf" srcId="{08FBA175-FDD8-4610-BBDE-C480256EB0B9}" destId="{931C257D-E2A4-41EC-9F06-D89ECD88728D}" srcOrd="0" destOrd="0" presId="urn:microsoft.com/office/officeart/2005/8/layout/default"/>
    <dgm:cxn modelId="{7BC83BEE-171E-4053-9FEB-8A1D6D095B09}" srcId="{73831B89-5A8B-43CD-9C9B-36E98F7641BC}" destId="{7233004E-7C60-47A2-BB06-0334F84A25AB}" srcOrd="0" destOrd="0" parTransId="{F43FEC26-E9ED-476B-8609-661F498D0338}" sibTransId="{27CF8AD2-1593-4AF1-8472-346A64B9BE03}"/>
    <dgm:cxn modelId="{AE5C1C9E-7AA1-47BA-956A-087F7BE2D30E}" srcId="{73831B89-5A8B-43CD-9C9B-36E98F7641BC}" destId="{D796D50D-A78E-44F6-9E60-22DF99B9F2EE}" srcOrd="1" destOrd="0" parTransId="{40A4DC43-4B1C-4331-B681-3A5C875ECDD0}" sibTransId="{E03DF328-8F46-4D51-A438-70768AB9F6D6}"/>
    <dgm:cxn modelId="{987F4FA5-58D3-470A-BEDF-35C08DA5A513}" type="presOf" srcId="{73831B89-5A8B-43CD-9C9B-36E98F7641BC}" destId="{51C7AC07-EBAD-44B9-A03C-03ABA9D5C739}" srcOrd="0" destOrd="0" presId="urn:microsoft.com/office/officeart/2005/8/layout/default"/>
    <dgm:cxn modelId="{A6ED3021-3735-412D-A356-9961462975B7}" type="presOf" srcId="{BE08B950-946E-46D3-A6D5-3F386C4FF7A4}" destId="{5C357EF5-87AE-4BFD-97A7-29E7576D134E}" srcOrd="0" destOrd="0" presId="urn:microsoft.com/office/officeart/2005/8/layout/default"/>
    <dgm:cxn modelId="{919C9308-B28E-4D21-95DE-F09EAABF26D5}" type="presOf" srcId="{7233004E-7C60-47A2-BB06-0334F84A25AB}" destId="{04A05A08-005E-4313-870C-7D3046799412}" srcOrd="0" destOrd="0" presId="urn:microsoft.com/office/officeart/2005/8/layout/default"/>
    <dgm:cxn modelId="{CB8A0382-1EC5-45E3-BC79-AD025D5A2504}" srcId="{73831B89-5A8B-43CD-9C9B-36E98F7641BC}" destId="{12B25DB9-8726-4D5E-BDA4-20358B8B36A6}" srcOrd="3" destOrd="0" parTransId="{8831D715-B83C-4D67-B4CC-6EAE5621F1D1}" sibTransId="{E46CBEDE-8775-44C1-930F-D896BD98CFBB}"/>
    <dgm:cxn modelId="{386CC1E5-A333-414D-AAF0-715108D8DB0C}" srcId="{73831B89-5A8B-43CD-9C9B-36E98F7641BC}" destId="{DD110DF5-5BDB-4402-96D1-7152DECE0EAD}" srcOrd="4" destOrd="0" parTransId="{63AD88C4-E0C1-44DE-A99C-D69D51FBD0CF}" sibTransId="{FB32E404-226E-4032-9BFB-BA48D5E666D6}"/>
    <dgm:cxn modelId="{9DDABD49-DBE3-4D33-A43D-F1D6F576C850}" type="presParOf" srcId="{51C7AC07-EBAD-44B9-A03C-03ABA9D5C739}" destId="{04A05A08-005E-4313-870C-7D3046799412}" srcOrd="0" destOrd="0" presId="urn:microsoft.com/office/officeart/2005/8/layout/default"/>
    <dgm:cxn modelId="{A7BE3F16-8D4A-4BFA-8741-7CBE40E1B269}" type="presParOf" srcId="{51C7AC07-EBAD-44B9-A03C-03ABA9D5C739}" destId="{254BE414-52B6-46F5-9399-5917D7A7FE3C}" srcOrd="1" destOrd="0" presId="urn:microsoft.com/office/officeart/2005/8/layout/default"/>
    <dgm:cxn modelId="{914305E2-DD55-4EB9-B9ED-DD0D211E4CDE}" type="presParOf" srcId="{51C7AC07-EBAD-44B9-A03C-03ABA9D5C739}" destId="{F175B010-F182-4A44-8577-1406E1DB2F61}" srcOrd="2" destOrd="0" presId="urn:microsoft.com/office/officeart/2005/8/layout/default"/>
    <dgm:cxn modelId="{02A94FDE-DF58-4A9C-A9C7-A0F81F54594F}" type="presParOf" srcId="{51C7AC07-EBAD-44B9-A03C-03ABA9D5C739}" destId="{6061CBFF-225B-4B56-921C-2C2A47C07DE9}" srcOrd="3" destOrd="0" presId="urn:microsoft.com/office/officeart/2005/8/layout/default"/>
    <dgm:cxn modelId="{E1000FC3-83F2-4DAE-9C3B-1D289EEC861E}" type="presParOf" srcId="{51C7AC07-EBAD-44B9-A03C-03ABA9D5C739}" destId="{5C357EF5-87AE-4BFD-97A7-29E7576D134E}" srcOrd="4" destOrd="0" presId="urn:microsoft.com/office/officeart/2005/8/layout/default"/>
    <dgm:cxn modelId="{8F23D98F-6138-4E99-929F-E0C4FA7283E9}" type="presParOf" srcId="{51C7AC07-EBAD-44B9-A03C-03ABA9D5C739}" destId="{8552A173-34A5-4EBA-87AC-5CBD8ECFCB46}" srcOrd="5" destOrd="0" presId="urn:microsoft.com/office/officeart/2005/8/layout/default"/>
    <dgm:cxn modelId="{C0119EEF-FC42-4929-804F-47FAEE04E05C}" type="presParOf" srcId="{51C7AC07-EBAD-44B9-A03C-03ABA9D5C739}" destId="{45DB6501-58AE-4982-B635-884B6977037C}" srcOrd="6" destOrd="0" presId="urn:microsoft.com/office/officeart/2005/8/layout/default"/>
    <dgm:cxn modelId="{3A4F44EA-0D67-4CE5-94DD-1AD69DF41A1B}" type="presParOf" srcId="{51C7AC07-EBAD-44B9-A03C-03ABA9D5C739}" destId="{E0D72152-BD87-423A-9355-6CD75739A602}" srcOrd="7" destOrd="0" presId="urn:microsoft.com/office/officeart/2005/8/layout/default"/>
    <dgm:cxn modelId="{94251383-6C77-441B-A44C-FCF13586C3FD}" type="presParOf" srcId="{51C7AC07-EBAD-44B9-A03C-03ABA9D5C739}" destId="{CC4B6C64-349F-4B31-9360-0A15F7586B5D}" srcOrd="8" destOrd="0" presId="urn:microsoft.com/office/officeart/2005/8/layout/default"/>
    <dgm:cxn modelId="{64EBB7D5-EE46-4537-8E5D-6A1B5FA71CE4}" type="presParOf" srcId="{51C7AC07-EBAD-44B9-A03C-03ABA9D5C739}" destId="{31BF10CD-B762-4E71-B620-47ACA0DA570C}" srcOrd="9" destOrd="0" presId="urn:microsoft.com/office/officeart/2005/8/layout/default"/>
    <dgm:cxn modelId="{3117DE8C-7856-4005-AAE9-5802015A59AA}" type="presParOf" srcId="{51C7AC07-EBAD-44B9-A03C-03ABA9D5C739}" destId="{931C257D-E2A4-41EC-9F06-D89ECD88728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241F580-46A7-4184-8FD9-D4926A3EECB3}" type="doc">
      <dgm:prSet loTypeId="urn:microsoft.com/office/officeart/2005/8/layout/hierarchy1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96A2363-84AE-461D-950E-61B346DDD97E}">
      <dgm:prSet phldrT="[Текст]" custT="1"/>
      <dgm:spPr/>
      <dgm:t>
        <a:bodyPr/>
        <a:lstStyle/>
        <a:p>
          <a:r>
            <a:rPr lang="ru-RU" sz="2400" dirty="0" smtClean="0">
              <a:latin typeface="Comic Sans MS" pitchFamily="66" charset="0"/>
            </a:rPr>
            <a:t>Родительский комитет</a:t>
          </a:r>
          <a:endParaRPr lang="ru-RU" sz="2400" dirty="0">
            <a:latin typeface="Comic Sans MS" pitchFamily="66" charset="0"/>
          </a:endParaRPr>
        </a:p>
      </dgm:t>
    </dgm:pt>
    <dgm:pt modelId="{F6FF4592-84F5-4D23-AA48-3635BA085329}" type="parTrans" cxnId="{712C9D7C-D6BB-47B4-B556-BA63516542E7}">
      <dgm:prSet/>
      <dgm:spPr/>
      <dgm:t>
        <a:bodyPr/>
        <a:lstStyle/>
        <a:p>
          <a:endParaRPr lang="ru-RU"/>
        </a:p>
      </dgm:t>
    </dgm:pt>
    <dgm:pt modelId="{93CAA229-3B9F-4F0B-A667-D121AADB4CF1}" type="sibTrans" cxnId="{712C9D7C-D6BB-47B4-B556-BA63516542E7}">
      <dgm:prSet/>
      <dgm:spPr/>
      <dgm:t>
        <a:bodyPr/>
        <a:lstStyle/>
        <a:p>
          <a:endParaRPr lang="ru-RU"/>
        </a:p>
      </dgm:t>
    </dgm:pt>
    <dgm:pt modelId="{41862AF9-9F4B-4E5A-85DB-2543C8D06304}">
      <dgm:prSet phldrT="[Текст]" custT="1"/>
      <dgm:spPr/>
      <dgm:t>
        <a:bodyPr/>
        <a:lstStyle/>
        <a:p>
          <a:r>
            <a:rPr lang="ru-RU" sz="2400" dirty="0" smtClean="0">
              <a:latin typeface="Comic Sans MS" pitchFamily="66" charset="0"/>
            </a:rPr>
            <a:t>Председатель родительского комитета</a:t>
          </a:r>
          <a:endParaRPr lang="ru-RU" sz="2400" dirty="0">
            <a:latin typeface="Comic Sans MS" pitchFamily="66" charset="0"/>
          </a:endParaRPr>
        </a:p>
      </dgm:t>
    </dgm:pt>
    <dgm:pt modelId="{0793FC48-E8CA-4EEF-811B-D82CCFECACDD}" type="parTrans" cxnId="{156CD89E-474E-42DE-98F9-56DE7317AFF1}">
      <dgm:prSet/>
      <dgm:spPr/>
      <dgm:t>
        <a:bodyPr/>
        <a:lstStyle/>
        <a:p>
          <a:endParaRPr lang="ru-RU"/>
        </a:p>
      </dgm:t>
    </dgm:pt>
    <dgm:pt modelId="{2312E672-3440-4B77-8EAF-242685262048}" type="sibTrans" cxnId="{156CD89E-474E-42DE-98F9-56DE7317AFF1}">
      <dgm:prSet/>
      <dgm:spPr/>
      <dgm:t>
        <a:bodyPr/>
        <a:lstStyle/>
        <a:p>
          <a:endParaRPr lang="ru-RU"/>
        </a:p>
      </dgm:t>
    </dgm:pt>
    <dgm:pt modelId="{15E98FF1-D982-4577-8184-E5F85C85927B}">
      <dgm:prSet phldrT="[Текст]" custT="1"/>
      <dgm:spPr/>
      <dgm:t>
        <a:bodyPr vert="vert270"/>
        <a:lstStyle/>
        <a:p>
          <a:r>
            <a:rPr lang="ru-RU" sz="2000" dirty="0" smtClean="0">
              <a:latin typeface="Comic Sans MS" pitchFamily="66" charset="0"/>
            </a:rPr>
            <a:t>министерство</a:t>
          </a:r>
        </a:p>
        <a:p>
          <a:r>
            <a:rPr lang="ru-RU" sz="2000" dirty="0" smtClean="0">
              <a:latin typeface="Comic Sans MS" pitchFamily="66" charset="0"/>
            </a:rPr>
            <a:t>"</a:t>
          </a:r>
          <a:r>
            <a:rPr lang="ru-RU" sz="2000" dirty="0">
              <a:latin typeface="Comic Sans MS" pitchFamily="66" charset="0"/>
            </a:rPr>
            <a:t>ЗНАНИЕ"</a:t>
          </a:r>
        </a:p>
      </dgm:t>
    </dgm:pt>
    <dgm:pt modelId="{B77780DC-37FD-4DA0-89E8-0F39A0F2F001}" type="parTrans" cxnId="{B9D7DBCD-C45A-43C9-9188-A7028053670D}">
      <dgm:prSet/>
      <dgm:spPr/>
      <dgm:t>
        <a:bodyPr/>
        <a:lstStyle/>
        <a:p>
          <a:endParaRPr lang="ru-RU"/>
        </a:p>
      </dgm:t>
    </dgm:pt>
    <dgm:pt modelId="{1DB26340-337F-451E-8FF7-220B91656FB6}" type="sibTrans" cxnId="{B9D7DBCD-C45A-43C9-9188-A7028053670D}">
      <dgm:prSet/>
      <dgm:spPr/>
      <dgm:t>
        <a:bodyPr/>
        <a:lstStyle/>
        <a:p>
          <a:endParaRPr lang="ru-RU"/>
        </a:p>
      </dgm:t>
    </dgm:pt>
    <dgm:pt modelId="{343C199B-7B56-487E-BF57-CD0829276CCC}">
      <dgm:prSet phldrT="[Текст]" custT="1"/>
      <dgm:spPr/>
      <dgm:t>
        <a:bodyPr vert="vert270"/>
        <a:lstStyle/>
        <a:p>
          <a:r>
            <a:rPr lang="ru-RU" sz="2000" dirty="0" smtClean="0">
              <a:latin typeface="Comic Sans MS" pitchFamily="66" charset="0"/>
            </a:rPr>
            <a:t>министерство</a:t>
          </a:r>
        </a:p>
        <a:p>
          <a:r>
            <a:rPr lang="ru-RU" sz="2000" dirty="0" smtClean="0">
              <a:latin typeface="Comic Sans MS" pitchFamily="66" charset="0"/>
            </a:rPr>
            <a:t>"</a:t>
          </a:r>
          <a:r>
            <a:rPr lang="ru-RU" sz="2000" dirty="0">
              <a:latin typeface="Comic Sans MS" pitchFamily="66" charset="0"/>
            </a:rPr>
            <a:t>ДИСЦИПЛИНА И ПОРЯДОК"</a:t>
          </a:r>
        </a:p>
      </dgm:t>
    </dgm:pt>
    <dgm:pt modelId="{FC97A831-81FC-4421-B78A-3DB2ED89030B}" type="parTrans" cxnId="{8F04AF40-D952-4170-9469-7858EDC08667}">
      <dgm:prSet/>
      <dgm:spPr/>
      <dgm:t>
        <a:bodyPr/>
        <a:lstStyle/>
        <a:p>
          <a:endParaRPr lang="ru-RU"/>
        </a:p>
      </dgm:t>
    </dgm:pt>
    <dgm:pt modelId="{7457760B-1BE4-4E26-ACAB-5174788C6B3D}" type="sibTrans" cxnId="{8F04AF40-D952-4170-9469-7858EDC08667}">
      <dgm:prSet/>
      <dgm:spPr/>
      <dgm:t>
        <a:bodyPr/>
        <a:lstStyle/>
        <a:p>
          <a:endParaRPr lang="ru-RU"/>
        </a:p>
      </dgm:t>
    </dgm:pt>
    <dgm:pt modelId="{E0199A6A-71DF-4C7F-9798-EB2D993E31E2}">
      <dgm:prSet phldrT="[Текст]" custT="1"/>
      <dgm:spPr/>
      <dgm:t>
        <a:bodyPr vert="vert270"/>
        <a:lstStyle/>
        <a:p>
          <a:r>
            <a:rPr lang="ru-RU" sz="2000" dirty="0">
              <a:latin typeface="Comic Sans MS" pitchFamily="66" charset="0"/>
            </a:rPr>
            <a:t>министерство</a:t>
          </a:r>
        </a:p>
        <a:p>
          <a:r>
            <a:rPr lang="ru-RU" sz="2000" dirty="0">
              <a:latin typeface="Comic Sans MS" pitchFamily="66" charset="0"/>
            </a:rPr>
            <a:t>"КУЛЬТУРА</a:t>
          </a:r>
          <a:r>
            <a:rPr lang="ru-RU" sz="1100" dirty="0">
              <a:latin typeface="Comic Sans MS" pitchFamily="66" charset="0"/>
            </a:rPr>
            <a:t>"</a:t>
          </a:r>
        </a:p>
      </dgm:t>
    </dgm:pt>
    <dgm:pt modelId="{F84550BF-5508-437B-B1A0-1F6FE1B769D9}" type="parTrans" cxnId="{DBC9C342-7B49-4E07-8947-918860FCEC95}">
      <dgm:prSet/>
      <dgm:spPr/>
      <dgm:t>
        <a:bodyPr/>
        <a:lstStyle/>
        <a:p>
          <a:endParaRPr lang="ru-RU"/>
        </a:p>
      </dgm:t>
    </dgm:pt>
    <dgm:pt modelId="{E7AAE888-92DF-41FE-9300-8D0EB921204E}" type="sibTrans" cxnId="{DBC9C342-7B49-4E07-8947-918860FCEC95}">
      <dgm:prSet/>
      <dgm:spPr/>
      <dgm:t>
        <a:bodyPr/>
        <a:lstStyle/>
        <a:p>
          <a:endParaRPr lang="ru-RU"/>
        </a:p>
      </dgm:t>
    </dgm:pt>
    <dgm:pt modelId="{A7183EEC-36EB-456C-B943-E498EF26F3D5}">
      <dgm:prSet phldrT="[Текст]" custT="1"/>
      <dgm:spPr/>
      <dgm:t>
        <a:bodyPr vert="vert270"/>
        <a:lstStyle/>
        <a:p>
          <a:r>
            <a:rPr lang="ru-RU" sz="2000" dirty="0">
              <a:latin typeface="Comic Sans MS" panose="030F0702030302020204" pitchFamily="66" charset="0"/>
            </a:rPr>
            <a:t>министерство</a:t>
          </a:r>
        </a:p>
        <a:p>
          <a:r>
            <a:rPr lang="ru-RU" sz="2000" dirty="0">
              <a:latin typeface="Comic Sans MS" panose="030F0702030302020204" pitchFamily="66" charset="0"/>
            </a:rPr>
            <a:t>"ЗДОРОВЬЕ И СПОРТ</a:t>
          </a:r>
          <a:r>
            <a:rPr lang="ru-RU" sz="600" dirty="0"/>
            <a:t>"</a:t>
          </a:r>
        </a:p>
      </dgm:t>
    </dgm:pt>
    <dgm:pt modelId="{DD0D9BCA-F0DC-49AF-A4EF-9E307C21297E}" type="parTrans" cxnId="{14DC82B7-D669-4C8D-BDE8-0E0ECFAF1B85}">
      <dgm:prSet/>
      <dgm:spPr/>
      <dgm:t>
        <a:bodyPr/>
        <a:lstStyle/>
        <a:p>
          <a:endParaRPr lang="ru-RU"/>
        </a:p>
      </dgm:t>
    </dgm:pt>
    <dgm:pt modelId="{B8D7CA26-1106-4276-824C-2106178A7E64}" type="sibTrans" cxnId="{14DC82B7-D669-4C8D-BDE8-0E0ECFAF1B85}">
      <dgm:prSet/>
      <dgm:spPr/>
      <dgm:t>
        <a:bodyPr/>
        <a:lstStyle/>
        <a:p>
          <a:endParaRPr lang="ru-RU"/>
        </a:p>
      </dgm:t>
    </dgm:pt>
    <dgm:pt modelId="{BE7C526F-0D40-4C57-A34E-43FDEF9B38D3}">
      <dgm:prSet phldrT="[Текст]" custT="1"/>
      <dgm:spPr/>
      <dgm:t>
        <a:bodyPr vert="vert270"/>
        <a:lstStyle/>
        <a:p>
          <a:r>
            <a:rPr lang="ru-RU" sz="2000" dirty="0">
              <a:latin typeface="Comic Sans MS" panose="030F0702030302020204" pitchFamily="66" charset="0"/>
            </a:rPr>
            <a:t>ПРЕСС- ЦЕНТР</a:t>
          </a:r>
        </a:p>
      </dgm:t>
    </dgm:pt>
    <dgm:pt modelId="{C05A22A5-A97C-4943-9DD7-5930625DFBB3}" type="parTrans" cxnId="{D270861B-6843-4B39-B5CC-0F8171F7026A}">
      <dgm:prSet/>
      <dgm:spPr/>
      <dgm:t>
        <a:bodyPr/>
        <a:lstStyle/>
        <a:p>
          <a:endParaRPr lang="ru-RU"/>
        </a:p>
      </dgm:t>
    </dgm:pt>
    <dgm:pt modelId="{E2AE4D63-65DD-4FAE-80E3-CDDFA405A37E}" type="sibTrans" cxnId="{D270861B-6843-4B39-B5CC-0F8171F7026A}">
      <dgm:prSet/>
      <dgm:spPr/>
      <dgm:t>
        <a:bodyPr/>
        <a:lstStyle/>
        <a:p>
          <a:endParaRPr lang="ru-RU"/>
        </a:p>
      </dgm:t>
    </dgm:pt>
    <dgm:pt modelId="{DF7C4B28-0982-4124-99BC-29224EBCC529}" type="pres">
      <dgm:prSet presAssocID="{B241F580-46A7-4184-8FD9-D4926A3EECB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14D26E1-13C0-4C50-ACD4-26D9535DD4CD}" type="pres">
      <dgm:prSet presAssocID="{E96A2363-84AE-461D-950E-61B346DDD97E}" presName="hierRoot1" presStyleCnt="0"/>
      <dgm:spPr/>
      <dgm:t>
        <a:bodyPr/>
        <a:lstStyle/>
        <a:p>
          <a:endParaRPr lang="ru-RU"/>
        </a:p>
      </dgm:t>
    </dgm:pt>
    <dgm:pt modelId="{1C84E745-ED3E-419F-8330-EFFC899CE6A0}" type="pres">
      <dgm:prSet presAssocID="{E96A2363-84AE-461D-950E-61B346DDD97E}" presName="composite" presStyleCnt="0"/>
      <dgm:spPr/>
      <dgm:t>
        <a:bodyPr/>
        <a:lstStyle/>
        <a:p>
          <a:endParaRPr lang="ru-RU"/>
        </a:p>
      </dgm:t>
    </dgm:pt>
    <dgm:pt modelId="{23B328CD-5346-4DE6-B7F1-E0F79DFB2CEB}" type="pres">
      <dgm:prSet presAssocID="{E96A2363-84AE-461D-950E-61B346DDD97E}" presName="background" presStyleLbl="node0" presStyleIdx="0" presStyleCnt="1"/>
      <dgm:spPr/>
      <dgm:t>
        <a:bodyPr/>
        <a:lstStyle/>
        <a:p>
          <a:endParaRPr lang="ru-RU"/>
        </a:p>
      </dgm:t>
    </dgm:pt>
    <dgm:pt modelId="{471D1C2D-4BFF-4DCD-BB0B-C4C77F0D392D}" type="pres">
      <dgm:prSet presAssocID="{E96A2363-84AE-461D-950E-61B346DDD97E}" presName="text" presStyleLbl="fgAcc0" presStyleIdx="0" presStyleCnt="1" custScaleX="607399" custScaleY="1457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31C6B9-D325-475D-8151-475248C05ACE}" type="pres">
      <dgm:prSet presAssocID="{E96A2363-84AE-461D-950E-61B346DDD97E}" presName="hierChild2" presStyleCnt="0"/>
      <dgm:spPr/>
      <dgm:t>
        <a:bodyPr/>
        <a:lstStyle/>
        <a:p>
          <a:endParaRPr lang="ru-RU"/>
        </a:p>
      </dgm:t>
    </dgm:pt>
    <dgm:pt modelId="{CD7EF698-CA4E-4CE2-BEF4-99C285EEF419}" type="pres">
      <dgm:prSet presAssocID="{0793FC48-E8CA-4EEF-811B-D82CCFECACDD}" presName="Name10" presStyleLbl="parChTrans1D2" presStyleIdx="0" presStyleCnt="1"/>
      <dgm:spPr/>
      <dgm:t>
        <a:bodyPr/>
        <a:lstStyle/>
        <a:p>
          <a:endParaRPr lang="ru-RU"/>
        </a:p>
      </dgm:t>
    </dgm:pt>
    <dgm:pt modelId="{895E5E5A-CD69-484B-9C9D-36D29A6A511B}" type="pres">
      <dgm:prSet presAssocID="{41862AF9-9F4B-4E5A-85DB-2543C8D06304}" presName="hierRoot2" presStyleCnt="0"/>
      <dgm:spPr/>
      <dgm:t>
        <a:bodyPr/>
        <a:lstStyle/>
        <a:p>
          <a:endParaRPr lang="ru-RU"/>
        </a:p>
      </dgm:t>
    </dgm:pt>
    <dgm:pt modelId="{60CA618F-C185-4916-8FB9-DAC77B4DDAA3}" type="pres">
      <dgm:prSet presAssocID="{41862AF9-9F4B-4E5A-85DB-2543C8D06304}" presName="composite2" presStyleCnt="0"/>
      <dgm:spPr/>
      <dgm:t>
        <a:bodyPr/>
        <a:lstStyle/>
        <a:p>
          <a:endParaRPr lang="ru-RU"/>
        </a:p>
      </dgm:t>
    </dgm:pt>
    <dgm:pt modelId="{ED74C56E-48CF-4BAB-BC4D-C76B377B65E3}" type="pres">
      <dgm:prSet presAssocID="{41862AF9-9F4B-4E5A-85DB-2543C8D06304}" presName="background2" presStyleLbl="node2" presStyleIdx="0" presStyleCnt="1"/>
      <dgm:spPr/>
      <dgm:t>
        <a:bodyPr/>
        <a:lstStyle/>
        <a:p>
          <a:endParaRPr lang="ru-RU"/>
        </a:p>
      </dgm:t>
    </dgm:pt>
    <dgm:pt modelId="{1DF7024C-C4A2-4B1C-A383-A7F3BA374313}" type="pres">
      <dgm:prSet presAssocID="{41862AF9-9F4B-4E5A-85DB-2543C8D06304}" presName="text2" presStyleLbl="fgAcc2" presStyleIdx="0" presStyleCnt="1" custScaleX="610287" custScaleY="986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52F1E5-FD71-4CA9-BA16-A95FFFB932E5}" type="pres">
      <dgm:prSet presAssocID="{41862AF9-9F4B-4E5A-85DB-2543C8D06304}" presName="hierChild3" presStyleCnt="0"/>
      <dgm:spPr/>
      <dgm:t>
        <a:bodyPr/>
        <a:lstStyle/>
        <a:p>
          <a:endParaRPr lang="ru-RU"/>
        </a:p>
      </dgm:t>
    </dgm:pt>
    <dgm:pt modelId="{B4850B08-32A5-415B-8C54-A4763D0F48C5}" type="pres">
      <dgm:prSet presAssocID="{B77780DC-37FD-4DA0-89E8-0F39A0F2F001}" presName="Name17" presStyleLbl="parChTrans1D3" presStyleIdx="0" presStyleCnt="5"/>
      <dgm:spPr/>
      <dgm:t>
        <a:bodyPr/>
        <a:lstStyle/>
        <a:p>
          <a:endParaRPr lang="ru-RU"/>
        </a:p>
      </dgm:t>
    </dgm:pt>
    <dgm:pt modelId="{3E365711-ED16-4FD7-B138-0D80AA163CA1}" type="pres">
      <dgm:prSet presAssocID="{15E98FF1-D982-4577-8184-E5F85C85927B}" presName="hierRoot3" presStyleCnt="0"/>
      <dgm:spPr/>
      <dgm:t>
        <a:bodyPr/>
        <a:lstStyle/>
        <a:p>
          <a:endParaRPr lang="ru-RU"/>
        </a:p>
      </dgm:t>
    </dgm:pt>
    <dgm:pt modelId="{8A2282D8-35EF-4DDA-8D5A-3D57EE428016}" type="pres">
      <dgm:prSet presAssocID="{15E98FF1-D982-4577-8184-E5F85C85927B}" presName="composite3" presStyleCnt="0"/>
      <dgm:spPr/>
      <dgm:t>
        <a:bodyPr/>
        <a:lstStyle/>
        <a:p>
          <a:endParaRPr lang="ru-RU"/>
        </a:p>
      </dgm:t>
    </dgm:pt>
    <dgm:pt modelId="{10B615D5-34E9-4C40-8772-9BBEAD9543E6}" type="pres">
      <dgm:prSet presAssocID="{15E98FF1-D982-4577-8184-E5F85C85927B}" presName="background3" presStyleLbl="node3" presStyleIdx="0" presStyleCnt="5"/>
      <dgm:spPr/>
      <dgm:t>
        <a:bodyPr/>
        <a:lstStyle/>
        <a:p>
          <a:endParaRPr lang="ru-RU"/>
        </a:p>
      </dgm:t>
    </dgm:pt>
    <dgm:pt modelId="{D56CBA89-29C7-4D55-B63F-52C41D42834E}" type="pres">
      <dgm:prSet presAssocID="{15E98FF1-D982-4577-8184-E5F85C85927B}" presName="text3" presStyleLbl="fgAcc3" presStyleIdx="0" presStyleCnt="5" custScaleX="115723" custScaleY="2963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2925F1-D002-40CB-8982-03823242A74A}" type="pres">
      <dgm:prSet presAssocID="{15E98FF1-D982-4577-8184-E5F85C85927B}" presName="hierChild4" presStyleCnt="0"/>
      <dgm:spPr/>
      <dgm:t>
        <a:bodyPr/>
        <a:lstStyle/>
        <a:p>
          <a:endParaRPr lang="ru-RU"/>
        </a:p>
      </dgm:t>
    </dgm:pt>
    <dgm:pt modelId="{1F0B652A-A422-4237-97A9-7EE7AAADC25D}" type="pres">
      <dgm:prSet presAssocID="{FC97A831-81FC-4421-B78A-3DB2ED89030B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E1DAC08-3681-437A-818C-B285A313BA55}" type="pres">
      <dgm:prSet presAssocID="{343C199B-7B56-487E-BF57-CD0829276CCC}" presName="hierRoot3" presStyleCnt="0"/>
      <dgm:spPr/>
      <dgm:t>
        <a:bodyPr/>
        <a:lstStyle/>
        <a:p>
          <a:endParaRPr lang="ru-RU"/>
        </a:p>
      </dgm:t>
    </dgm:pt>
    <dgm:pt modelId="{786ED23A-F1A8-4625-8B69-7A9AAEFA3882}" type="pres">
      <dgm:prSet presAssocID="{343C199B-7B56-487E-BF57-CD0829276CCC}" presName="composite3" presStyleCnt="0"/>
      <dgm:spPr/>
      <dgm:t>
        <a:bodyPr/>
        <a:lstStyle/>
        <a:p>
          <a:endParaRPr lang="ru-RU"/>
        </a:p>
      </dgm:t>
    </dgm:pt>
    <dgm:pt modelId="{1C619458-8FBB-4DDC-828E-3DD24C1701D9}" type="pres">
      <dgm:prSet presAssocID="{343C199B-7B56-487E-BF57-CD0829276CCC}" presName="background3" presStyleLbl="node3" presStyleIdx="1" presStyleCnt="5"/>
      <dgm:spPr/>
      <dgm:t>
        <a:bodyPr/>
        <a:lstStyle/>
        <a:p>
          <a:endParaRPr lang="ru-RU"/>
        </a:p>
      </dgm:t>
    </dgm:pt>
    <dgm:pt modelId="{6F22B8E9-8BCC-48F6-BD1D-012C6F7382A2}" type="pres">
      <dgm:prSet presAssocID="{343C199B-7B56-487E-BF57-CD0829276CCC}" presName="text3" presStyleLbl="fgAcc3" presStyleIdx="1" presStyleCnt="5" custScaleX="126475" custScaleY="2965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C7093C-A7D6-442B-8D8E-160A6BBDE18C}" type="pres">
      <dgm:prSet presAssocID="{343C199B-7B56-487E-BF57-CD0829276CCC}" presName="hierChild4" presStyleCnt="0"/>
      <dgm:spPr/>
      <dgm:t>
        <a:bodyPr/>
        <a:lstStyle/>
        <a:p>
          <a:endParaRPr lang="ru-RU"/>
        </a:p>
      </dgm:t>
    </dgm:pt>
    <dgm:pt modelId="{22BA7EF2-BA47-42F1-B999-CB92DE4CEA2D}" type="pres">
      <dgm:prSet presAssocID="{F84550BF-5508-437B-B1A0-1F6FE1B769D9}" presName="Name17" presStyleLbl="parChTrans1D3" presStyleIdx="2" presStyleCnt="5"/>
      <dgm:spPr/>
      <dgm:t>
        <a:bodyPr/>
        <a:lstStyle/>
        <a:p>
          <a:endParaRPr lang="ru-RU"/>
        </a:p>
      </dgm:t>
    </dgm:pt>
    <dgm:pt modelId="{E11B2D6A-61A0-4954-BC3C-72DC2759A0F5}" type="pres">
      <dgm:prSet presAssocID="{E0199A6A-71DF-4C7F-9798-EB2D993E31E2}" presName="hierRoot3" presStyleCnt="0"/>
      <dgm:spPr/>
      <dgm:t>
        <a:bodyPr/>
        <a:lstStyle/>
        <a:p>
          <a:endParaRPr lang="ru-RU"/>
        </a:p>
      </dgm:t>
    </dgm:pt>
    <dgm:pt modelId="{1C8E7C7D-5DD2-4C30-9C0E-E4CF582C9D49}" type="pres">
      <dgm:prSet presAssocID="{E0199A6A-71DF-4C7F-9798-EB2D993E31E2}" presName="composite3" presStyleCnt="0"/>
      <dgm:spPr/>
      <dgm:t>
        <a:bodyPr/>
        <a:lstStyle/>
        <a:p>
          <a:endParaRPr lang="ru-RU"/>
        </a:p>
      </dgm:t>
    </dgm:pt>
    <dgm:pt modelId="{DE630398-B8AD-42AA-B334-667B20668ECD}" type="pres">
      <dgm:prSet presAssocID="{E0199A6A-71DF-4C7F-9798-EB2D993E31E2}" presName="background3" presStyleLbl="node3" presStyleIdx="2" presStyleCnt="5"/>
      <dgm:spPr/>
      <dgm:t>
        <a:bodyPr/>
        <a:lstStyle/>
        <a:p>
          <a:endParaRPr lang="ru-RU"/>
        </a:p>
      </dgm:t>
    </dgm:pt>
    <dgm:pt modelId="{85D87C8D-213B-498A-8E36-0ED6D08A49BB}" type="pres">
      <dgm:prSet presAssocID="{E0199A6A-71DF-4C7F-9798-EB2D993E31E2}" presName="text3" presStyleLbl="fgAcc3" presStyleIdx="2" presStyleCnt="5" custScaleX="119816" custScaleY="2965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F68021-1673-4707-B704-C47E84C581D3}" type="pres">
      <dgm:prSet presAssocID="{E0199A6A-71DF-4C7F-9798-EB2D993E31E2}" presName="hierChild4" presStyleCnt="0"/>
      <dgm:spPr/>
      <dgm:t>
        <a:bodyPr/>
        <a:lstStyle/>
        <a:p>
          <a:endParaRPr lang="ru-RU"/>
        </a:p>
      </dgm:t>
    </dgm:pt>
    <dgm:pt modelId="{EE467C34-61BF-4D47-91AB-01F71060C799}" type="pres">
      <dgm:prSet presAssocID="{DD0D9BCA-F0DC-49AF-A4EF-9E307C21297E}" presName="Name17" presStyleLbl="parChTrans1D3" presStyleIdx="3" presStyleCnt="5"/>
      <dgm:spPr/>
      <dgm:t>
        <a:bodyPr/>
        <a:lstStyle/>
        <a:p>
          <a:endParaRPr lang="ru-RU"/>
        </a:p>
      </dgm:t>
    </dgm:pt>
    <dgm:pt modelId="{6E701283-60F6-4FC9-8D93-DBF8DED7D836}" type="pres">
      <dgm:prSet presAssocID="{A7183EEC-36EB-456C-B943-E498EF26F3D5}" presName="hierRoot3" presStyleCnt="0"/>
      <dgm:spPr/>
      <dgm:t>
        <a:bodyPr/>
        <a:lstStyle/>
        <a:p>
          <a:endParaRPr lang="ru-RU"/>
        </a:p>
      </dgm:t>
    </dgm:pt>
    <dgm:pt modelId="{AE363758-3D74-4807-85B6-BFEFC1DD9B8F}" type="pres">
      <dgm:prSet presAssocID="{A7183EEC-36EB-456C-B943-E498EF26F3D5}" presName="composite3" presStyleCnt="0"/>
      <dgm:spPr/>
      <dgm:t>
        <a:bodyPr/>
        <a:lstStyle/>
        <a:p>
          <a:endParaRPr lang="ru-RU"/>
        </a:p>
      </dgm:t>
    </dgm:pt>
    <dgm:pt modelId="{B4B25A56-9EB0-424E-9604-47820F52532A}" type="pres">
      <dgm:prSet presAssocID="{A7183EEC-36EB-456C-B943-E498EF26F3D5}" presName="background3" presStyleLbl="node3" presStyleIdx="3" presStyleCnt="5"/>
      <dgm:spPr/>
      <dgm:t>
        <a:bodyPr/>
        <a:lstStyle/>
        <a:p>
          <a:endParaRPr lang="ru-RU"/>
        </a:p>
      </dgm:t>
    </dgm:pt>
    <dgm:pt modelId="{8CE4F43B-2368-4DD6-928F-06BC85CA87F2}" type="pres">
      <dgm:prSet presAssocID="{A7183EEC-36EB-456C-B943-E498EF26F3D5}" presName="text3" presStyleLbl="fgAcc3" presStyleIdx="3" presStyleCnt="5" custScaleX="139456" custScaleY="2965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786135-772D-46FF-A058-7AC1C59A9B46}" type="pres">
      <dgm:prSet presAssocID="{A7183EEC-36EB-456C-B943-E498EF26F3D5}" presName="hierChild4" presStyleCnt="0"/>
      <dgm:spPr/>
      <dgm:t>
        <a:bodyPr/>
        <a:lstStyle/>
        <a:p>
          <a:endParaRPr lang="ru-RU"/>
        </a:p>
      </dgm:t>
    </dgm:pt>
    <dgm:pt modelId="{FE23EF45-51F3-4F63-9674-1A4E35D7C607}" type="pres">
      <dgm:prSet presAssocID="{C05A22A5-A97C-4943-9DD7-5930625DFBB3}" presName="Name17" presStyleLbl="parChTrans1D3" presStyleIdx="4" presStyleCnt="5"/>
      <dgm:spPr/>
      <dgm:t>
        <a:bodyPr/>
        <a:lstStyle/>
        <a:p>
          <a:endParaRPr lang="ru-RU"/>
        </a:p>
      </dgm:t>
    </dgm:pt>
    <dgm:pt modelId="{B9609738-4B6F-400C-922A-DB10728C1F2C}" type="pres">
      <dgm:prSet presAssocID="{BE7C526F-0D40-4C57-A34E-43FDEF9B38D3}" presName="hierRoot3" presStyleCnt="0"/>
      <dgm:spPr/>
      <dgm:t>
        <a:bodyPr/>
        <a:lstStyle/>
        <a:p>
          <a:endParaRPr lang="ru-RU"/>
        </a:p>
      </dgm:t>
    </dgm:pt>
    <dgm:pt modelId="{C9EFC6C4-4674-49C5-A64D-2B8E4E019A26}" type="pres">
      <dgm:prSet presAssocID="{BE7C526F-0D40-4C57-A34E-43FDEF9B38D3}" presName="composite3" presStyleCnt="0"/>
      <dgm:spPr/>
      <dgm:t>
        <a:bodyPr/>
        <a:lstStyle/>
        <a:p>
          <a:endParaRPr lang="ru-RU"/>
        </a:p>
      </dgm:t>
    </dgm:pt>
    <dgm:pt modelId="{AE02AFCF-3F24-43B1-B339-7814A8E2BBCC}" type="pres">
      <dgm:prSet presAssocID="{BE7C526F-0D40-4C57-A34E-43FDEF9B38D3}" presName="background3" presStyleLbl="node3" presStyleIdx="4" presStyleCnt="5"/>
      <dgm:spPr/>
      <dgm:t>
        <a:bodyPr/>
        <a:lstStyle/>
        <a:p>
          <a:endParaRPr lang="ru-RU"/>
        </a:p>
      </dgm:t>
    </dgm:pt>
    <dgm:pt modelId="{4F8F3503-395E-4BB7-9252-301099618A70}" type="pres">
      <dgm:prSet presAssocID="{BE7C526F-0D40-4C57-A34E-43FDEF9B38D3}" presName="text3" presStyleLbl="fgAcc3" presStyleIdx="4" presStyleCnt="5" custScaleY="2965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84F58A-DB23-449A-8517-28DCB338D834}" type="pres">
      <dgm:prSet presAssocID="{BE7C526F-0D40-4C57-A34E-43FDEF9B38D3}" presName="hierChild4" presStyleCnt="0"/>
      <dgm:spPr/>
      <dgm:t>
        <a:bodyPr/>
        <a:lstStyle/>
        <a:p>
          <a:endParaRPr lang="ru-RU"/>
        </a:p>
      </dgm:t>
    </dgm:pt>
  </dgm:ptLst>
  <dgm:cxnLst>
    <dgm:cxn modelId="{712C9D7C-D6BB-47B4-B556-BA63516542E7}" srcId="{B241F580-46A7-4184-8FD9-D4926A3EECB3}" destId="{E96A2363-84AE-461D-950E-61B346DDD97E}" srcOrd="0" destOrd="0" parTransId="{F6FF4592-84F5-4D23-AA48-3635BA085329}" sibTransId="{93CAA229-3B9F-4F0B-A667-D121AADB4CF1}"/>
    <dgm:cxn modelId="{E1AA03EB-18AF-40D4-8E78-3FF208F0751F}" type="presOf" srcId="{E96A2363-84AE-461D-950E-61B346DDD97E}" destId="{471D1C2D-4BFF-4DCD-BB0B-C4C77F0D392D}" srcOrd="0" destOrd="0" presId="urn:microsoft.com/office/officeart/2005/8/layout/hierarchy1"/>
    <dgm:cxn modelId="{EB3E3718-16F1-42ED-BA12-44743E78EBC0}" type="presOf" srcId="{A7183EEC-36EB-456C-B943-E498EF26F3D5}" destId="{8CE4F43B-2368-4DD6-928F-06BC85CA87F2}" srcOrd="0" destOrd="0" presId="urn:microsoft.com/office/officeart/2005/8/layout/hierarchy1"/>
    <dgm:cxn modelId="{033E996D-43D2-4D63-B5F8-0E227FFD4DC8}" type="presOf" srcId="{F84550BF-5508-437B-B1A0-1F6FE1B769D9}" destId="{22BA7EF2-BA47-42F1-B999-CB92DE4CEA2D}" srcOrd="0" destOrd="0" presId="urn:microsoft.com/office/officeart/2005/8/layout/hierarchy1"/>
    <dgm:cxn modelId="{EFA9D894-AE6E-4FD3-B21D-4AA4F757D08D}" type="presOf" srcId="{FC97A831-81FC-4421-B78A-3DB2ED89030B}" destId="{1F0B652A-A422-4237-97A9-7EE7AAADC25D}" srcOrd="0" destOrd="0" presId="urn:microsoft.com/office/officeart/2005/8/layout/hierarchy1"/>
    <dgm:cxn modelId="{12C53A56-F12C-432C-B6CB-4CBB41C10107}" type="presOf" srcId="{DD0D9BCA-F0DC-49AF-A4EF-9E307C21297E}" destId="{EE467C34-61BF-4D47-91AB-01F71060C799}" srcOrd="0" destOrd="0" presId="urn:microsoft.com/office/officeart/2005/8/layout/hierarchy1"/>
    <dgm:cxn modelId="{7AD80B42-5D87-4B16-89D4-CE64955D3055}" type="presOf" srcId="{41862AF9-9F4B-4E5A-85DB-2543C8D06304}" destId="{1DF7024C-C4A2-4B1C-A383-A7F3BA374313}" srcOrd="0" destOrd="0" presId="urn:microsoft.com/office/officeart/2005/8/layout/hierarchy1"/>
    <dgm:cxn modelId="{BFF99DC3-B21E-43F6-AF0C-0D56D62840A4}" type="presOf" srcId="{0793FC48-E8CA-4EEF-811B-D82CCFECACDD}" destId="{CD7EF698-CA4E-4CE2-BEF4-99C285EEF419}" srcOrd="0" destOrd="0" presId="urn:microsoft.com/office/officeart/2005/8/layout/hierarchy1"/>
    <dgm:cxn modelId="{DBC9C342-7B49-4E07-8947-918860FCEC95}" srcId="{41862AF9-9F4B-4E5A-85DB-2543C8D06304}" destId="{E0199A6A-71DF-4C7F-9798-EB2D993E31E2}" srcOrd="2" destOrd="0" parTransId="{F84550BF-5508-437B-B1A0-1F6FE1B769D9}" sibTransId="{E7AAE888-92DF-41FE-9300-8D0EB921204E}"/>
    <dgm:cxn modelId="{877822B0-CCF3-4A20-ABE7-4AAEB0C22CB5}" type="presOf" srcId="{B241F580-46A7-4184-8FD9-D4926A3EECB3}" destId="{DF7C4B28-0982-4124-99BC-29224EBCC529}" srcOrd="0" destOrd="0" presId="urn:microsoft.com/office/officeart/2005/8/layout/hierarchy1"/>
    <dgm:cxn modelId="{1FF83E07-2EAD-42EF-99C4-47B7DEA0375E}" type="presOf" srcId="{343C199B-7B56-487E-BF57-CD0829276CCC}" destId="{6F22B8E9-8BCC-48F6-BD1D-012C6F7382A2}" srcOrd="0" destOrd="0" presId="urn:microsoft.com/office/officeart/2005/8/layout/hierarchy1"/>
    <dgm:cxn modelId="{43D8663C-3522-4A98-AAFF-E115E1943AB7}" type="presOf" srcId="{E0199A6A-71DF-4C7F-9798-EB2D993E31E2}" destId="{85D87C8D-213B-498A-8E36-0ED6D08A49BB}" srcOrd="0" destOrd="0" presId="urn:microsoft.com/office/officeart/2005/8/layout/hierarchy1"/>
    <dgm:cxn modelId="{3D7AA99C-30CF-4A03-892A-D0E2B8E1029F}" type="presOf" srcId="{B77780DC-37FD-4DA0-89E8-0F39A0F2F001}" destId="{B4850B08-32A5-415B-8C54-A4763D0F48C5}" srcOrd="0" destOrd="0" presId="urn:microsoft.com/office/officeart/2005/8/layout/hierarchy1"/>
    <dgm:cxn modelId="{2779EBA4-E425-43FF-A3AA-23B76B718CD6}" type="presOf" srcId="{C05A22A5-A97C-4943-9DD7-5930625DFBB3}" destId="{FE23EF45-51F3-4F63-9674-1A4E35D7C607}" srcOrd="0" destOrd="0" presId="urn:microsoft.com/office/officeart/2005/8/layout/hierarchy1"/>
    <dgm:cxn modelId="{B9D7DBCD-C45A-43C9-9188-A7028053670D}" srcId="{41862AF9-9F4B-4E5A-85DB-2543C8D06304}" destId="{15E98FF1-D982-4577-8184-E5F85C85927B}" srcOrd="0" destOrd="0" parTransId="{B77780DC-37FD-4DA0-89E8-0F39A0F2F001}" sibTransId="{1DB26340-337F-451E-8FF7-220B91656FB6}"/>
    <dgm:cxn modelId="{156CD89E-474E-42DE-98F9-56DE7317AFF1}" srcId="{E96A2363-84AE-461D-950E-61B346DDD97E}" destId="{41862AF9-9F4B-4E5A-85DB-2543C8D06304}" srcOrd="0" destOrd="0" parTransId="{0793FC48-E8CA-4EEF-811B-D82CCFECACDD}" sibTransId="{2312E672-3440-4B77-8EAF-242685262048}"/>
    <dgm:cxn modelId="{ABE03B3E-DFAB-423F-AD40-58441EC061D8}" type="presOf" srcId="{BE7C526F-0D40-4C57-A34E-43FDEF9B38D3}" destId="{4F8F3503-395E-4BB7-9252-301099618A70}" srcOrd="0" destOrd="0" presId="urn:microsoft.com/office/officeart/2005/8/layout/hierarchy1"/>
    <dgm:cxn modelId="{D270861B-6843-4B39-B5CC-0F8171F7026A}" srcId="{41862AF9-9F4B-4E5A-85DB-2543C8D06304}" destId="{BE7C526F-0D40-4C57-A34E-43FDEF9B38D3}" srcOrd="4" destOrd="0" parTransId="{C05A22A5-A97C-4943-9DD7-5930625DFBB3}" sibTransId="{E2AE4D63-65DD-4FAE-80E3-CDDFA405A37E}"/>
    <dgm:cxn modelId="{8F04AF40-D952-4170-9469-7858EDC08667}" srcId="{41862AF9-9F4B-4E5A-85DB-2543C8D06304}" destId="{343C199B-7B56-487E-BF57-CD0829276CCC}" srcOrd="1" destOrd="0" parTransId="{FC97A831-81FC-4421-B78A-3DB2ED89030B}" sibTransId="{7457760B-1BE4-4E26-ACAB-5174788C6B3D}"/>
    <dgm:cxn modelId="{F75D3505-8841-4C0D-A11C-37217709DE54}" type="presOf" srcId="{15E98FF1-D982-4577-8184-E5F85C85927B}" destId="{D56CBA89-29C7-4D55-B63F-52C41D42834E}" srcOrd="0" destOrd="0" presId="urn:microsoft.com/office/officeart/2005/8/layout/hierarchy1"/>
    <dgm:cxn modelId="{14DC82B7-D669-4C8D-BDE8-0E0ECFAF1B85}" srcId="{41862AF9-9F4B-4E5A-85DB-2543C8D06304}" destId="{A7183EEC-36EB-456C-B943-E498EF26F3D5}" srcOrd="3" destOrd="0" parTransId="{DD0D9BCA-F0DC-49AF-A4EF-9E307C21297E}" sibTransId="{B8D7CA26-1106-4276-824C-2106178A7E64}"/>
    <dgm:cxn modelId="{9B17D305-D576-4120-A45E-E0D999040C11}" type="presParOf" srcId="{DF7C4B28-0982-4124-99BC-29224EBCC529}" destId="{714D26E1-13C0-4C50-ACD4-26D9535DD4CD}" srcOrd="0" destOrd="0" presId="urn:microsoft.com/office/officeart/2005/8/layout/hierarchy1"/>
    <dgm:cxn modelId="{8F3CC72C-B8D6-4C8B-9082-E35D81710BEB}" type="presParOf" srcId="{714D26E1-13C0-4C50-ACD4-26D9535DD4CD}" destId="{1C84E745-ED3E-419F-8330-EFFC899CE6A0}" srcOrd="0" destOrd="0" presId="urn:microsoft.com/office/officeart/2005/8/layout/hierarchy1"/>
    <dgm:cxn modelId="{AB4C46F8-802C-43D1-97E2-3857C746F525}" type="presParOf" srcId="{1C84E745-ED3E-419F-8330-EFFC899CE6A0}" destId="{23B328CD-5346-4DE6-B7F1-E0F79DFB2CEB}" srcOrd="0" destOrd="0" presId="urn:microsoft.com/office/officeart/2005/8/layout/hierarchy1"/>
    <dgm:cxn modelId="{3082B7D9-C3CF-4740-A9E2-D6442AEF732C}" type="presParOf" srcId="{1C84E745-ED3E-419F-8330-EFFC899CE6A0}" destId="{471D1C2D-4BFF-4DCD-BB0B-C4C77F0D392D}" srcOrd="1" destOrd="0" presId="urn:microsoft.com/office/officeart/2005/8/layout/hierarchy1"/>
    <dgm:cxn modelId="{09F864F7-23EF-4695-A60C-7FBD5D7FA186}" type="presParOf" srcId="{714D26E1-13C0-4C50-ACD4-26D9535DD4CD}" destId="{8531C6B9-D325-475D-8151-475248C05ACE}" srcOrd="1" destOrd="0" presId="urn:microsoft.com/office/officeart/2005/8/layout/hierarchy1"/>
    <dgm:cxn modelId="{60F508F5-5925-4F37-92F7-02AC544A39B8}" type="presParOf" srcId="{8531C6B9-D325-475D-8151-475248C05ACE}" destId="{CD7EF698-CA4E-4CE2-BEF4-99C285EEF419}" srcOrd="0" destOrd="0" presId="urn:microsoft.com/office/officeart/2005/8/layout/hierarchy1"/>
    <dgm:cxn modelId="{2F03E643-BD50-4DC7-821E-688A28717492}" type="presParOf" srcId="{8531C6B9-D325-475D-8151-475248C05ACE}" destId="{895E5E5A-CD69-484B-9C9D-36D29A6A511B}" srcOrd="1" destOrd="0" presId="urn:microsoft.com/office/officeart/2005/8/layout/hierarchy1"/>
    <dgm:cxn modelId="{127DEB94-4B88-484A-BFC6-84E17EBB0FF4}" type="presParOf" srcId="{895E5E5A-CD69-484B-9C9D-36D29A6A511B}" destId="{60CA618F-C185-4916-8FB9-DAC77B4DDAA3}" srcOrd="0" destOrd="0" presId="urn:microsoft.com/office/officeart/2005/8/layout/hierarchy1"/>
    <dgm:cxn modelId="{9CEB18D0-8879-484E-A19C-DC4ED0BA30A6}" type="presParOf" srcId="{60CA618F-C185-4916-8FB9-DAC77B4DDAA3}" destId="{ED74C56E-48CF-4BAB-BC4D-C76B377B65E3}" srcOrd="0" destOrd="0" presId="urn:microsoft.com/office/officeart/2005/8/layout/hierarchy1"/>
    <dgm:cxn modelId="{944FE835-48DD-4D27-A80E-C76D03AC764B}" type="presParOf" srcId="{60CA618F-C185-4916-8FB9-DAC77B4DDAA3}" destId="{1DF7024C-C4A2-4B1C-A383-A7F3BA374313}" srcOrd="1" destOrd="0" presId="urn:microsoft.com/office/officeart/2005/8/layout/hierarchy1"/>
    <dgm:cxn modelId="{DA001BB8-7A8F-4BBE-BEA4-5E3C1F078F36}" type="presParOf" srcId="{895E5E5A-CD69-484B-9C9D-36D29A6A511B}" destId="{2E52F1E5-FD71-4CA9-BA16-A95FFFB932E5}" srcOrd="1" destOrd="0" presId="urn:microsoft.com/office/officeart/2005/8/layout/hierarchy1"/>
    <dgm:cxn modelId="{2B5777EC-17B1-46F3-9E45-078D8699B35A}" type="presParOf" srcId="{2E52F1E5-FD71-4CA9-BA16-A95FFFB932E5}" destId="{B4850B08-32A5-415B-8C54-A4763D0F48C5}" srcOrd="0" destOrd="0" presId="urn:microsoft.com/office/officeart/2005/8/layout/hierarchy1"/>
    <dgm:cxn modelId="{B1B030B1-5F28-4F42-81A3-6C4F992B17D2}" type="presParOf" srcId="{2E52F1E5-FD71-4CA9-BA16-A95FFFB932E5}" destId="{3E365711-ED16-4FD7-B138-0D80AA163CA1}" srcOrd="1" destOrd="0" presId="urn:microsoft.com/office/officeart/2005/8/layout/hierarchy1"/>
    <dgm:cxn modelId="{23A37F35-1572-4D09-8356-F2C435C3C543}" type="presParOf" srcId="{3E365711-ED16-4FD7-B138-0D80AA163CA1}" destId="{8A2282D8-35EF-4DDA-8D5A-3D57EE428016}" srcOrd="0" destOrd="0" presId="urn:microsoft.com/office/officeart/2005/8/layout/hierarchy1"/>
    <dgm:cxn modelId="{04F05DFA-7003-447C-9FAC-C1D313BDD30F}" type="presParOf" srcId="{8A2282D8-35EF-4DDA-8D5A-3D57EE428016}" destId="{10B615D5-34E9-4C40-8772-9BBEAD9543E6}" srcOrd="0" destOrd="0" presId="urn:microsoft.com/office/officeart/2005/8/layout/hierarchy1"/>
    <dgm:cxn modelId="{C2D55B18-EB95-4ECF-9DCE-D4347CAFAB6A}" type="presParOf" srcId="{8A2282D8-35EF-4DDA-8D5A-3D57EE428016}" destId="{D56CBA89-29C7-4D55-B63F-52C41D42834E}" srcOrd="1" destOrd="0" presId="urn:microsoft.com/office/officeart/2005/8/layout/hierarchy1"/>
    <dgm:cxn modelId="{8E7AC6F1-EF3B-454C-9692-F1141BEF6828}" type="presParOf" srcId="{3E365711-ED16-4FD7-B138-0D80AA163CA1}" destId="{9A2925F1-D002-40CB-8982-03823242A74A}" srcOrd="1" destOrd="0" presId="urn:microsoft.com/office/officeart/2005/8/layout/hierarchy1"/>
    <dgm:cxn modelId="{403BC5DD-A884-4A0A-BFC5-99AC8FB16808}" type="presParOf" srcId="{2E52F1E5-FD71-4CA9-BA16-A95FFFB932E5}" destId="{1F0B652A-A422-4237-97A9-7EE7AAADC25D}" srcOrd="2" destOrd="0" presId="urn:microsoft.com/office/officeart/2005/8/layout/hierarchy1"/>
    <dgm:cxn modelId="{5CEBDC0A-5F3D-4096-B258-FC84D472895D}" type="presParOf" srcId="{2E52F1E5-FD71-4CA9-BA16-A95FFFB932E5}" destId="{8E1DAC08-3681-437A-818C-B285A313BA55}" srcOrd="3" destOrd="0" presId="urn:microsoft.com/office/officeart/2005/8/layout/hierarchy1"/>
    <dgm:cxn modelId="{425D1382-A7B7-4C7B-8009-AC7124AACE62}" type="presParOf" srcId="{8E1DAC08-3681-437A-818C-B285A313BA55}" destId="{786ED23A-F1A8-4625-8B69-7A9AAEFA3882}" srcOrd="0" destOrd="0" presId="urn:microsoft.com/office/officeart/2005/8/layout/hierarchy1"/>
    <dgm:cxn modelId="{A08E39F2-37F1-4BFF-B7B7-BA4E2BA1FBAB}" type="presParOf" srcId="{786ED23A-F1A8-4625-8B69-7A9AAEFA3882}" destId="{1C619458-8FBB-4DDC-828E-3DD24C1701D9}" srcOrd="0" destOrd="0" presId="urn:microsoft.com/office/officeart/2005/8/layout/hierarchy1"/>
    <dgm:cxn modelId="{CE95A0A1-32CE-45B1-8227-9204CBB050C3}" type="presParOf" srcId="{786ED23A-F1A8-4625-8B69-7A9AAEFA3882}" destId="{6F22B8E9-8BCC-48F6-BD1D-012C6F7382A2}" srcOrd="1" destOrd="0" presId="urn:microsoft.com/office/officeart/2005/8/layout/hierarchy1"/>
    <dgm:cxn modelId="{45C216A3-630D-49D4-AC25-B8E528E18375}" type="presParOf" srcId="{8E1DAC08-3681-437A-818C-B285A313BA55}" destId="{6DC7093C-A7D6-442B-8D8E-160A6BBDE18C}" srcOrd="1" destOrd="0" presId="urn:microsoft.com/office/officeart/2005/8/layout/hierarchy1"/>
    <dgm:cxn modelId="{93075B3B-39BC-43A8-997D-26AF0684BE55}" type="presParOf" srcId="{2E52F1E5-FD71-4CA9-BA16-A95FFFB932E5}" destId="{22BA7EF2-BA47-42F1-B999-CB92DE4CEA2D}" srcOrd="4" destOrd="0" presId="urn:microsoft.com/office/officeart/2005/8/layout/hierarchy1"/>
    <dgm:cxn modelId="{39D5B7DE-B29B-4BC2-9FA3-2EFE8941F17B}" type="presParOf" srcId="{2E52F1E5-FD71-4CA9-BA16-A95FFFB932E5}" destId="{E11B2D6A-61A0-4954-BC3C-72DC2759A0F5}" srcOrd="5" destOrd="0" presId="urn:microsoft.com/office/officeart/2005/8/layout/hierarchy1"/>
    <dgm:cxn modelId="{CF3ABC51-D5EF-482B-8B84-010521842051}" type="presParOf" srcId="{E11B2D6A-61A0-4954-BC3C-72DC2759A0F5}" destId="{1C8E7C7D-5DD2-4C30-9C0E-E4CF582C9D49}" srcOrd="0" destOrd="0" presId="urn:microsoft.com/office/officeart/2005/8/layout/hierarchy1"/>
    <dgm:cxn modelId="{11250AAE-F8A0-495C-A09C-9F8ED4FB4126}" type="presParOf" srcId="{1C8E7C7D-5DD2-4C30-9C0E-E4CF582C9D49}" destId="{DE630398-B8AD-42AA-B334-667B20668ECD}" srcOrd="0" destOrd="0" presId="urn:microsoft.com/office/officeart/2005/8/layout/hierarchy1"/>
    <dgm:cxn modelId="{F48F9F8F-130F-440D-9EF2-AD25CCA5E3E5}" type="presParOf" srcId="{1C8E7C7D-5DD2-4C30-9C0E-E4CF582C9D49}" destId="{85D87C8D-213B-498A-8E36-0ED6D08A49BB}" srcOrd="1" destOrd="0" presId="urn:microsoft.com/office/officeart/2005/8/layout/hierarchy1"/>
    <dgm:cxn modelId="{B392AC8F-62AB-4D62-99BA-84F7D5153DD7}" type="presParOf" srcId="{E11B2D6A-61A0-4954-BC3C-72DC2759A0F5}" destId="{A5F68021-1673-4707-B704-C47E84C581D3}" srcOrd="1" destOrd="0" presId="urn:microsoft.com/office/officeart/2005/8/layout/hierarchy1"/>
    <dgm:cxn modelId="{51F02669-6207-40B6-8971-B6CF82880241}" type="presParOf" srcId="{2E52F1E5-FD71-4CA9-BA16-A95FFFB932E5}" destId="{EE467C34-61BF-4D47-91AB-01F71060C799}" srcOrd="6" destOrd="0" presId="urn:microsoft.com/office/officeart/2005/8/layout/hierarchy1"/>
    <dgm:cxn modelId="{17A91DDB-6BDB-4C28-A1F5-9549861B2BA0}" type="presParOf" srcId="{2E52F1E5-FD71-4CA9-BA16-A95FFFB932E5}" destId="{6E701283-60F6-4FC9-8D93-DBF8DED7D836}" srcOrd="7" destOrd="0" presId="urn:microsoft.com/office/officeart/2005/8/layout/hierarchy1"/>
    <dgm:cxn modelId="{7A1D3F3B-BEFB-4817-99BF-E398710A5270}" type="presParOf" srcId="{6E701283-60F6-4FC9-8D93-DBF8DED7D836}" destId="{AE363758-3D74-4807-85B6-BFEFC1DD9B8F}" srcOrd="0" destOrd="0" presId="urn:microsoft.com/office/officeart/2005/8/layout/hierarchy1"/>
    <dgm:cxn modelId="{C63CA486-B62A-436D-A171-77F78C00E501}" type="presParOf" srcId="{AE363758-3D74-4807-85B6-BFEFC1DD9B8F}" destId="{B4B25A56-9EB0-424E-9604-47820F52532A}" srcOrd="0" destOrd="0" presId="urn:microsoft.com/office/officeart/2005/8/layout/hierarchy1"/>
    <dgm:cxn modelId="{CE1BBBFD-61A8-4B0F-A0A9-050FED385F72}" type="presParOf" srcId="{AE363758-3D74-4807-85B6-BFEFC1DD9B8F}" destId="{8CE4F43B-2368-4DD6-928F-06BC85CA87F2}" srcOrd="1" destOrd="0" presId="urn:microsoft.com/office/officeart/2005/8/layout/hierarchy1"/>
    <dgm:cxn modelId="{65A45F09-00B6-4680-A308-C6F464AD9DD9}" type="presParOf" srcId="{6E701283-60F6-4FC9-8D93-DBF8DED7D836}" destId="{3A786135-772D-46FF-A058-7AC1C59A9B46}" srcOrd="1" destOrd="0" presId="urn:microsoft.com/office/officeart/2005/8/layout/hierarchy1"/>
    <dgm:cxn modelId="{0136F6F4-5390-4178-B0AA-6AA3B33AAAD5}" type="presParOf" srcId="{2E52F1E5-FD71-4CA9-BA16-A95FFFB932E5}" destId="{FE23EF45-51F3-4F63-9674-1A4E35D7C607}" srcOrd="8" destOrd="0" presId="urn:microsoft.com/office/officeart/2005/8/layout/hierarchy1"/>
    <dgm:cxn modelId="{822776E4-653F-44A3-AA50-FD60870C0C06}" type="presParOf" srcId="{2E52F1E5-FD71-4CA9-BA16-A95FFFB932E5}" destId="{B9609738-4B6F-400C-922A-DB10728C1F2C}" srcOrd="9" destOrd="0" presId="urn:microsoft.com/office/officeart/2005/8/layout/hierarchy1"/>
    <dgm:cxn modelId="{CDE7D2D9-A2EE-451E-9DA4-697742CF9066}" type="presParOf" srcId="{B9609738-4B6F-400C-922A-DB10728C1F2C}" destId="{C9EFC6C4-4674-49C5-A64D-2B8E4E019A26}" srcOrd="0" destOrd="0" presId="urn:microsoft.com/office/officeart/2005/8/layout/hierarchy1"/>
    <dgm:cxn modelId="{7B8C71C5-D29A-4481-BF7B-F7C4BDA72952}" type="presParOf" srcId="{C9EFC6C4-4674-49C5-A64D-2B8E4E019A26}" destId="{AE02AFCF-3F24-43B1-B339-7814A8E2BBCC}" srcOrd="0" destOrd="0" presId="urn:microsoft.com/office/officeart/2005/8/layout/hierarchy1"/>
    <dgm:cxn modelId="{E20233D2-0BCE-4C86-9C21-9388BBC52947}" type="presParOf" srcId="{C9EFC6C4-4674-49C5-A64D-2B8E4E019A26}" destId="{4F8F3503-395E-4BB7-9252-301099618A70}" srcOrd="1" destOrd="0" presId="urn:microsoft.com/office/officeart/2005/8/layout/hierarchy1"/>
    <dgm:cxn modelId="{0D8E1381-E18B-4907-B73D-6B10FD5B88CD}" type="presParOf" srcId="{B9609738-4B6F-400C-922A-DB10728C1F2C}" destId="{D584F58A-DB23-449A-8517-28DCB338D83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6A8B8DD-632B-461E-98D9-F372FE9B728A}" type="doc">
      <dgm:prSet loTypeId="urn:microsoft.com/office/officeart/2005/8/layout/radial5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45DBB1D-7F22-4DF2-8A8B-465375794907}">
      <dgm:prSet phldrT="[Текст]" custT="1"/>
      <dgm:spPr/>
      <dgm:t>
        <a:bodyPr/>
        <a:lstStyle/>
        <a:p>
          <a:r>
            <a:rPr lang="ru-RU" sz="2000" b="1" dirty="0"/>
            <a:t>Выпускник</a:t>
          </a:r>
        </a:p>
      </dgm:t>
    </dgm:pt>
    <dgm:pt modelId="{44A14A86-AD6E-4369-87CF-2CC73554285E}" type="parTrans" cxnId="{F933CBA7-D4DF-41B3-8D53-1BED99E791AF}">
      <dgm:prSet/>
      <dgm:spPr/>
      <dgm:t>
        <a:bodyPr/>
        <a:lstStyle/>
        <a:p>
          <a:endParaRPr lang="ru-RU"/>
        </a:p>
      </dgm:t>
    </dgm:pt>
    <dgm:pt modelId="{EE594304-DD2F-41C7-B73E-3AB53134D361}" type="sibTrans" cxnId="{F933CBA7-D4DF-41B3-8D53-1BED99E791AF}">
      <dgm:prSet/>
      <dgm:spPr/>
      <dgm:t>
        <a:bodyPr/>
        <a:lstStyle/>
        <a:p>
          <a:endParaRPr lang="ru-RU"/>
        </a:p>
      </dgm:t>
    </dgm:pt>
    <dgm:pt modelId="{91329291-C2BD-4B6A-8E6F-4CCE63D101B0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</a:rPr>
            <a:t>Гражданское самосознание</a:t>
          </a:r>
          <a:endParaRPr lang="ru-RU" sz="2000" dirty="0">
            <a:solidFill>
              <a:schemeClr val="bg1"/>
            </a:solidFill>
          </a:endParaRPr>
        </a:p>
      </dgm:t>
    </dgm:pt>
    <dgm:pt modelId="{E049ABBA-AAC2-44C2-B073-E4B508B0CB84}" type="parTrans" cxnId="{E783A622-7516-4455-A09C-F93420FE49CD}">
      <dgm:prSet/>
      <dgm:spPr/>
      <dgm:t>
        <a:bodyPr/>
        <a:lstStyle/>
        <a:p>
          <a:endParaRPr lang="ru-RU"/>
        </a:p>
      </dgm:t>
    </dgm:pt>
    <dgm:pt modelId="{B3DCE288-6D70-41DA-9FD4-8B2F60875EF1}" type="sibTrans" cxnId="{E783A622-7516-4455-A09C-F93420FE49CD}">
      <dgm:prSet/>
      <dgm:spPr/>
      <dgm:t>
        <a:bodyPr/>
        <a:lstStyle/>
        <a:p>
          <a:endParaRPr lang="ru-RU"/>
        </a:p>
      </dgm:t>
    </dgm:pt>
    <dgm:pt modelId="{98FCBBE5-051A-4063-87C5-AB66F898D173}">
      <dgm:prSet phldrT="[Текст]" custT="1"/>
      <dgm:spPr/>
      <dgm:t>
        <a:bodyPr/>
        <a:lstStyle/>
        <a:p>
          <a:r>
            <a:rPr lang="ru-RU" sz="2000" dirty="0">
              <a:solidFill>
                <a:schemeClr val="bg1"/>
              </a:solidFill>
            </a:rPr>
            <a:t>Любовь к Отечеству</a:t>
          </a:r>
        </a:p>
      </dgm:t>
    </dgm:pt>
    <dgm:pt modelId="{8E9FD346-81DC-42D5-ACA8-B195E1DCB688}" type="parTrans" cxnId="{FA046175-9F8E-4CFC-8B8A-3C0A83AE30D2}">
      <dgm:prSet/>
      <dgm:spPr/>
      <dgm:t>
        <a:bodyPr/>
        <a:lstStyle/>
        <a:p>
          <a:endParaRPr lang="ru-RU"/>
        </a:p>
      </dgm:t>
    </dgm:pt>
    <dgm:pt modelId="{35F2C883-88FD-4ADC-9C00-F7CC03598099}" type="sibTrans" cxnId="{FA046175-9F8E-4CFC-8B8A-3C0A83AE30D2}">
      <dgm:prSet/>
      <dgm:spPr/>
      <dgm:t>
        <a:bodyPr/>
        <a:lstStyle/>
        <a:p>
          <a:endParaRPr lang="ru-RU"/>
        </a:p>
      </dgm:t>
    </dgm:pt>
    <dgm:pt modelId="{9BC3B1BB-5883-4CEE-A3DE-DA4B6532DCA7}">
      <dgm:prSet phldrT="[Текст]" custT="1"/>
      <dgm:spPr/>
      <dgm:t>
        <a:bodyPr/>
        <a:lstStyle/>
        <a:p>
          <a:r>
            <a:rPr lang="ru-RU" sz="2000" dirty="0">
              <a:solidFill>
                <a:schemeClr val="bg1"/>
              </a:solidFill>
            </a:rPr>
            <a:t>Нравствен-</a:t>
          </a:r>
          <a:r>
            <a:rPr lang="ru-RU" sz="2000" dirty="0" err="1">
              <a:solidFill>
                <a:schemeClr val="bg1"/>
              </a:solidFill>
            </a:rPr>
            <a:t>ность</a:t>
          </a:r>
          <a:endParaRPr lang="ru-RU" sz="2000" dirty="0">
            <a:solidFill>
              <a:schemeClr val="bg1"/>
            </a:solidFill>
          </a:endParaRPr>
        </a:p>
      </dgm:t>
    </dgm:pt>
    <dgm:pt modelId="{DD675ABB-C011-476D-8753-BDC0E5D4ECAF}" type="parTrans" cxnId="{E9356F5D-DADA-4549-BAB9-214C2D1443DA}">
      <dgm:prSet/>
      <dgm:spPr/>
      <dgm:t>
        <a:bodyPr/>
        <a:lstStyle/>
        <a:p>
          <a:endParaRPr lang="ru-RU"/>
        </a:p>
      </dgm:t>
    </dgm:pt>
    <dgm:pt modelId="{AA01AA5A-DBDA-4D73-81E1-5D5D843F469E}" type="sibTrans" cxnId="{E9356F5D-DADA-4549-BAB9-214C2D1443DA}">
      <dgm:prSet/>
      <dgm:spPr/>
      <dgm:t>
        <a:bodyPr/>
        <a:lstStyle/>
        <a:p>
          <a:endParaRPr lang="ru-RU"/>
        </a:p>
      </dgm:t>
    </dgm:pt>
    <dgm:pt modelId="{FF2628D5-B154-4115-BDBB-C8B264D2F504}">
      <dgm:prSet phldrT="[Текст]" custT="1"/>
      <dgm:spPr/>
      <dgm:t>
        <a:bodyPr/>
        <a:lstStyle/>
        <a:p>
          <a:r>
            <a:rPr lang="ru-RU" sz="2000" dirty="0">
              <a:solidFill>
                <a:schemeClr val="bg1"/>
              </a:solidFill>
            </a:rPr>
            <a:t>Ценность семьи</a:t>
          </a:r>
        </a:p>
      </dgm:t>
    </dgm:pt>
    <dgm:pt modelId="{1C7A4516-276E-4563-B732-E941A7917BAE}" type="parTrans" cxnId="{FCEFEC0B-A236-42A0-9B8A-B661A36E107D}">
      <dgm:prSet/>
      <dgm:spPr/>
      <dgm:t>
        <a:bodyPr/>
        <a:lstStyle/>
        <a:p>
          <a:endParaRPr lang="ru-RU"/>
        </a:p>
      </dgm:t>
    </dgm:pt>
    <dgm:pt modelId="{7BE7BF55-9467-48E2-A04B-02D13C2F957D}" type="sibTrans" cxnId="{FCEFEC0B-A236-42A0-9B8A-B661A36E107D}">
      <dgm:prSet/>
      <dgm:spPr/>
      <dgm:t>
        <a:bodyPr/>
        <a:lstStyle/>
        <a:p>
          <a:endParaRPr lang="ru-RU"/>
        </a:p>
      </dgm:t>
    </dgm:pt>
    <dgm:pt modelId="{EFA3D451-5AAB-49C4-B502-90934AAEA439}">
      <dgm:prSet phldrT="[Текст]" custT="1"/>
      <dgm:spPr/>
      <dgm:t>
        <a:bodyPr/>
        <a:lstStyle/>
        <a:p>
          <a:r>
            <a:rPr lang="ru-RU" sz="2000" dirty="0">
              <a:solidFill>
                <a:schemeClr val="bg1"/>
              </a:solidFill>
            </a:rPr>
            <a:t>Крепкое здоровье</a:t>
          </a:r>
        </a:p>
      </dgm:t>
    </dgm:pt>
    <dgm:pt modelId="{777D7CA6-9867-4C51-91DD-1D4520547AB3}" type="parTrans" cxnId="{5B3DCA7F-869D-4F1A-BB27-BEE757813277}">
      <dgm:prSet/>
      <dgm:spPr/>
      <dgm:t>
        <a:bodyPr/>
        <a:lstStyle/>
        <a:p>
          <a:endParaRPr lang="ru-RU"/>
        </a:p>
      </dgm:t>
    </dgm:pt>
    <dgm:pt modelId="{1FA68F9D-88F5-4E4A-A9B6-9DAB08FC49FB}" type="sibTrans" cxnId="{5B3DCA7F-869D-4F1A-BB27-BEE757813277}">
      <dgm:prSet/>
      <dgm:spPr/>
      <dgm:t>
        <a:bodyPr/>
        <a:lstStyle/>
        <a:p>
          <a:endParaRPr lang="ru-RU"/>
        </a:p>
      </dgm:t>
    </dgm:pt>
    <dgm:pt modelId="{01A0BA28-0A47-4CBC-96C2-1C85D2BF4870}">
      <dgm:prSet phldrT="[Текст]" custT="1"/>
      <dgm:spPr/>
      <dgm:t>
        <a:bodyPr/>
        <a:lstStyle/>
        <a:p>
          <a:r>
            <a:rPr lang="ru-RU" sz="2000" dirty="0">
              <a:solidFill>
                <a:schemeClr val="bg1"/>
              </a:solidFill>
            </a:rPr>
            <a:t>Тяга к познанию</a:t>
          </a:r>
        </a:p>
      </dgm:t>
    </dgm:pt>
    <dgm:pt modelId="{DC3C496B-46EF-4CF0-A4D5-C4DEFB39A49B}" type="parTrans" cxnId="{083B4017-A1BA-4B22-AAB9-A75FE4D19F3A}">
      <dgm:prSet/>
      <dgm:spPr/>
      <dgm:t>
        <a:bodyPr/>
        <a:lstStyle/>
        <a:p>
          <a:endParaRPr lang="ru-RU"/>
        </a:p>
      </dgm:t>
    </dgm:pt>
    <dgm:pt modelId="{60CADF14-2C69-441B-ACAC-4891D806562E}" type="sibTrans" cxnId="{083B4017-A1BA-4B22-AAB9-A75FE4D19F3A}">
      <dgm:prSet/>
      <dgm:spPr/>
      <dgm:t>
        <a:bodyPr/>
        <a:lstStyle/>
        <a:p>
          <a:endParaRPr lang="ru-RU"/>
        </a:p>
      </dgm:t>
    </dgm:pt>
    <dgm:pt modelId="{7FAEB3D8-116F-4CEB-ADF5-661264317B5C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</a:rPr>
            <a:t>Добро-</a:t>
          </a:r>
        </a:p>
        <a:p>
          <a:r>
            <a:rPr lang="ru-RU" sz="2000" dirty="0" smtClean="0">
              <a:solidFill>
                <a:schemeClr val="bg1"/>
              </a:solidFill>
            </a:rPr>
            <a:t>совестный </a:t>
          </a:r>
          <a:r>
            <a:rPr lang="ru-RU" sz="2000" dirty="0">
              <a:solidFill>
                <a:schemeClr val="bg1"/>
              </a:solidFill>
            </a:rPr>
            <a:t>труд</a:t>
          </a:r>
        </a:p>
      </dgm:t>
    </dgm:pt>
    <dgm:pt modelId="{E5888026-6779-4249-BE66-1D8A6DBD94FC}" type="parTrans" cxnId="{FD04725C-667B-4608-B53D-45FD856521B2}">
      <dgm:prSet/>
      <dgm:spPr/>
      <dgm:t>
        <a:bodyPr/>
        <a:lstStyle/>
        <a:p>
          <a:endParaRPr lang="ru-RU"/>
        </a:p>
      </dgm:t>
    </dgm:pt>
    <dgm:pt modelId="{E9FD3035-FE86-4D00-8113-C5CCD5D73D1F}" type="sibTrans" cxnId="{FD04725C-667B-4608-B53D-45FD856521B2}">
      <dgm:prSet/>
      <dgm:spPr/>
      <dgm:t>
        <a:bodyPr/>
        <a:lstStyle/>
        <a:p>
          <a:endParaRPr lang="ru-RU"/>
        </a:p>
      </dgm:t>
    </dgm:pt>
    <dgm:pt modelId="{27C7C820-4135-4569-8DD3-0C8FB2C58578}" type="pres">
      <dgm:prSet presAssocID="{A6A8B8DD-632B-461E-98D9-F372FE9B728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378FDC-2ECF-4DEB-8E1F-0ADE8E151AF8}" type="pres">
      <dgm:prSet presAssocID="{C45DBB1D-7F22-4DF2-8A8B-465375794907}" presName="centerShape" presStyleLbl="node0" presStyleIdx="0" presStyleCnt="1" custScaleX="162522" custScaleY="111874"/>
      <dgm:spPr/>
      <dgm:t>
        <a:bodyPr/>
        <a:lstStyle/>
        <a:p>
          <a:endParaRPr lang="ru-RU"/>
        </a:p>
      </dgm:t>
    </dgm:pt>
    <dgm:pt modelId="{A964EE83-5ED8-473A-A479-DD0B967E8110}" type="pres">
      <dgm:prSet presAssocID="{E049ABBA-AAC2-44C2-B073-E4B508B0CB84}" presName="parTrans" presStyleLbl="sibTrans2D1" presStyleIdx="0" presStyleCnt="7"/>
      <dgm:spPr>
        <a:prstGeom prst="leftArrow">
          <a:avLst/>
        </a:prstGeom>
      </dgm:spPr>
      <dgm:t>
        <a:bodyPr/>
        <a:lstStyle/>
        <a:p>
          <a:endParaRPr lang="ru-RU"/>
        </a:p>
      </dgm:t>
    </dgm:pt>
    <dgm:pt modelId="{E36C614E-74E7-4495-AB61-C8790D34AA9C}" type="pres">
      <dgm:prSet presAssocID="{E049ABBA-AAC2-44C2-B073-E4B508B0CB84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F9CF0D01-3F35-459F-BD6B-EA6EBE6ED30E}" type="pres">
      <dgm:prSet presAssocID="{91329291-C2BD-4B6A-8E6F-4CCE63D101B0}" presName="node" presStyleLbl="node1" presStyleIdx="0" presStyleCnt="7" custScaleX="153541" custScaleY="111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AC3DAF-FC65-45B6-B5B3-E150832DEFF2}" type="pres">
      <dgm:prSet presAssocID="{8E9FD346-81DC-42D5-ACA8-B195E1DCB688}" presName="parTrans" presStyleLbl="sibTrans2D1" presStyleIdx="1" presStyleCnt="7"/>
      <dgm:spPr>
        <a:prstGeom prst="leftArrow">
          <a:avLst/>
        </a:prstGeom>
      </dgm:spPr>
      <dgm:t>
        <a:bodyPr/>
        <a:lstStyle/>
        <a:p>
          <a:endParaRPr lang="ru-RU"/>
        </a:p>
      </dgm:t>
    </dgm:pt>
    <dgm:pt modelId="{0213B141-377D-45BD-90C2-1D2936B050A9}" type="pres">
      <dgm:prSet presAssocID="{8E9FD346-81DC-42D5-ACA8-B195E1DCB688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7CFCA4A3-C18A-41F2-A46F-CE3E248D5C94}" type="pres">
      <dgm:prSet presAssocID="{98FCBBE5-051A-4063-87C5-AB66F898D173}" presName="node" presStyleLbl="node1" presStyleIdx="1" presStyleCnt="7" custScaleX="153541" custScaleY="111874" custRadScaleRad="111837" custRadScaleInc="18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29A93A-BD86-4596-994A-29DB6AF67072}" type="pres">
      <dgm:prSet presAssocID="{777D7CA6-9867-4C51-91DD-1D4520547AB3}" presName="parTrans" presStyleLbl="sibTrans2D1" presStyleIdx="2" presStyleCnt="7"/>
      <dgm:spPr>
        <a:prstGeom prst="leftArrow">
          <a:avLst/>
        </a:prstGeom>
      </dgm:spPr>
      <dgm:t>
        <a:bodyPr/>
        <a:lstStyle/>
        <a:p>
          <a:endParaRPr lang="ru-RU"/>
        </a:p>
      </dgm:t>
    </dgm:pt>
    <dgm:pt modelId="{1C4F2EE2-3EE7-46B9-99A4-BA06749F2A95}" type="pres">
      <dgm:prSet presAssocID="{777D7CA6-9867-4C51-91DD-1D4520547AB3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E4C67878-0481-400A-B7BD-D09571A91144}" type="pres">
      <dgm:prSet presAssocID="{EFA3D451-5AAB-49C4-B502-90934AAEA439}" presName="node" presStyleLbl="node1" presStyleIdx="2" presStyleCnt="7" custScaleX="153541" custScaleY="111874" custRadScaleRad="110454" custRadScaleInc="-6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E3B19-B172-454D-ACC6-98FAFC593E1D}" type="pres">
      <dgm:prSet presAssocID="{DC3C496B-46EF-4CF0-A4D5-C4DEFB39A49B}" presName="parTrans" presStyleLbl="sibTrans2D1" presStyleIdx="3" presStyleCnt="7"/>
      <dgm:spPr>
        <a:prstGeom prst="leftArrow">
          <a:avLst/>
        </a:prstGeom>
      </dgm:spPr>
      <dgm:t>
        <a:bodyPr/>
        <a:lstStyle/>
        <a:p>
          <a:endParaRPr lang="ru-RU"/>
        </a:p>
      </dgm:t>
    </dgm:pt>
    <dgm:pt modelId="{F5C5DA7B-AB3D-47FA-AAC1-9A0EC63D6D6E}" type="pres">
      <dgm:prSet presAssocID="{DC3C496B-46EF-4CF0-A4D5-C4DEFB39A49B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13D594FA-8907-4978-9C2F-47FA82EBE2E2}" type="pres">
      <dgm:prSet presAssocID="{01A0BA28-0A47-4CBC-96C2-1C85D2BF4870}" presName="node" presStyleLbl="node1" presStyleIdx="3" presStyleCnt="7" custScaleX="153541" custScaleY="111874" custRadScaleRad="105906" custRadScaleInc="-23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751583-0A44-4AEE-9D8A-741E6CA368C6}" type="pres">
      <dgm:prSet presAssocID="{DD675ABB-C011-476D-8753-BDC0E5D4ECAF}" presName="parTrans" presStyleLbl="sibTrans2D1" presStyleIdx="4" presStyleCnt="7"/>
      <dgm:spPr>
        <a:prstGeom prst="leftArrow">
          <a:avLst/>
        </a:prstGeom>
      </dgm:spPr>
      <dgm:t>
        <a:bodyPr/>
        <a:lstStyle/>
        <a:p>
          <a:endParaRPr lang="ru-RU"/>
        </a:p>
      </dgm:t>
    </dgm:pt>
    <dgm:pt modelId="{9E36AE4A-3992-49E0-86E1-8568C2DB364E}" type="pres">
      <dgm:prSet presAssocID="{DD675ABB-C011-476D-8753-BDC0E5D4ECAF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3BA37B3F-83FC-4BF5-8C40-AC6AEC6FB1EE}" type="pres">
      <dgm:prSet presAssocID="{9BC3B1BB-5883-4CEE-A3DE-DA4B6532DCA7}" presName="node" presStyleLbl="node1" presStyleIdx="4" presStyleCnt="7" custScaleX="153541" custScaleY="111874" custRadScaleRad="105906" custRadScaleInc="233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28B00C-547A-459B-A4A7-2BFF3650E194}" type="pres">
      <dgm:prSet presAssocID="{1C7A4516-276E-4563-B732-E941A7917BAE}" presName="parTrans" presStyleLbl="sibTrans2D1" presStyleIdx="5" presStyleCnt="7"/>
      <dgm:spPr>
        <a:prstGeom prst="leftArrow">
          <a:avLst/>
        </a:prstGeom>
      </dgm:spPr>
      <dgm:t>
        <a:bodyPr/>
        <a:lstStyle/>
        <a:p>
          <a:endParaRPr lang="ru-RU"/>
        </a:p>
      </dgm:t>
    </dgm:pt>
    <dgm:pt modelId="{F7FE937A-AC4B-4FA8-8085-B47E0FB4A0FB}" type="pres">
      <dgm:prSet presAssocID="{1C7A4516-276E-4563-B732-E941A7917BAE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3301E900-2B65-4D33-B17C-A3BDA3E7B391}" type="pres">
      <dgm:prSet presAssocID="{FF2628D5-B154-4115-BDBB-C8B264D2F504}" presName="node" presStyleLbl="node1" presStyleIdx="5" presStyleCnt="7" custScaleX="153541" custScaleY="111874" custRadScaleRad="110454" custRadScaleInc="6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95100-748D-4091-A12C-85403741F615}" type="pres">
      <dgm:prSet presAssocID="{E5888026-6779-4249-BE66-1D8A6DBD94FC}" presName="parTrans" presStyleLbl="sibTrans2D1" presStyleIdx="6" presStyleCnt="7"/>
      <dgm:spPr>
        <a:prstGeom prst="leftArrow">
          <a:avLst/>
        </a:prstGeom>
      </dgm:spPr>
      <dgm:t>
        <a:bodyPr/>
        <a:lstStyle/>
        <a:p>
          <a:endParaRPr lang="ru-RU"/>
        </a:p>
      </dgm:t>
    </dgm:pt>
    <dgm:pt modelId="{3F291DB1-4795-4C64-9B6C-4C02F1B1582A}" type="pres">
      <dgm:prSet presAssocID="{E5888026-6779-4249-BE66-1D8A6DBD94FC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4CD7561B-09FA-4119-A42E-C8D4051BBF2A}" type="pres">
      <dgm:prSet presAssocID="{7FAEB3D8-116F-4CEB-ADF5-661264317B5C}" presName="node" presStyleLbl="node1" presStyleIdx="6" presStyleCnt="7" custScaleX="153541" custScaleY="111874" custRadScaleRad="111837" custRadScaleInc="-18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B8EDAD-C569-4F26-B1C0-5A3ED0C45780}" type="presOf" srcId="{01A0BA28-0A47-4CBC-96C2-1C85D2BF4870}" destId="{13D594FA-8907-4978-9C2F-47FA82EBE2E2}" srcOrd="0" destOrd="0" presId="urn:microsoft.com/office/officeart/2005/8/layout/radial5"/>
    <dgm:cxn modelId="{FCEFEC0B-A236-42A0-9B8A-B661A36E107D}" srcId="{C45DBB1D-7F22-4DF2-8A8B-465375794907}" destId="{FF2628D5-B154-4115-BDBB-C8B264D2F504}" srcOrd="5" destOrd="0" parTransId="{1C7A4516-276E-4563-B732-E941A7917BAE}" sibTransId="{7BE7BF55-9467-48E2-A04B-02D13C2F957D}"/>
    <dgm:cxn modelId="{5B3DCA7F-869D-4F1A-BB27-BEE757813277}" srcId="{C45DBB1D-7F22-4DF2-8A8B-465375794907}" destId="{EFA3D451-5AAB-49C4-B502-90934AAEA439}" srcOrd="2" destOrd="0" parTransId="{777D7CA6-9867-4C51-91DD-1D4520547AB3}" sibTransId="{1FA68F9D-88F5-4E4A-A9B6-9DAB08FC49FB}"/>
    <dgm:cxn modelId="{9E2F7F06-56F3-4E21-8241-C37FEC2072E2}" type="presOf" srcId="{DD675ABB-C011-476D-8753-BDC0E5D4ECAF}" destId="{9E36AE4A-3992-49E0-86E1-8568C2DB364E}" srcOrd="1" destOrd="0" presId="urn:microsoft.com/office/officeart/2005/8/layout/radial5"/>
    <dgm:cxn modelId="{CAE4ADBF-7C4B-449D-A2A2-AB104AE0F9D3}" type="presOf" srcId="{91329291-C2BD-4B6A-8E6F-4CCE63D101B0}" destId="{F9CF0D01-3F35-459F-BD6B-EA6EBE6ED30E}" srcOrd="0" destOrd="0" presId="urn:microsoft.com/office/officeart/2005/8/layout/radial5"/>
    <dgm:cxn modelId="{E9356F5D-DADA-4549-BAB9-214C2D1443DA}" srcId="{C45DBB1D-7F22-4DF2-8A8B-465375794907}" destId="{9BC3B1BB-5883-4CEE-A3DE-DA4B6532DCA7}" srcOrd="4" destOrd="0" parTransId="{DD675ABB-C011-476D-8753-BDC0E5D4ECAF}" sibTransId="{AA01AA5A-DBDA-4D73-81E1-5D5D843F469E}"/>
    <dgm:cxn modelId="{083B4017-A1BA-4B22-AAB9-A75FE4D19F3A}" srcId="{C45DBB1D-7F22-4DF2-8A8B-465375794907}" destId="{01A0BA28-0A47-4CBC-96C2-1C85D2BF4870}" srcOrd="3" destOrd="0" parTransId="{DC3C496B-46EF-4CF0-A4D5-C4DEFB39A49B}" sibTransId="{60CADF14-2C69-441B-ACAC-4891D806562E}"/>
    <dgm:cxn modelId="{A237AC15-F647-404A-87BC-DDAE0A984293}" type="presOf" srcId="{777D7CA6-9867-4C51-91DD-1D4520547AB3}" destId="{1C4F2EE2-3EE7-46B9-99A4-BA06749F2A95}" srcOrd="1" destOrd="0" presId="urn:microsoft.com/office/officeart/2005/8/layout/radial5"/>
    <dgm:cxn modelId="{FD04725C-667B-4608-B53D-45FD856521B2}" srcId="{C45DBB1D-7F22-4DF2-8A8B-465375794907}" destId="{7FAEB3D8-116F-4CEB-ADF5-661264317B5C}" srcOrd="6" destOrd="0" parTransId="{E5888026-6779-4249-BE66-1D8A6DBD94FC}" sibTransId="{E9FD3035-FE86-4D00-8113-C5CCD5D73D1F}"/>
    <dgm:cxn modelId="{A62C67A7-2B55-432D-B611-8BFE4AB79354}" type="presOf" srcId="{8E9FD346-81DC-42D5-ACA8-B195E1DCB688}" destId="{0213B141-377D-45BD-90C2-1D2936B050A9}" srcOrd="1" destOrd="0" presId="urn:microsoft.com/office/officeart/2005/8/layout/radial5"/>
    <dgm:cxn modelId="{DC6ED114-74F8-4631-9B59-88BCC23DCB5D}" type="presOf" srcId="{1C7A4516-276E-4563-B732-E941A7917BAE}" destId="{B128B00C-547A-459B-A4A7-2BFF3650E194}" srcOrd="0" destOrd="0" presId="urn:microsoft.com/office/officeart/2005/8/layout/radial5"/>
    <dgm:cxn modelId="{E783A622-7516-4455-A09C-F93420FE49CD}" srcId="{C45DBB1D-7F22-4DF2-8A8B-465375794907}" destId="{91329291-C2BD-4B6A-8E6F-4CCE63D101B0}" srcOrd="0" destOrd="0" parTransId="{E049ABBA-AAC2-44C2-B073-E4B508B0CB84}" sibTransId="{B3DCE288-6D70-41DA-9FD4-8B2F60875EF1}"/>
    <dgm:cxn modelId="{D6406C5E-608C-4D6A-B96F-52B5C246C095}" type="presOf" srcId="{777D7CA6-9867-4C51-91DD-1D4520547AB3}" destId="{4829A93A-BD86-4596-994A-29DB6AF67072}" srcOrd="0" destOrd="0" presId="urn:microsoft.com/office/officeart/2005/8/layout/radial5"/>
    <dgm:cxn modelId="{3BDF98FF-DCD5-4900-B2F9-E45CBDAEF28B}" type="presOf" srcId="{DC3C496B-46EF-4CF0-A4D5-C4DEFB39A49B}" destId="{6D0E3B19-B172-454D-ACC6-98FAFC593E1D}" srcOrd="0" destOrd="0" presId="urn:microsoft.com/office/officeart/2005/8/layout/radial5"/>
    <dgm:cxn modelId="{33B4ACD1-95CE-4697-983F-35CB176A9AE8}" type="presOf" srcId="{DD675ABB-C011-476D-8753-BDC0E5D4ECAF}" destId="{B1751583-0A44-4AEE-9D8A-741E6CA368C6}" srcOrd="0" destOrd="0" presId="urn:microsoft.com/office/officeart/2005/8/layout/radial5"/>
    <dgm:cxn modelId="{85C9E52C-830A-46AB-AC78-8072F659A84D}" type="presOf" srcId="{7FAEB3D8-116F-4CEB-ADF5-661264317B5C}" destId="{4CD7561B-09FA-4119-A42E-C8D4051BBF2A}" srcOrd="0" destOrd="0" presId="urn:microsoft.com/office/officeart/2005/8/layout/radial5"/>
    <dgm:cxn modelId="{C0261E86-8ECD-4068-B00C-32BA5C90AE70}" type="presOf" srcId="{8E9FD346-81DC-42D5-ACA8-B195E1DCB688}" destId="{1AAC3DAF-FC65-45B6-B5B3-E150832DEFF2}" srcOrd="0" destOrd="0" presId="urn:microsoft.com/office/officeart/2005/8/layout/radial5"/>
    <dgm:cxn modelId="{3CCBF7A9-3205-42CB-B938-9237761CB15E}" type="presOf" srcId="{E049ABBA-AAC2-44C2-B073-E4B508B0CB84}" destId="{E36C614E-74E7-4495-AB61-C8790D34AA9C}" srcOrd="1" destOrd="0" presId="urn:microsoft.com/office/officeart/2005/8/layout/radial5"/>
    <dgm:cxn modelId="{6640E08A-24A8-42E0-AA17-8665773C3B14}" type="presOf" srcId="{1C7A4516-276E-4563-B732-E941A7917BAE}" destId="{F7FE937A-AC4B-4FA8-8085-B47E0FB4A0FB}" srcOrd="1" destOrd="0" presId="urn:microsoft.com/office/officeart/2005/8/layout/radial5"/>
    <dgm:cxn modelId="{FEA4C4FA-1A83-480C-8780-057F2EEC13D7}" type="presOf" srcId="{DC3C496B-46EF-4CF0-A4D5-C4DEFB39A49B}" destId="{F5C5DA7B-AB3D-47FA-AAC1-9A0EC63D6D6E}" srcOrd="1" destOrd="0" presId="urn:microsoft.com/office/officeart/2005/8/layout/radial5"/>
    <dgm:cxn modelId="{67239EA8-830C-49D6-A3B4-A474EE875DCA}" type="presOf" srcId="{E049ABBA-AAC2-44C2-B073-E4B508B0CB84}" destId="{A964EE83-5ED8-473A-A479-DD0B967E8110}" srcOrd="0" destOrd="0" presId="urn:microsoft.com/office/officeart/2005/8/layout/radial5"/>
    <dgm:cxn modelId="{BC56E1E5-6009-43FC-B181-C0ADB131A945}" type="presOf" srcId="{A6A8B8DD-632B-461E-98D9-F372FE9B728A}" destId="{27C7C820-4135-4569-8DD3-0C8FB2C58578}" srcOrd="0" destOrd="0" presId="urn:microsoft.com/office/officeart/2005/8/layout/radial5"/>
    <dgm:cxn modelId="{7B259E47-27B8-442E-87B6-D164B46B11A0}" type="presOf" srcId="{E5888026-6779-4249-BE66-1D8A6DBD94FC}" destId="{44A95100-748D-4091-A12C-85403741F615}" srcOrd="0" destOrd="0" presId="urn:microsoft.com/office/officeart/2005/8/layout/radial5"/>
    <dgm:cxn modelId="{FA046175-9F8E-4CFC-8B8A-3C0A83AE30D2}" srcId="{C45DBB1D-7F22-4DF2-8A8B-465375794907}" destId="{98FCBBE5-051A-4063-87C5-AB66F898D173}" srcOrd="1" destOrd="0" parTransId="{8E9FD346-81DC-42D5-ACA8-B195E1DCB688}" sibTransId="{35F2C883-88FD-4ADC-9C00-F7CC03598099}"/>
    <dgm:cxn modelId="{13C37059-7AC8-4A30-A3EF-2753D049D752}" type="presOf" srcId="{98FCBBE5-051A-4063-87C5-AB66F898D173}" destId="{7CFCA4A3-C18A-41F2-A46F-CE3E248D5C94}" srcOrd="0" destOrd="0" presId="urn:microsoft.com/office/officeart/2005/8/layout/radial5"/>
    <dgm:cxn modelId="{F933CBA7-D4DF-41B3-8D53-1BED99E791AF}" srcId="{A6A8B8DD-632B-461E-98D9-F372FE9B728A}" destId="{C45DBB1D-7F22-4DF2-8A8B-465375794907}" srcOrd="0" destOrd="0" parTransId="{44A14A86-AD6E-4369-87CF-2CC73554285E}" sibTransId="{EE594304-DD2F-41C7-B73E-3AB53134D361}"/>
    <dgm:cxn modelId="{37BC6C2A-FB75-4AC2-A256-F754DF288540}" type="presOf" srcId="{9BC3B1BB-5883-4CEE-A3DE-DA4B6532DCA7}" destId="{3BA37B3F-83FC-4BF5-8C40-AC6AEC6FB1EE}" srcOrd="0" destOrd="0" presId="urn:microsoft.com/office/officeart/2005/8/layout/radial5"/>
    <dgm:cxn modelId="{4A135FDB-D9B2-4DB2-B51D-A5B571AC60A1}" type="presOf" srcId="{FF2628D5-B154-4115-BDBB-C8B264D2F504}" destId="{3301E900-2B65-4D33-B17C-A3BDA3E7B391}" srcOrd="0" destOrd="0" presId="urn:microsoft.com/office/officeart/2005/8/layout/radial5"/>
    <dgm:cxn modelId="{D9DAAAFA-C8BA-42BD-A9A8-D079F0ADFDC5}" type="presOf" srcId="{E5888026-6779-4249-BE66-1D8A6DBD94FC}" destId="{3F291DB1-4795-4C64-9B6C-4C02F1B1582A}" srcOrd="1" destOrd="0" presId="urn:microsoft.com/office/officeart/2005/8/layout/radial5"/>
    <dgm:cxn modelId="{100B92D6-728D-4D9E-975B-C11C0BE61F07}" type="presOf" srcId="{C45DBB1D-7F22-4DF2-8A8B-465375794907}" destId="{3A378FDC-2ECF-4DEB-8E1F-0ADE8E151AF8}" srcOrd="0" destOrd="0" presId="urn:microsoft.com/office/officeart/2005/8/layout/radial5"/>
    <dgm:cxn modelId="{7F92E2E3-D892-453F-B173-6C714F05BA70}" type="presOf" srcId="{EFA3D451-5AAB-49C4-B502-90934AAEA439}" destId="{E4C67878-0481-400A-B7BD-D09571A91144}" srcOrd="0" destOrd="0" presId="urn:microsoft.com/office/officeart/2005/8/layout/radial5"/>
    <dgm:cxn modelId="{B1CF56E0-0CEA-4FB1-A99E-CC90A07835B0}" type="presParOf" srcId="{27C7C820-4135-4569-8DD3-0C8FB2C58578}" destId="{3A378FDC-2ECF-4DEB-8E1F-0ADE8E151AF8}" srcOrd="0" destOrd="0" presId="urn:microsoft.com/office/officeart/2005/8/layout/radial5"/>
    <dgm:cxn modelId="{CCC8D78C-42BE-4B28-978C-5E24B027A73E}" type="presParOf" srcId="{27C7C820-4135-4569-8DD3-0C8FB2C58578}" destId="{A964EE83-5ED8-473A-A479-DD0B967E8110}" srcOrd="1" destOrd="0" presId="urn:microsoft.com/office/officeart/2005/8/layout/radial5"/>
    <dgm:cxn modelId="{92A6B7F1-5A41-433F-9F7C-BC3C3594C087}" type="presParOf" srcId="{A964EE83-5ED8-473A-A479-DD0B967E8110}" destId="{E36C614E-74E7-4495-AB61-C8790D34AA9C}" srcOrd="0" destOrd="0" presId="urn:microsoft.com/office/officeart/2005/8/layout/radial5"/>
    <dgm:cxn modelId="{73996076-50B0-47A0-8D64-EF3769D3392F}" type="presParOf" srcId="{27C7C820-4135-4569-8DD3-0C8FB2C58578}" destId="{F9CF0D01-3F35-459F-BD6B-EA6EBE6ED30E}" srcOrd="2" destOrd="0" presId="urn:microsoft.com/office/officeart/2005/8/layout/radial5"/>
    <dgm:cxn modelId="{75D872E1-D53E-4050-9E72-F1F1AB10B6B0}" type="presParOf" srcId="{27C7C820-4135-4569-8DD3-0C8FB2C58578}" destId="{1AAC3DAF-FC65-45B6-B5B3-E150832DEFF2}" srcOrd="3" destOrd="0" presId="urn:microsoft.com/office/officeart/2005/8/layout/radial5"/>
    <dgm:cxn modelId="{6BFACC5D-FD31-4FC7-B61B-E95B23E5B9B1}" type="presParOf" srcId="{1AAC3DAF-FC65-45B6-B5B3-E150832DEFF2}" destId="{0213B141-377D-45BD-90C2-1D2936B050A9}" srcOrd="0" destOrd="0" presId="urn:microsoft.com/office/officeart/2005/8/layout/radial5"/>
    <dgm:cxn modelId="{42343921-2B13-4A49-B813-648785036962}" type="presParOf" srcId="{27C7C820-4135-4569-8DD3-0C8FB2C58578}" destId="{7CFCA4A3-C18A-41F2-A46F-CE3E248D5C94}" srcOrd="4" destOrd="0" presId="urn:microsoft.com/office/officeart/2005/8/layout/radial5"/>
    <dgm:cxn modelId="{AB06914B-9F25-42DC-877F-F7A686646DA2}" type="presParOf" srcId="{27C7C820-4135-4569-8DD3-0C8FB2C58578}" destId="{4829A93A-BD86-4596-994A-29DB6AF67072}" srcOrd="5" destOrd="0" presId="urn:microsoft.com/office/officeart/2005/8/layout/radial5"/>
    <dgm:cxn modelId="{4F392F96-9652-4B38-8058-EC531433A8C8}" type="presParOf" srcId="{4829A93A-BD86-4596-994A-29DB6AF67072}" destId="{1C4F2EE2-3EE7-46B9-99A4-BA06749F2A95}" srcOrd="0" destOrd="0" presId="urn:microsoft.com/office/officeart/2005/8/layout/radial5"/>
    <dgm:cxn modelId="{CF5EDE1F-DEB9-4164-A25E-93BC9A99D1AF}" type="presParOf" srcId="{27C7C820-4135-4569-8DD3-0C8FB2C58578}" destId="{E4C67878-0481-400A-B7BD-D09571A91144}" srcOrd="6" destOrd="0" presId="urn:microsoft.com/office/officeart/2005/8/layout/radial5"/>
    <dgm:cxn modelId="{727E4206-7414-4E6B-A32C-14435910CC5C}" type="presParOf" srcId="{27C7C820-4135-4569-8DD3-0C8FB2C58578}" destId="{6D0E3B19-B172-454D-ACC6-98FAFC593E1D}" srcOrd="7" destOrd="0" presId="urn:microsoft.com/office/officeart/2005/8/layout/radial5"/>
    <dgm:cxn modelId="{E86ADCEA-C0C8-4D86-AA7F-919A2BD7A584}" type="presParOf" srcId="{6D0E3B19-B172-454D-ACC6-98FAFC593E1D}" destId="{F5C5DA7B-AB3D-47FA-AAC1-9A0EC63D6D6E}" srcOrd="0" destOrd="0" presId="urn:microsoft.com/office/officeart/2005/8/layout/radial5"/>
    <dgm:cxn modelId="{70C12D64-FAA4-4327-9953-E3FA31FB71C2}" type="presParOf" srcId="{27C7C820-4135-4569-8DD3-0C8FB2C58578}" destId="{13D594FA-8907-4978-9C2F-47FA82EBE2E2}" srcOrd="8" destOrd="0" presId="urn:microsoft.com/office/officeart/2005/8/layout/radial5"/>
    <dgm:cxn modelId="{7A3CD241-C506-43EF-AA7C-434F06AF049C}" type="presParOf" srcId="{27C7C820-4135-4569-8DD3-0C8FB2C58578}" destId="{B1751583-0A44-4AEE-9D8A-741E6CA368C6}" srcOrd="9" destOrd="0" presId="urn:microsoft.com/office/officeart/2005/8/layout/radial5"/>
    <dgm:cxn modelId="{8C0E4BA5-3EEF-45B7-8826-88735C5492FF}" type="presParOf" srcId="{B1751583-0A44-4AEE-9D8A-741E6CA368C6}" destId="{9E36AE4A-3992-49E0-86E1-8568C2DB364E}" srcOrd="0" destOrd="0" presId="urn:microsoft.com/office/officeart/2005/8/layout/radial5"/>
    <dgm:cxn modelId="{481BFFC5-A3FC-4108-9305-B604E569D378}" type="presParOf" srcId="{27C7C820-4135-4569-8DD3-0C8FB2C58578}" destId="{3BA37B3F-83FC-4BF5-8C40-AC6AEC6FB1EE}" srcOrd="10" destOrd="0" presId="urn:microsoft.com/office/officeart/2005/8/layout/radial5"/>
    <dgm:cxn modelId="{03E9E50E-2A8C-450E-9C72-868D1F841193}" type="presParOf" srcId="{27C7C820-4135-4569-8DD3-0C8FB2C58578}" destId="{B128B00C-547A-459B-A4A7-2BFF3650E194}" srcOrd="11" destOrd="0" presId="urn:microsoft.com/office/officeart/2005/8/layout/radial5"/>
    <dgm:cxn modelId="{D19F9A46-BC1B-40B4-B14D-2A75F0F0011D}" type="presParOf" srcId="{B128B00C-547A-459B-A4A7-2BFF3650E194}" destId="{F7FE937A-AC4B-4FA8-8085-B47E0FB4A0FB}" srcOrd="0" destOrd="0" presId="urn:microsoft.com/office/officeart/2005/8/layout/radial5"/>
    <dgm:cxn modelId="{519B5553-345C-4A8C-86D2-67490B7258A7}" type="presParOf" srcId="{27C7C820-4135-4569-8DD3-0C8FB2C58578}" destId="{3301E900-2B65-4D33-B17C-A3BDA3E7B391}" srcOrd="12" destOrd="0" presId="urn:microsoft.com/office/officeart/2005/8/layout/radial5"/>
    <dgm:cxn modelId="{9D2A551F-AC8C-40E6-AE72-BEA4F4099473}" type="presParOf" srcId="{27C7C820-4135-4569-8DD3-0C8FB2C58578}" destId="{44A95100-748D-4091-A12C-85403741F615}" srcOrd="13" destOrd="0" presId="urn:microsoft.com/office/officeart/2005/8/layout/radial5"/>
    <dgm:cxn modelId="{9EA3353E-FA59-4AB2-B6A7-1C6FC0C7E39B}" type="presParOf" srcId="{44A95100-748D-4091-A12C-85403741F615}" destId="{3F291DB1-4795-4C64-9B6C-4C02F1B1582A}" srcOrd="0" destOrd="0" presId="urn:microsoft.com/office/officeart/2005/8/layout/radial5"/>
    <dgm:cxn modelId="{1944E801-F452-4402-A377-E666DC026C8B}" type="presParOf" srcId="{27C7C820-4135-4569-8DD3-0C8FB2C58578}" destId="{4CD7561B-09FA-4119-A42E-C8D4051BBF2A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58B4AC-DA59-47D8-81F2-EF785DB4A83A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37122F1-39E1-4694-9355-D2E8764904CD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bg1"/>
              </a:solidFill>
            </a:rPr>
            <a:t>1. Развивать ответственность к учению</a:t>
          </a:r>
          <a:endParaRPr lang="ru-RU" sz="2800" dirty="0">
            <a:solidFill>
              <a:schemeClr val="bg1"/>
            </a:solidFill>
          </a:endParaRPr>
        </a:p>
      </dgm:t>
    </dgm:pt>
    <dgm:pt modelId="{C5C6C5B6-D57C-4FBE-8A36-FE0785650BBE}" type="parTrans" cxnId="{E6318163-F08E-4403-867F-BCC3894AB5F3}">
      <dgm:prSet/>
      <dgm:spPr/>
      <dgm:t>
        <a:bodyPr/>
        <a:lstStyle/>
        <a:p>
          <a:endParaRPr lang="ru-RU"/>
        </a:p>
      </dgm:t>
    </dgm:pt>
    <dgm:pt modelId="{13A1A6E7-FD7B-4334-A914-992F19B171BD}" type="sibTrans" cxnId="{E6318163-F08E-4403-867F-BCC3894AB5F3}">
      <dgm:prSet/>
      <dgm:spPr/>
      <dgm:t>
        <a:bodyPr/>
        <a:lstStyle/>
        <a:p>
          <a:endParaRPr lang="ru-RU"/>
        </a:p>
      </dgm:t>
    </dgm:pt>
    <dgm:pt modelId="{C6599C06-3466-457C-9931-63F003665796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bg1"/>
              </a:solidFill>
            </a:rPr>
            <a:t>2. Формировать  патриотические и гражданские качества личности</a:t>
          </a:r>
          <a:endParaRPr lang="ru-RU" sz="2800" dirty="0">
            <a:solidFill>
              <a:schemeClr val="bg1"/>
            </a:solidFill>
          </a:endParaRPr>
        </a:p>
      </dgm:t>
    </dgm:pt>
    <dgm:pt modelId="{9B4CE567-9F54-40A4-801E-BA47818726B2}" type="parTrans" cxnId="{E8C6567C-E33B-4BFC-9BF1-18B0C1852B0C}">
      <dgm:prSet/>
      <dgm:spPr/>
      <dgm:t>
        <a:bodyPr/>
        <a:lstStyle/>
        <a:p>
          <a:endParaRPr lang="ru-RU"/>
        </a:p>
      </dgm:t>
    </dgm:pt>
    <dgm:pt modelId="{BE2FDC9E-A255-42EA-8D0F-877888915DA5}" type="sibTrans" cxnId="{E8C6567C-E33B-4BFC-9BF1-18B0C1852B0C}">
      <dgm:prSet/>
      <dgm:spPr/>
      <dgm:t>
        <a:bodyPr/>
        <a:lstStyle/>
        <a:p>
          <a:endParaRPr lang="ru-RU"/>
        </a:p>
      </dgm:t>
    </dgm:pt>
    <dgm:pt modelId="{C6666728-210C-4B10-9294-B1FBB911AD42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bg1"/>
              </a:solidFill>
            </a:rPr>
            <a:t>3. Создать условия для успешного личностного роста через самоуправление</a:t>
          </a:r>
          <a:endParaRPr lang="ru-RU" sz="2800" dirty="0">
            <a:solidFill>
              <a:schemeClr val="bg1"/>
            </a:solidFill>
          </a:endParaRPr>
        </a:p>
      </dgm:t>
    </dgm:pt>
    <dgm:pt modelId="{9E19C69C-503C-4486-8BC4-384843603252}" type="parTrans" cxnId="{290904EF-1E3E-4239-A24F-03EC58C8CE08}">
      <dgm:prSet/>
      <dgm:spPr/>
      <dgm:t>
        <a:bodyPr/>
        <a:lstStyle/>
        <a:p>
          <a:endParaRPr lang="ru-RU"/>
        </a:p>
      </dgm:t>
    </dgm:pt>
    <dgm:pt modelId="{109DF2FB-9B2E-43B9-8C79-571E0DB127FC}" type="sibTrans" cxnId="{290904EF-1E3E-4239-A24F-03EC58C8CE08}">
      <dgm:prSet/>
      <dgm:spPr/>
      <dgm:t>
        <a:bodyPr/>
        <a:lstStyle/>
        <a:p>
          <a:endParaRPr lang="ru-RU"/>
        </a:p>
      </dgm:t>
    </dgm:pt>
    <dgm:pt modelId="{E5AE43DE-8BEF-4A02-8771-5BC19688299E}">
      <dgm:prSet custT="1"/>
      <dgm:spPr/>
      <dgm:t>
        <a:bodyPr/>
        <a:lstStyle/>
        <a:p>
          <a:r>
            <a:rPr lang="ru-RU" sz="2800" dirty="0" smtClean="0">
              <a:solidFill>
                <a:schemeClr val="bg1"/>
              </a:solidFill>
            </a:rPr>
            <a:t>6. Воспитывать  уважения к культуре, языкам, традициям и обычаям народа</a:t>
          </a:r>
          <a:endParaRPr lang="ru-RU" sz="2800" dirty="0">
            <a:solidFill>
              <a:schemeClr val="bg1"/>
            </a:solidFill>
          </a:endParaRPr>
        </a:p>
      </dgm:t>
    </dgm:pt>
    <dgm:pt modelId="{C3B4D2FC-1A45-493F-AC48-CAC68E0711C9}" type="parTrans" cxnId="{579DA431-A2B3-4BC7-AA99-BF706E18EE57}">
      <dgm:prSet/>
      <dgm:spPr/>
      <dgm:t>
        <a:bodyPr/>
        <a:lstStyle/>
        <a:p>
          <a:endParaRPr lang="ru-RU"/>
        </a:p>
      </dgm:t>
    </dgm:pt>
    <dgm:pt modelId="{FCA65D02-27AB-4A04-A332-2A08B95DCA55}" type="sibTrans" cxnId="{579DA431-A2B3-4BC7-AA99-BF706E18EE57}">
      <dgm:prSet/>
      <dgm:spPr/>
      <dgm:t>
        <a:bodyPr/>
        <a:lstStyle/>
        <a:p>
          <a:endParaRPr lang="ru-RU"/>
        </a:p>
      </dgm:t>
    </dgm:pt>
    <dgm:pt modelId="{F33D5EC6-1037-4BBC-BEBB-BFCF695F5E37}">
      <dgm:prSet custT="1"/>
      <dgm:spPr/>
      <dgm:t>
        <a:bodyPr/>
        <a:lstStyle/>
        <a:p>
          <a:r>
            <a:rPr lang="ru-RU" sz="2800" dirty="0" smtClean="0">
              <a:solidFill>
                <a:schemeClr val="bg1"/>
              </a:solidFill>
            </a:rPr>
            <a:t>5. Формировать ответственное отношение к своему здоровью и здоровому образу жизни</a:t>
          </a:r>
          <a:endParaRPr lang="ru-RU" sz="2800" dirty="0">
            <a:solidFill>
              <a:schemeClr val="bg1"/>
            </a:solidFill>
          </a:endParaRPr>
        </a:p>
      </dgm:t>
    </dgm:pt>
    <dgm:pt modelId="{42CC5170-BDEE-444D-8690-6040EBD2E127}" type="parTrans" cxnId="{40D9EBE5-AA86-4C50-8128-88C8B3ADE4CF}">
      <dgm:prSet/>
      <dgm:spPr/>
      <dgm:t>
        <a:bodyPr/>
        <a:lstStyle/>
        <a:p>
          <a:endParaRPr lang="ru-RU"/>
        </a:p>
      </dgm:t>
    </dgm:pt>
    <dgm:pt modelId="{E31D67A5-0619-46F3-B6ED-1D0E7C485803}" type="sibTrans" cxnId="{40D9EBE5-AA86-4C50-8128-88C8B3ADE4CF}">
      <dgm:prSet/>
      <dgm:spPr/>
      <dgm:t>
        <a:bodyPr/>
        <a:lstStyle/>
        <a:p>
          <a:endParaRPr lang="ru-RU"/>
        </a:p>
      </dgm:t>
    </dgm:pt>
    <dgm:pt modelId="{1C537875-8076-4022-B4FD-336F72C586DF}">
      <dgm:prSet custT="1"/>
      <dgm:spPr/>
      <dgm:t>
        <a:bodyPr/>
        <a:lstStyle/>
        <a:p>
          <a:r>
            <a:rPr lang="ru-RU" sz="2800" dirty="0" smtClean="0">
              <a:solidFill>
                <a:schemeClr val="bg1"/>
              </a:solidFill>
            </a:rPr>
            <a:t>4. Воспитывать чувство ответственности за состояние природных ресурсов</a:t>
          </a:r>
          <a:endParaRPr lang="ru-RU" sz="2800" dirty="0">
            <a:solidFill>
              <a:schemeClr val="bg1"/>
            </a:solidFill>
          </a:endParaRPr>
        </a:p>
      </dgm:t>
    </dgm:pt>
    <dgm:pt modelId="{73D860F6-6E82-4BA7-B5CF-26DF6955F6EA}" type="parTrans" cxnId="{75608C9B-2C51-43C6-9EFC-159EB89C5936}">
      <dgm:prSet/>
      <dgm:spPr/>
      <dgm:t>
        <a:bodyPr/>
        <a:lstStyle/>
        <a:p>
          <a:endParaRPr lang="ru-RU"/>
        </a:p>
      </dgm:t>
    </dgm:pt>
    <dgm:pt modelId="{8FCC1533-EBE2-48F3-932A-3E0402DF6BC9}" type="sibTrans" cxnId="{75608C9B-2C51-43C6-9EFC-159EB89C5936}">
      <dgm:prSet/>
      <dgm:spPr/>
      <dgm:t>
        <a:bodyPr/>
        <a:lstStyle/>
        <a:p>
          <a:endParaRPr lang="ru-RU"/>
        </a:p>
      </dgm:t>
    </dgm:pt>
    <dgm:pt modelId="{06067CE2-FD2D-4454-ACC6-52457568029A}">
      <dgm:prSet custT="1"/>
      <dgm:spPr/>
      <dgm:t>
        <a:bodyPr/>
        <a:lstStyle/>
        <a:p>
          <a:r>
            <a:rPr lang="ru-RU" sz="2800" dirty="0" smtClean="0">
              <a:solidFill>
                <a:schemeClr val="bg1"/>
              </a:solidFill>
            </a:rPr>
            <a:t>7. Организовать социальное партнерство с семьёй</a:t>
          </a:r>
          <a:endParaRPr lang="ru-RU" sz="1050" dirty="0">
            <a:solidFill>
              <a:schemeClr val="bg1"/>
            </a:solidFill>
          </a:endParaRPr>
        </a:p>
      </dgm:t>
    </dgm:pt>
    <dgm:pt modelId="{BEAA7509-72D7-42AE-A857-806746A2F50B}" type="parTrans" cxnId="{02C9AD72-11BD-4F34-BE2E-4CFC3DB5C611}">
      <dgm:prSet/>
      <dgm:spPr/>
      <dgm:t>
        <a:bodyPr/>
        <a:lstStyle/>
        <a:p>
          <a:endParaRPr lang="ru-RU"/>
        </a:p>
      </dgm:t>
    </dgm:pt>
    <dgm:pt modelId="{7BCFAD59-8C2F-49B6-BD4D-38F1C8C361FE}" type="sibTrans" cxnId="{02C9AD72-11BD-4F34-BE2E-4CFC3DB5C611}">
      <dgm:prSet/>
      <dgm:spPr/>
      <dgm:t>
        <a:bodyPr/>
        <a:lstStyle/>
        <a:p>
          <a:endParaRPr lang="ru-RU"/>
        </a:p>
      </dgm:t>
    </dgm:pt>
    <dgm:pt modelId="{D820C171-8BBB-4897-BB4C-A542A7B97AB2}" type="pres">
      <dgm:prSet presAssocID="{0258B4AC-DA59-47D8-81F2-EF785DB4A8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C209D2-5B55-4F69-8FBC-190776B8D505}" type="pres">
      <dgm:prSet presAssocID="{137122F1-39E1-4694-9355-D2E8764904CD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786098-09CD-40D3-9177-4E495A222106}" type="pres">
      <dgm:prSet presAssocID="{13A1A6E7-FD7B-4334-A914-992F19B171BD}" presName="spacer" presStyleCnt="0"/>
      <dgm:spPr/>
    </dgm:pt>
    <dgm:pt modelId="{B4CA5194-181E-47C7-AB8E-4B64AD634DEF}" type="pres">
      <dgm:prSet presAssocID="{C6599C06-3466-457C-9931-63F003665796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26E850-1A08-4803-ABDC-F3C05A8284F4}" type="pres">
      <dgm:prSet presAssocID="{BE2FDC9E-A255-42EA-8D0F-877888915DA5}" presName="spacer" presStyleCnt="0"/>
      <dgm:spPr/>
    </dgm:pt>
    <dgm:pt modelId="{DE0BE0DE-8C57-43CB-B7BE-BB3A9E1E6E82}" type="pres">
      <dgm:prSet presAssocID="{C6666728-210C-4B10-9294-B1FBB911AD42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983EC2-7FCA-419D-9AE9-EC3A107C0D4D}" type="pres">
      <dgm:prSet presAssocID="{109DF2FB-9B2E-43B9-8C79-571E0DB127FC}" presName="spacer" presStyleCnt="0"/>
      <dgm:spPr/>
    </dgm:pt>
    <dgm:pt modelId="{9806CEFE-6118-454D-A86F-187C5E78ACCC}" type="pres">
      <dgm:prSet presAssocID="{1C537875-8076-4022-B4FD-336F72C586DF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D3E4BE-BF86-41A2-A6CB-46FD08A4B0C8}" type="pres">
      <dgm:prSet presAssocID="{8FCC1533-EBE2-48F3-932A-3E0402DF6BC9}" presName="spacer" presStyleCnt="0"/>
      <dgm:spPr/>
    </dgm:pt>
    <dgm:pt modelId="{D711AFE9-D712-4857-803A-27AC51271917}" type="pres">
      <dgm:prSet presAssocID="{F33D5EC6-1037-4BBC-BEBB-BFCF695F5E37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3885F2-28A1-4429-897C-BCA9BEEA958B}" type="pres">
      <dgm:prSet presAssocID="{E31D67A5-0619-46F3-B6ED-1D0E7C485803}" presName="spacer" presStyleCnt="0"/>
      <dgm:spPr/>
    </dgm:pt>
    <dgm:pt modelId="{0449AFE9-03B1-4139-B578-CCAF052F6B01}" type="pres">
      <dgm:prSet presAssocID="{E5AE43DE-8BEF-4A02-8771-5BC19688299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43F85-933D-46D0-BC26-E73FF76281E4}" type="pres">
      <dgm:prSet presAssocID="{FCA65D02-27AB-4A04-A332-2A08B95DCA55}" presName="spacer" presStyleCnt="0"/>
      <dgm:spPr/>
    </dgm:pt>
    <dgm:pt modelId="{714D82AA-2453-4484-8B71-46D2D1E9C88E}" type="pres">
      <dgm:prSet presAssocID="{06067CE2-FD2D-4454-ACC6-52457568029A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318163-F08E-4403-867F-BCC3894AB5F3}" srcId="{0258B4AC-DA59-47D8-81F2-EF785DB4A83A}" destId="{137122F1-39E1-4694-9355-D2E8764904CD}" srcOrd="0" destOrd="0" parTransId="{C5C6C5B6-D57C-4FBE-8A36-FE0785650BBE}" sibTransId="{13A1A6E7-FD7B-4334-A914-992F19B171BD}"/>
    <dgm:cxn modelId="{A122E91E-9997-46FB-B091-E3CBA02A4FD1}" type="presOf" srcId="{F33D5EC6-1037-4BBC-BEBB-BFCF695F5E37}" destId="{D711AFE9-D712-4857-803A-27AC51271917}" srcOrd="0" destOrd="0" presId="urn:microsoft.com/office/officeart/2005/8/layout/vList2"/>
    <dgm:cxn modelId="{E8C6567C-E33B-4BFC-9BF1-18B0C1852B0C}" srcId="{0258B4AC-DA59-47D8-81F2-EF785DB4A83A}" destId="{C6599C06-3466-457C-9931-63F003665796}" srcOrd="1" destOrd="0" parTransId="{9B4CE567-9F54-40A4-801E-BA47818726B2}" sibTransId="{BE2FDC9E-A255-42EA-8D0F-877888915DA5}"/>
    <dgm:cxn modelId="{75608C9B-2C51-43C6-9EFC-159EB89C5936}" srcId="{0258B4AC-DA59-47D8-81F2-EF785DB4A83A}" destId="{1C537875-8076-4022-B4FD-336F72C586DF}" srcOrd="3" destOrd="0" parTransId="{73D860F6-6E82-4BA7-B5CF-26DF6955F6EA}" sibTransId="{8FCC1533-EBE2-48F3-932A-3E0402DF6BC9}"/>
    <dgm:cxn modelId="{303786BB-8E8E-434C-B9FE-D92923E9F04C}" type="presOf" srcId="{C6599C06-3466-457C-9931-63F003665796}" destId="{B4CA5194-181E-47C7-AB8E-4B64AD634DEF}" srcOrd="0" destOrd="0" presId="urn:microsoft.com/office/officeart/2005/8/layout/vList2"/>
    <dgm:cxn modelId="{DC1E225D-8455-4C79-8C14-51016FE29F90}" type="presOf" srcId="{E5AE43DE-8BEF-4A02-8771-5BC19688299E}" destId="{0449AFE9-03B1-4139-B578-CCAF052F6B01}" srcOrd="0" destOrd="0" presId="urn:microsoft.com/office/officeart/2005/8/layout/vList2"/>
    <dgm:cxn modelId="{CCD8E179-E43C-456D-8A23-D624022E49BE}" type="presOf" srcId="{1C537875-8076-4022-B4FD-336F72C586DF}" destId="{9806CEFE-6118-454D-A86F-187C5E78ACCC}" srcOrd="0" destOrd="0" presId="urn:microsoft.com/office/officeart/2005/8/layout/vList2"/>
    <dgm:cxn modelId="{F5CC23A1-0981-4824-9F16-05E60FCBC802}" type="presOf" srcId="{06067CE2-FD2D-4454-ACC6-52457568029A}" destId="{714D82AA-2453-4484-8B71-46D2D1E9C88E}" srcOrd="0" destOrd="0" presId="urn:microsoft.com/office/officeart/2005/8/layout/vList2"/>
    <dgm:cxn modelId="{2B10DC8E-648E-4213-90F9-61A056F56D76}" type="presOf" srcId="{137122F1-39E1-4694-9355-D2E8764904CD}" destId="{9FC209D2-5B55-4F69-8FBC-190776B8D505}" srcOrd="0" destOrd="0" presId="urn:microsoft.com/office/officeart/2005/8/layout/vList2"/>
    <dgm:cxn modelId="{290904EF-1E3E-4239-A24F-03EC58C8CE08}" srcId="{0258B4AC-DA59-47D8-81F2-EF785DB4A83A}" destId="{C6666728-210C-4B10-9294-B1FBB911AD42}" srcOrd="2" destOrd="0" parTransId="{9E19C69C-503C-4486-8BC4-384843603252}" sibTransId="{109DF2FB-9B2E-43B9-8C79-571E0DB127FC}"/>
    <dgm:cxn modelId="{40D9EBE5-AA86-4C50-8128-88C8B3ADE4CF}" srcId="{0258B4AC-DA59-47D8-81F2-EF785DB4A83A}" destId="{F33D5EC6-1037-4BBC-BEBB-BFCF695F5E37}" srcOrd="4" destOrd="0" parTransId="{42CC5170-BDEE-444D-8690-6040EBD2E127}" sibTransId="{E31D67A5-0619-46F3-B6ED-1D0E7C485803}"/>
    <dgm:cxn modelId="{F398AE2D-BE40-4039-8388-7525AFC1F6E7}" type="presOf" srcId="{0258B4AC-DA59-47D8-81F2-EF785DB4A83A}" destId="{D820C171-8BBB-4897-BB4C-A542A7B97AB2}" srcOrd="0" destOrd="0" presId="urn:microsoft.com/office/officeart/2005/8/layout/vList2"/>
    <dgm:cxn modelId="{579DA431-A2B3-4BC7-AA99-BF706E18EE57}" srcId="{0258B4AC-DA59-47D8-81F2-EF785DB4A83A}" destId="{E5AE43DE-8BEF-4A02-8771-5BC19688299E}" srcOrd="5" destOrd="0" parTransId="{C3B4D2FC-1A45-493F-AC48-CAC68E0711C9}" sibTransId="{FCA65D02-27AB-4A04-A332-2A08B95DCA55}"/>
    <dgm:cxn modelId="{02C9AD72-11BD-4F34-BE2E-4CFC3DB5C611}" srcId="{0258B4AC-DA59-47D8-81F2-EF785DB4A83A}" destId="{06067CE2-FD2D-4454-ACC6-52457568029A}" srcOrd="6" destOrd="0" parTransId="{BEAA7509-72D7-42AE-A857-806746A2F50B}" sibTransId="{7BCFAD59-8C2F-49B6-BD4D-38F1C8C361FE}"/>
    <dgm:cxn modelId="{BAA9666F-2179-4682-88FB-A44D11F810C6}" type="presOf" srcId="{C6666728-210C-4B10-9294-B1FBB911AD42}" destId="{DE0BE0DE-8C57-43CB-B7BE-BB3A9E1E6E82}" srcOrd="0" destOrd="0" presId="urn:microsoft.com/office/officeart/2005/8/layout/vList2"/>
    <dgm:cxn modelId="{6A892684-9782-47AF-8C7E-F24F74DBC8C6}" type="presParOf" srcId="{D820C171-8BBB-4897-BB4C-A542A7B97AB2}" destId="{9FC209D2-5B55-4F69-8FBC-190776B8D505}" srcOrd="0" destOrd="0" presId="urn:microsoft.com/office/officeart/2005/8/layout/vList2"/>
    <dgm:cxn modelId="{1636B963-E254-4D92-9B5F-B95EC9FA7A5B}" type="presParOf" srcId="{D820C171-8BBB-4897-BB4C-A542A7B97AB2}" destId="{39786098-09CD-40D3-9177-4E495A222106}" srcOrd="1" destOrd="0" presId="urn:microsoft.com/office/officeart/2005/8/layout/vList2"/>
    <dgm:cxn modelId="{EFF59AD0-6301-4F27-A4CE-4811915FDF1C}" type="presParOf" srcId="{D820C171-8BBB-4897-BB4C-A542A7B97AB2}" destId="{B4CA5194-181E-47C7-AB8E-4B64AD634DEF}" srcOrd="2" destOrd="0" presId="urn:microsoft.com/office/officeart/2005/8/layout/vList2"/>
    <dgm:cxn modelId="{BB8FA16D-525B-4D5F-9A28-83A17860EA3B}" type="presParOf" srcId="{D820C171-8BBB-4897-BB4C-A542A7B97AB2}" destId="{C226E850-1A08-4803-ABDC-F3C05A8284F4}" srcOrd="3" destOrd="0" presId="urn:microsoft.com/office/officeart/2005/8/layout/vList2"/>
    <dgm:cxn modelId="{6E3C195D-A4D4-4B7C-9CE5-74A119EF06EF}" type="presParOf" srcId="{D820C171-8BBB-4897-BB4C-A542A7B97AB2}" destId="{DE0BE0DE-8C57-43CB-B7BE-BB3A9E1E6E82}" srcOrd="4" destOrd="0" presId="urn:microsoft.com/office/officeart/2005/8/layout/vList2"/>
    <dgm:cxn modelId="{A4AA3248-CBCD-4D6D-A0DC-23ED6208D050}" type="presParOf" srcId="{D820C171-8BBB-4897-BB4C-A542A7B97AB2}" destId="{DF983EC2-7FCA-419D-9AE9-EC3A107C0D4D}" srcOrd="5" destOrd="0" presId="urn:microsoft.com/office/officeart/2005/8/layout/vList2"/>
    <dgm:cxn modelId="{C87D8A77-A247-417F-8492-34414E23677C}" type="presParOf" srcId="{D820C171-8BBB-4897-BB4C-A542A7B97AB2}" destId="{9806CEFE-6118-454D-A86F-187C5E78ACCC}" srcOrd="6" destOrd="0" presId="urn:microsoft.com/office/officeart/2005/8/layout/vList2"/>
    <dgm:cxn modelId="{5263498D-F960-4BE6-8149-D44258D59E89}" type="presParOf" srcId="{D820C171-8BBB-4897-BB4C-A542A7B97AB2}" destId="{8FD3E4BE-BF86-41A2-A6CB-46FD08A4B0C8}" srcOrd="7" destOrd="0" presId="urn:microsoft.com/office/officeart/2005/8/layout/vList2"/>
    <dgm:cxn modelId="{CD215CAA-9A8F-4B1C-BEB8-9E98D4ECDC34}" type="presParOf" srcId="{D820C171-8BBB-4897-BB4C-A542A7B97AB2}" destId="{D711AFE9-D712-4857-803A-27AC51271917}" srcOrd="8" destOrd="0" presId="urn:microsoft.com/office/officeart/2005/8/layout/vList2"/>
    <dgm:cxn modelId="{80C5348F-2A95-4FB2-8CD3-71C1D7F890C2}" type="presParOf" srcId="{D820C171-8BBB-4897-BB4C-A542A7B97AB2}" destId="{713885F2-28A1-4429-897C-BCA9BEEA958B}" srcOrd="9" destOrd="0" presId="urn:microsoft.com/office/officeart/2005/8/layout/vList2"/>
    <dgm:cxn modelId="{E833613D-69B6-4B08-8FE2-C6C54B0DBF25}" type="presParOf" srcId="{D820C171-8BBB-4897-BB4C-A542A7B97AB2}" destId="{0449AFE9-03B1-4139-B578-CCAF052F6B01}" srcOrd="10" destOrd="0" presId="urn:microsoft.com/office/officeart/2005/8/layout/vList2"/>
    <dgm:cxn modelId="{2017A7BB-5F59-45F6-9765-CBE05709699E}" type="presParOf" srcId="{D820C171-8BBB-4897-BB4C-A542A7B97AB2}" destId="{1DA43F85-933D-46D0-BC26-E73FF76281E4}" srcOrd="11" destOrd="0" presId="urn:microsoft.com/office/officeart/2005/8/layout/vList2"/>
    <dgm:cxn modelId="{D4667EBC-7ECE-4EFD-85CC-82703FADCBE5}" type="presParOf" srcId="{D820C171-8BBB-4897-BB4C-A542A7B97AB2}" destId="{714D82AA-2453-4484-8B71-46D2D1E9C88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69B25E-DE23-4A22-8E04-37F842BEBC4A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777420-2CC3-4151-AC9D-801298FA93AF}">
      <dgm:prSet phldrT="[Текст]" custT="1"/>
      <dgm:spPr>
        <a:solidFill>
          <a:srgbClr val="FFCC00"/>
        </a:solidFill>
      </dgm:spPr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«К гражданскому обществу»</a:t>
          </a:r>
          <a:endParaRPr lang="ru-RU" sz="2400" dirty="0">
            <a:solidFill>
              <a:schemeClr val="bg1"/>
            </a:solidFill>
          </a:endParaRPr>
        </a:p>
      </dgm:t>
    </dgm:pt>
    <dgm:pt modelId="{62464053-8348-4D59-A52E-50B34D9D0C63}" type="parTrans" cxnId="{917B2A6E-32E6-4CB7-84E0-D868CD89A113}">
      <dgm:prSet/>
      <dgm:spPr/>
      <dgm:t>
        <a:bodyPr/>
        <a:lstStyle/>
        <a:p>
          <a:endParaRPr lang="ru-RU"/>
        </a:p>
      </dgm:t>
    </dgm:pt>
    <dgm:pt modelId="{5EF7E747-AECC-4113-A99E-A7F97BB31DF4}" type="sibTrans" cxnId="{917B2A6E-32E6-4CB7-84E0-D868CD89A113}">
      <dgm:prSet/>
      <dgm:spPr/>
      <dgm:t>
        <a:bodyPr/>
        <a:lstStyle/>
        <a:p>
          <a:endParaRPr lang="ru-RU"/>
        </a:p>
      </dgm:t>
    </dgm:pt>
    <dgm:pt modelId="{ED7B7A2C-13E5-48BF-8780-8EC8D188010A}">
      <dgm:prSet/>
      <dgm:spPr>
        <a:solidFill>
          <a:srgbClr val="CCFF33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«С нами семья»</a:t>
          </a:r>
          <a:endParaRPr lang="ru-RU" dirty="0">
            <a:solidFill>
              <a:schemeClr val="bg1"/>
            </a:solidFill>
          </a:endParaRPr>
        </a:p>
      </dgm:t>
    </dgm:pt>
    <dgm:pt modelId="{32111AC4-ED50-4838-9B7F-D4DD3A22D5B2}" type="parTrans" cxnId="{2ECD3B75-CEFE-43C9-A337-F2B7C8A2303C}">
      <dgm:prSet/>
      <dgm:spPr/>
      <dgm:t>
        <a:bodyPr/>
        <a:lstStyle/>
        <a:p>
          <a:endParaRPr lang="ru-RU"/>
        </a:p>
      </dgm:t>
    </dgm:pt>
    <dgm:pt modelId="{6C64D1FE-83A9-46AE-B363-D68E6DAA9747}" type="sibTrans" cxnId="{2ECD3B75-CEFE-43C9-A337-F2B7C8A2303C}">
      <dgm:prSet/>
      <dgm:spPr/>
      <dgm:t>
        <a:bodyPr/>
        <a:lstStyle/>
        <a:p>
          <a:endParaRPr lang="ru-RU"/>
        </a:p>
      </dgm:t>
    </dgm:pt>
    <dgm:pt modelId="{39BFFB35-9240-44FF-8227-A4154131D909}">
      <dgm:prSet/>
      <dgm:spPr>
        <a:solidFill>
          <a:srgbClr val="FFFF66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«Содружество»</a:t>
          </a:r>
          <a:endParaRPr lang="ru-RU" dirty="0">
            <a:solidFill>
              <a:schemeClr val="bg1"/>
            </a:solidFill>
          </a:endParaRPr>
        </a:p>
      </dgm:t>
    </dgm:pt>
    <dgm:pt modelId="{D409940E-DFF9-4228-80BC-21F42B187100}" type="parTrans" cxnId="{BCFD2B76-0324-4168-B3A0-C8696979236E}">
      <dgm:prSet/>
      <dgm:spPr/>
      <dgm:t>
        <a:bodyPr/>
        <a:lstStyle/>
        <a:p>
          <a:endParaRPr lang="ru-RU"/>
        </a:p>
      </dgm:t>
    </dgm:pt>
    <dgm:pt modelId="{F3DCF02A-537D-451C-9438-3E591E041D65}" type="sibTrans" cxnId="{BCFD2B76-0324-4168-B3A0-C8696979236E}">
      <dgm:prSet/>
      <dgm:spPr/>
      <dgm:t>
        <a:bodyPr/>
        <a:lstStyle/>
        <a:p>
          <a:endParaRPr lang="ru-RU"/>
        </a:p>
      </dgm:t>
    </dgm:pt>
    <dgm:pt modelId="{9DF4A63C-15E4-4989-8533-44CF388BEA74}">
      <dgm:prSet phldrT="[Текст]"/>
      <dgm:spPr>
        <a:solidFill>
          <a:srgbClr val="99FF33"/>
        </a:solidFill>
      </dgm:spPr>
      <dgm:t>
        <a:bodyPr/>
        <a:lstStyle/>
        <a:p>
          <a:r>
            <a:rPr lang="ru-RU" b="0" dirty="0" smtClean="0">
              <a:solidFill>
                <a:schemeClr val="bg1"/>
              </a:solidFill>
            </a:rPr>
            <a:t>«Я, ты, он, она»</a:t>
          </a:r>
          <a:endParaRPr lang="ru-RU" b="0" dirty="0">
            <a:solidFill>
              <a:schemeClr val="bg1"/>
            </a:solidFill>
          </a:endParaRPr>
        </a:p>
      </dgm:t>
    </dgm:pt>
    <dgm:pt modelId="{68BBEBE1-3CED-4173-AE38-DA511E91B76A}" type="sibTrans" cxnId="{04DBE005-FF50-4B2D-AE92-E15FB619032D}">
      <dgm:prSet/>
      <dgm:spPr/>
      <dgm:t>
        <a:bodyPr/>
        <a:lstStyle/>
        <a:p>
          <a:endParaRPr lang="ru-RU"/>
        </a:p>
      </dgm:t>
    </dgm:pt>
    <dgm:pt modelId="{C4FE0B13-EDA2-4EA2-86E6-5D83C272A156}" type="parTrans" cxnId="{04DBE005-FF50-4B2D-AE92-E15FB619032D}">
      <dgm:prSet/>
      <dgm:spPr/>
      <dgm:t>
        <a:bodyPr/>
        <a:lstStyle/>
        <a:p>
          <a:endParaRPr lang="ru-RU"/>
        </a:p>
      </dgm:t>
    </dgm:pt>
    <dgm:pt modelId="{89D43A06-B3A8-4DC7-93C0-788301DE53A9}" type="pres">
      <dgm:prSet presAssocID="{A869B25E-DE23-4A22-8E04-37F842BEBC4A}" presName="diagram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786DD5D1-53B9-4300-A1B7-C2236AABF90A}" type="pres">
      <dgm:prSet presAssocID="{9DF4A63C-15E4-4989-8533-44CF388BEA74}" presName="composite" presStyleCnt="0"/>
      <dgm:spPr/>
    </dgm:pt>
    <dgm:pt modelId="{168D73D7-C856-4757-9758-796289E4CC8D}" type="pres">
      <dgm:prSet presAssocID="{9DF4A63C-15E4-4989-8533-44CF388BEA74}" presName="Image" presStyleLbl="bgShp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101600">
            <a:srgbClr val="99FF33">
              <a:alpha val="60000"/>
            </a:srgbClr>
          </a:glow>
        </a:effectLst>
      </dgm:spPr>
      <dgm:t>
        <a:bodyPr/>
        <a:lstStyle/>
        <a:p>
          <a:endParaRPr lang="ru-RU"/>
        </a:p>
      </dgm:t>
    </dgm:pt>
    <dgm:pt modelId="{E305903B-A5C3-4A87-9149-EE743D2BD02D}" type="pres">
      <dgm:prSet presAssocID="{9DF4A63C-15E4-4989-8533-44CF388BEA74}" presName="Parent" presStyleLbl="node0" presStyleIdx="0" presStyleCnt="4" custLinFactNeighborX="-174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DE0DB-49CE-4AF4-8DE7-220AF437F306}" type="pres">
      <dgm:prSet presAssocID="{68BBEBE1-3CED-4173-AE38-DA511E91B76A}" presName="sibTrans" presStyleCnt="0"/>
      <dgm:spPr/>
    </dgm:pt>
    <dgm:pt modelId="{2DCD9550-4082-4B0F-8E40-05D9B69CBD26}" type="pres">
      <dgm:prSet presAssocID="{7C777420-2CC3-4151-AC9D-801298FA93AF}" presName="composite" presStyleCnt="0"/>
      <dgm:spPr/>
    </dgm:pt>
    <dgm:pt modelId="{8CFAB03B-C2FA-428F-ADD7-29F4A6382A57}" type="pres">
      <dgm:prSet presAssocID="{7C777420-2CC3-4151-AC9D-801298FA93AF}" presName="Image" presStyleLbl="bgShp" presStyleIdx="1" presStyleCnt="4" custLinFactNeighborX="9025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31" t="-1008" r="-431" b="-42992"/>
          </a:stretch>
        </a:blipFill>
        <a:effectLst>
          <a:glow rad="101600">
            <a:srgbClr val="FFCC00">
              <a:alpha val="60000"/>
            </a:srgbClr>
          </a:glow>
        </a:effectLst>
      </dgm:spPr>
      <dgm:t>
        <a:bodyPr/>
        <a:lstStyle/>
        <a:p>
          <a:endParaRPr lang="ru-RU"/>
        </a:p>
      </dgm:t>
    </dgm:pt>
    <dgm:pt modelId="{B0B4B5D7-8510-4801-8246-5ED314DF29D8}" type="pres">
      <dgm:prSet presAssocID="{7C777420-2CC3-4151-AC9D-801298FA93AF}" presName="Parent" presStyleLbl="node0" presStyleIdx="1" presStyleCnt="4" custScaleX="144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784B53-82BA-4945-98AF-785A980E82F4}" type="pres">
      <dgm:prSet presAssocID="{5EF7E747-AECC-4113-A99E-A7F97BB31DF4}" presName="sibTrans" presStyleCnt="0"/>
      <dgm:spPr/>
    </dgm:pt>
    <dgm:pt modelId="{C518CF50-3B32-4E88-8509-98A2A645C0AF}" type="pres">
      <dgm:prSet presAssocID="{ED7B7A2C-13E5-48BF-8780-8EC8D188010A}" presName="composite" presStyleCnt="0"/>
      <dgm:spPr/>
    </dgm:pt>
    <dgm:pt modelId="{CCC4C95B-12E8-466A-A1FB-B2ABA167989B}" type="pres">
      <dgm:prSet presAssocID="{ED7B7A2C-13E5-48BF-8780-8EC8D188010A}" presName="Image" presStyleLbl="bgShp" presStyleIdx="2" presStyleCnt="4" custLinFactNeighborX="-11254" custLinFactNeighborY="49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effectLst>
          <a:glow rad="101600">
            <a:srgbClr val="CCFF33">
              <a:alpha val="60000"/>
            </a:srgbClr>
          </a:glow>
        </a:effectLst>
      </dgm:spPr>
      <dgm:t>
        <a:bodyPr/>
        <a:lstStyle/>
        <a:p>
          <a:endParaRPr lang="ru-RU"/>
        </a:p>
      </dgm:t>
    </dgm:pt>
    <dgm:pt modelId="{99299359-36DB-4599-A84C-4C1825A3A327}" type="pres">
      <dgm:prSet presAssocID="{ED7B7A2C-13E5-48BF-8780-8EC8D188010A}" presName="Parent" presStyleLbl="node0" presStyleIdx="2" presStyleCnt="4" custLinFactNeighborX="-28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61DFE-092F-4CBE-B8A6-55D591B5CA4A}" type="pres">
      <dgm:prSet presAssocID="{6C64D1FE-83A9-46AE-B363-D68E6DAA9747}" presName="sibTrans" presStyleCnt="0"/>
      <dgm:spPr/>
    </dgm:pt>
    <dgm:pt modelId="{602A0CB0-ECBA-41C5-ACF6-1C59DA64C7D6}" type="pres">
      <dgm:prSet presAssocID="{39BFFB35-9240-44FF-8227-A4154131D909}" presName="composite" presStyleCnt="0"/>
      <dgm:spPr/>
    </dgm:pt>
    <dgm:pt modelId="{E381CB32-7BD5-4419-A97C-FFB841DC4EAD}" type="pres">
      <dgm:prSet presAssocID="{39BFFB35-9240-44FF-8227-A4154131D909}" presName="Image" presStyleLbl="bgShp" presStyleIdx="3" presStyleCnt="4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31" t="-517" r="-431" b="-91483"/>
          </a:stretch>
        </a:blipFill>
        <a:effectLst>
          <a:glow rad="101600">
            <a:srgbClr val="FFFF66">
              <a:alpha val="60000"/>
            </a:srgbClr>
          </a:glow>
        </a:effectLst>
      </dgm:spPr>
      <dgm:t>
        <a:bodyPr/>
        <a:lstStyle/>
        <a:p>
          <a:endParaRPr lang="ru-RU"/>
        </a:p>
      </dgm:t>
    </dgm:pt>
    <dgm:pt modelId="{26BFB3A4-AC86-496C-9141-7CB5919CA9B9}" type="pres">
      <dgm:prSet presAssocID="{39BFFB35-9240-44FF-8227-A4154131D909}" presName="Parent" presStyleLbl="node0" presStyleIdx="3" presStyleCnt="4" custLinFactNeighborX="-162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7B2A6E-32E6-4CB7-84E0-D868CD89A113}" srcId="{A869B25E-DE23-4A22-8E04-37F842BEBC4A}" destId="{7C777420-2CC3-4151-AC9D-801298FA93AF}" srcOrd="1" destOrd="0" parTransId="{62464053-8348-4D59-A52E-50B34D9D0C63}" sibTransId="{5EF7E747-AECC-4113-A99E-A7F97BB31DF4}"/>
    <dgm:cxn modelId="{BCFD2B76-0324-4168-B3A0-C8696979236E}" srcId="{A869B25E-DE23-4A22-8E04-37F842BEBC4A}" destId="{39BFFB35-9240-44FF-8227-A4154131D909}" srcOrd="3" destOrd="0" parTransId="{D409940E-DFF9-4228-80BC-21F42B187100}" sibTransId="{F3DCF02A-537D-451C-9438-3E591E041D65}"/>
    <dgm:cxn modelId="{04DBE005-FF50-4B2D-AE92-E15FB619032D}" srcId="{A869B25E-DE23-4A22-8E04-37F842BEBC4A}" destId="{9DF4A63C-15E4-4989-8533-44CF388BEA74}" srcOrd="0" destOrd="0" parTransId="{C4FE0B13-EDA2-4EA2-86E6-5D83C272A156}" sibTransId="{68BBEBE1-3CED-4173-AE38-DA511E91B76A}"/>
    <dgm:cxn modelId="{3F02AD80-5F37-4C51-AE36-86201375419C}" type="presOf" srcId="{ED7B7A2C-13E5-48BF-8780-8EC8D188010A}" destId="{99299359-36DB-4599-A84C-4C1825A3A327}" srcOrd="0" destOrd="0" presId="urn:microsoft.com/office/officeart/2008/layout/BendingPictureCaption"/>
    <dgm:cxn modelId="{2ECD3B75-CEFE-43C9-A337-F2B7C8A2303C}" srcId="{A869B25E-DE23-4A22-8E04-37F842BEBC4A}" destId="{ED7B7A2C-13E5-48BF-8780-8EC8D188010A}" srcOrd="2" destOrd="0" parTransId="{32111AC4-ED50-4838-9B7F-D4DD3A22D5B2}" sibTransId="{6C64D1FE-83A9-46AE-B363-D68E6DAA9747}"/>
    <dgm:cxn modelId="{75BB9274-A4A8-4AF5-AD0C-B99A785F564F}" type="presOf" srcId="{39BFFB35-9240-44FF-8227-A4154131D909}" destId="{26BFB3A4-AC86-496C-9141-7CB5919CA9B9}" srcOrd="0" destOrd="0" presId="urn:microsoft.com/office/officeart/2008/layout/BendingPictureCaption"/>
    <dgm:cxn modelId="{E8EFA35A-7BB2-498C-A3F0-6AC082095E21}" type="presOf" srcId="{9DF4A63C-15E4-4989-8533-44CF388BEA74}" destId="{E305903B-A5C3-4A87-9149-EE743D2BD02D}" srcOrd="0" destOrd="0" presId="urn:microsoft.com/office/officeart/2008/layout/BendingPictureCaption"/>
    <dgm:cxn modelId="{F7757E45-8A0C-4DFC-9439-F424FC9E9E3D}" type="presOf" srcId="{7C777420-2CC3-4151-AC9D-801298FA93AF}" destId="{B0B4B5D7-8510-4801-8246-5ED314DF29D8}" srcOrd="0" destOrd="0" presId="urn:microsoft.com/office/officeart/2008/layout/BendingPictureCaption"/>
    <dgm:cxn modelId="{45740988-B1F4-4924-9190-C8ACF5C16875}" type="presOf" srcId="{A869B25E-DE23-4A22-8E04-37F842BEBC4A}" destId="{89D43A06-B3A8-4DC7-93C0-788301DE53A9}" srcOrd="0" destOrd="0" presId="urn:microsoft.com/office/officeart/2008/layout/BendingPictureCaption"/>
    <dgm:cxn modelId="{9952EAB8-0090-44E7-8C16-57CF18A8AB0E}" type="presParOf" srcId="{89D43A06-B3A8-4DC7-93C0-788301DE53A9}" destId="{786DD5D1-53B9-4300-A1B7-C2236AABF90A}" srcOrd="0" destOrd="0" presId="urn:microsoft.com/office/officeart/2008/layout/BendingPictureCaption"/>
    <dgm:cxn modelId="{CBFE839D-7144-4519-81C2-60805D11FDCC}" type="presParOf" srcId="{786DD5D1-53B9-4300-A1B7-C2236AABF90A}" destId="{168D73D7-C856-4757-9758-796289E4CC8D}" srcOrd="0" destOrd="0" presId="urn:microsoft.com/office/officeart/2008/layout/BendingPictureCaption"/>
    <dgm:cxn modelId="{AE919BFF-BC6A-475D-AABE-6A0F40B1B75C}" type="presParOf" srcId="{786DD5D1-53B9-4300-A1B7-C2236AABF90A}" destId="{E305903B-A5C3-4A87-9149-EE743D2BD02D}" srcOrd="1" destOrd="0" presId="urn:microsoft.com/office/officeart/2008/layout/BendingPictureCaption"/>
    <dgm:cxn modelId="{E0685413-A1F1-4B3B-8495-ACC2E281BE2F}" type="presParOf" srcId="{89D43A06-B3A8-4DC7-93C0-788301DE53A9}" destId="{890DE0DB-49CE-4AF4-8DE7-220AF437F306}" srcOrd="1" destOrd="0" presId="urn:microsoft.com/office/officeart/2008/layout/BendingPictureCaption"/>
    <dgm:cxn modelId="{FADFF5DD-1B04-42E6-8D1A-8A12E0B349B4}" type="presParOf" srcId="{89D43A06-B3A8-4DC7-93C0-788301DE53A9}" destId="{2DCD9550-4082-4B0F-8E40-05D9B69CBD26}" srcOrd="2" destOrd="0" presId="urn:microsoft.com/office/officeart/2008/layout/BendingPictureCaption"/>
    <dgm:cxn modelId="{50CB4C57-BF65-4809-AF5D-AD2CCAC60F52}" type="presParOf" srcId="{2DCD9550-4082-4B0F-8E40-05D9B69CBD26}" destId="{8CFAB03B-C2FA-428F-ADD7-29F4A6382A57}" srcOrd="0" destOrd="0" presId="urn:microsoft.com/office/officeart/2008/layout/BendingPictureCaption"/>
    <dgm:cxn modelId="{1F9BF6F0-02F4-40D4-B338-953BED815452}" type="presParOf" srcId="{2DCD9550-4082-4B0F-8E40-05D9B69CBD26}" destId="{B0B4B5D7-8510-4801-8246-5ED314DF29D8}" srcOrd="1" destOrd="0" presId="urn:microsoft.com/office/officeart/2008/layout/BendingPictureCaption"/>
    <dgm:cxn modelId="{3374B981-0A6B-4BA6-A823-5ECA5653D24A}" type="presParOf" srcId="{89D43A06-B3A8-4DC7-93C0-788301DE53A9}" destId="{9A784B53-82BA-4945-98AF-785A980E82F4}" srcOrd="3" destOrd="0" presId="urn:microsoft.com/office/officeart/2008/layout/BendingPictureCaption"/>
    <dgm:cxn modelId="{DF5A472F-D212-4A47-8250-AEB998DB8E81}" type="presParOf" srcId="{89D43A06-B3A8-4DC7-93C0-788301DE53A9}" destId="{C518CF50-3B32-4E88-8509-98A2A645C0AF}" srcOrd="4" destOrd="0" presId="urn:microsoft.com/office/officeart/2008/layout/BendingPictureCaption"/>
    <dgm:cxn modelId="{D0C3975B-B89D-4734-A9D1-4C83D750B103}" type="presParOf" srcId="{C518CF50-3B32-4E88-8509-98A2A645C0AF}" destId="{CCC4C95B-12E8-466A-A1FB-B2ABA167989B}" srcOrd="0" destOrd="0" presId="urn:microsoft.com/office/officeart/2008/layout/BendingPictureCaption"/>
    <dgm:cxn modelId="{10AA4B4C-CBA6-4424-8B8F-38A3AAAD0C45}" type="presParOf" srcId="{C518CF50-3B32-4E88-8509-98A2A645C0AF}" destId="{99299359-36DB-4599-A84C-4C1825A3A327}" srcOrd="1" destOrd="0" presId="urn:microsoft.com/office/officeart/2008/layout/BendingPictureCaption"/>
    <dgm:cxn modelId="{8D0DE665-93D9-4B2B-8CE1-D3A06D4DF5A2}" type="presParOf" srcId="{89D43A06-B3A8-4DC7-93C0-788301DE53A9}" destId="{A7461DFE-092F-4CBE-B8A6-55D591B5CA4A}" srcOrd="5" destOrd="0" presId="urn:microsoft.com/office/officeart/2008/layout/BendingPictureCaption"/>
    <dgm:cxn modelId="{067F4947-0982-4F0F-BF74-F3E633FE34B9}" type="presParOf" srcId="{89D43A06-B3A8-4DC7-93C0-788301DE53A9}" destId="{602A0CB0-ECBA-41C5-ACF6-1C59DA64C7D6}" srcOrd="6" destOrd="0" presId="urn:microsoft.com/office/officeart/2008/layout/BendingPictureCaption"/>
    <dgm:cxn modelId="{D5E1A0A2-78FF-48FF-9517-768E170DB3FB}" type="presParOf" srcId="{602A0CB0-ECBA-41C5-ACF6-1C59DA64C7D6}" destId="{E381CB32-7BD5-4419-A97C-FFB841DC4EAD}" srcOrd="0" destOrd="0" presId="urn:microsoft.com/office/officeart/2008/layout/BendingPictureCaption"/>
    <dgm:cxn modelId="{61F8D5B7-E7C4-40C1-BC99-A891C38A7786}" type="presParOf" srcId="{602A0CB0-ECBA-41C5-ACF6-1C59DA64C7D6}" destId="{26BFB3A4-AC86-496C-9141-7CB5919CA9B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3B6C11-86CD-48C4-82AC-8FED75D3B1F3}" type="doc">
      <dgm:prSet loTypeId="urn:microsoft.com/office/officeart/2005/8/layout/cycle6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8B5C0A8-F87D-4453-BD9A-A33E9926249B}">
      <dgm:prSet phldrT="[Текст]" custT="1"/>
      <dgm:spPr/>
      <dgm:t>
        <a:bodyPr/>
        <a:lstStyle/>
        <a:p>
          <a:r>
            <a:rPr lang="ru-RU" sz="2400" b="0" dirty="0" smtClean="0">
              <a:solidFill>
                <a:schemeClr val="bg1"/>
              </a:solidFill>
            </a:rPr>
            <a:t>культурное</a:t>
          </a:r>
          <a:endParaRPr lang="ru-RU" sz="2400" b="0" dirty="0">
            <a:solidFill>
              <a:schemeClr val="bg1"/>
            </a:solidFill>
          </a:endParaRPr>
        </a:p>
      </dgm:t>
    </dgm:pt>
    <dgm:pt modelId="{61AF8105-4C3D-4A3E-BAAD-D904F7928034}" type="parTrans" cxnId="{A84C5293-9997-493E-A908-D09AEE8C1607}">
      <dgm:prSet/>
      <dgm:spPr/>
      <dgm:t>
        <a:bodyPr/>
        <a:lstStyle/>
        <a:p>
          <a:endParaRPr lang="ru-RU"/>
        </a:p>
      </dgm:t>
    </dgm:pt>
    <dgm:pt modelId="{EB16BEAC-7966-4870-8568-8FD666C7AC75}" type="sibTrans" cxnId="{A84C5293-9997-493E-A908-D09AEE8C1607}">
      <dgm:prSet/>
      <dgm:spPr/>
      <dgm:t>
        <a:bodyPr/>
        <a:lstStyle/>
        <a:p>
          <a:endParaRPr lang="ru-RU"/>
        </a:p>
      </dgm:t>
    </dgm:pt>
    <dgm:pt modelId="{9F3705E1-D8BD-4D23-BB17-ECD98D299356}">
      <dgm:prSet custT="1"/>
      <dgm:spPr/>
      <dgm:t>
        <a:bodyPr/>
        <a:lstStyle/>
        <a:p>
          <a:r>
            <a:rPr lang="ru-RU" sz="2400" b="0" dirty="0" err="1" smtClean="0">
              <a:solidFill>
                <a:schemeClr val="bg1"/>
              </a:solidFill>
            </a:rPr>
            <a:t>гражданско</a:t>
          </a:r>
          <a:r>
            <a:rPr lang="ru-RU" sz="2400" b="0" dirty="0" smtClean="0">
              <a:solidFill>
                <a:schemeClr val="bg1"/>
              </a:solidFill>
            </a:rPr>
            <a:t> – патриотическое</a:t>
          </a:r>
          <a:endParaRPr lang="ru-RU" sz="2400" b="0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72641CF-7B6A-4196-BBEF-D43E8A692B5C}" type="parTrans" cxnId="{19FA84DE-BB94-4F41-8F88-EB1BB249E768}">
      <dgm:prSet/>
      <dgm:spPr/>
      <dgm:t>
        <a:bodyPr/>
        <a:lstStyle/>
        <a:p>
          <a:endParaRPr lang="ru-RU"/>
        </a:p>
      </dgm:t>
    </dgm:pt>
    <dgm:pt modelId="{972B5795-FD70-41DE-88CA-A5DE705BAE4B}" type="sibTrans" cxnId="{19FA84DE-BB94-4F41-8F88-EB1BB249E768}">
      <dgm:prSet/>
      <dgm:spPr/>
      <dgm:t>
        <a:bodyPr/>
        <a:lstStyle/>
        <a:p>
          <a:endParaRPr lang="ru-RU"/>
        </a:p>
      </dgm:t>
    </dgm:pt>
    <dgm:pt modelId="{30E58DF1-84F5-4B89-B59D-F889296DC496}">
      <dgm:prSet custT="1"/>
      <dgm:spPr/>
      <dgm:t>
        <a:bodyPr/>
        <a:lstStyle/>
        <a:p>
          <a:r>
            <a:rPr lang="ru-RU" sz="2400" b="0" dirty="0" smtClean="0">
              <a:solidFill>
                <a:schemeClr val="bg1"/>
              </a:solidFill>
            </a:rPr>
            <a:t>духовно – нравственное</a:t>
          </a:r>
          <a:endParaRPr lang="ru-RU" sz="2400" b="0" dirty="0">
            <a:solidFill>
              <a:schemeClr val="bg1"/>
            </a:solidFill>
          </a:endParaRPr>
        </a:p>
      </dgm:t>
    </dgm:pt>
    <dgm:pt modelId="{94799118-3D2B-4874-B5FC-D7C6F23BFF0A}" type="parTrans" cxnId="{6DCB75E4-F190-4B41-A29A-E443204A0A28}">
      <dgm:prSet/>
      <dgm:spPr/>
      <dgm:t>
        <a:bodyPr/>
        <a:lstStyle/>
        <a:p>
          <a:endParaRPr lang="ru-RU"/>
        </a:p>
      </dgm:t>
    </dgm:pt>
    <dgm:pt modelId="{E90B5BDC-0677-4999-9A06-C3D07102DF5E}" type="sibTrans" cxnId="{6DCB75E4-F190-4B41-A29A-E443204A0A28}">
      <dgm:prSet/>
      <dgm:spPr/>
      <dgm:t>
        <a:bodyPr/>
        <a:lstStyle/>
        <a:p>
          <a:endParaRPr lang="ru-RU"/>
        </a:p>
      </dgm:t>
    </dgm:pt>
    <dgm:pt modelId="{F5584A3E-FC37-43AD-AB6A-172EB1A30CED}">
      <dgm:prSet custT="1"/>
      <dgm:spPr/>
      <dgm:t>
        <a:bodyPr/>
        <a:lstStyle/>
        <a:p>
          <a:r>
            <a:rPr lang="ru-RU" sz="2400" b="0" dirty="0" smtClean="0">
              <a:solidFill>
                <a:schemeClr val="bg1"/>
              </a:solidFill>
            </a:rPr>
            <a:t>интеллектуально – познавательное</a:t>
          </a:r>
          <a:endParaRPr lang="ru-RU" sz="2400" b="0" dirty="0">
            <a:solidFill>
              <a:schemeClr val="bg1"/>
            </a:solidFill>
          </a:endParaRPr>
        </a:p>
      </dgm:t>
    </dgm:pt>
    <dgm:pt modelId="{31070DDC-A14F-4EAC-8A35-56FFA9C9EB91}" type="parTrans" cxnId="{50BFE2CB-AEC7-439B-ABC1-15991B0C6768}">
      <dgm:prSet/>
      <dgm:spPr/>
      <dgm:t>
        <a:bodyPr/>
        <a:lstStyle/>
        <a:p>
          <a:endParaRPr lang="ru-RU"/>
        </a:p>
      </dgm:t>
    </dgm:pt>
    <dgm:pt modelId="{7091FCF6-EFA0-4F01-A13B-84D95686E215}" type="sibTrans" cxnId="{50BFE2CB-AEC7-439B-ABC1-15991B0C6768}">
      <dgm:prSet/>
      <dgm:spPr/>
      <dgm:t>
        <a:bodyPr/>
        <a:lstStyle/>
        <a:p>
          <a:endParaRPr lang="ru-RU"/>
        </a:p>
      </dgm:t>
    </dgm:pt>
    <dgm:pt modelId="{1F32172E-86EF-4484-B7A1-78C42F94B3D8}">
      <dgm:prSet custT="1"/>
      <dgm:spPr/>
      <dgm:t>
        <a:bodyPr/>
        <a:lstStyle/>
        <a:p>
          <a:r>
            <a:rPr lang="ru-RU" sz="2400" b="0" dirty="0" smtClean="0">
              <a:solidFill>
                <a:schemeClr val="bg1"/>
              </a:solidFill>
            </a:rPr>
            <a:t>спортивно - оздоровительное</a:t>
          </a:r>
          <a:endParaRPr lang="ru-RU" sz="2400" b="0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9565193-36CF-43B8-8164-CC58AE8758C0}" type="parTrans" cxnId="{FEB39E11-374F-4D55-820D-B65D6C07286C}">
      <dgm:prSet/>
      <dgm:spPr/>
      <dgm:t>
        <a:bodyPr/>
        <a:lstStyle/>
        <a:p>
          <a:endParaRPr lang="ru-RU"/>
        </a:p>
      </dgm:t>
    </dgm:pt>
    <dgm:pt modelId="{5AE0154D-5290-4A4B-85E1-CD51F2D9EC98}" type="sibTrans" cxnId="{FEB39E11-374F-4D55-820D-B65D6C07286C}">
      <dgm:prSet/>
      <dgm:spPr/>
      <dgm:t>
        <a:bodyPr/>
        <a:lstStyle/>
        <a:p>
          <a:endParaRPr lang="ru-RU"/>
        </a:p>
      </dgm:t>
    </dgm:pt>
    <dgm:pt modelId="{FA53A3CB-A7C0-4D7C-8AAE-47A9432FE32E}">
      <dgm:prSet custT="1"/>
      <dgm:spPr/>
      <dgm:t>
        <a:bodyPr/>
        <a:lstStyle/>
        <a:p>
          <a:r>
            <a:rPr lang="ru-RU" sz="2400" b="0" dirty="0" smtClean="0">
              <a:solidFill>
                <a:schemeClr val="bg1"/>
              </a:solidFill>
            </a:rPr>
            <a:t>экологическое</a:t>
          </a:r>
          <a:endParaRPr lang="ru-RU" sz="2400" b="0" dirty="0">
            <a:solidFill>
              <a:schemeClr val="bg1"/>
            </a:solidFill>
          </a:endParaRPr>
        </a:p>
      </dgm:t>
    </dgm:pt>
    <dgm:pt modelId="{E535B228-A044-4B6D-9B62-2EE403AA905C}" type="parTrans" cxnId="{6AE02C71-8389-4433-B777-A7AD05B68F73}">
      <dgm:prSet/>
      <dgm:spPr/>
      <dgm:t>
        <a:bodyPr/>
        <a:lstStyle/>
        <a:p>
          <a:endParaRPr lang="ru-RU"/>
        </a:p>
      </dgm:t>
    </dgm:pt>
    <dgm:pt modelId="{691FB4D3-CECC-4D55-8C18-DBDB4397E452}" type="sibTrans" cxnId="{6AE02C71-8389-4433-B777-A7AD05B68F73}">
      <dgm:prSet/>
      <dgm:spPr/>
      <dgm:t>
        <a:bodyPr/>
        <a:lstStyle/>
        <a:p>
          <a:endParaRPr lang="ru-RU"/>
        </a:p>
      </dgm:t>
    </dgm:pt>
    <dgm:pt modelId="{41AD9A9A-2F3C-406F-9AF5-B81AD2B31A07}" type="pres">
      <dgm:prSet presAssocID="{F43B6C11-86CD-48C4-82AC-8FED75D3B1F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B18C3F-8490-48E0-A81B-005C3D923D10}" type="pres">
      <dgm:prSet presAssocID="{9F3705E1-D8BD-4D23-BB17-ECD98D299356}" presName="node" presStyleLbl="node1" presStyleIdx="0" presStyleCnt="6" custScaleX="188090" custScaleY="124372" custRadScaleRad="100079" custRadScaleInc="11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F9933A-3346-4F35-BBDB-8C52C5F09F35}" type="pres">
      <dgm:prSet presAssocID="{9F3705E1-D8BD-4D23-BB17-ECD98D299356}" presName="spNode" presStyleCnt="0"/>
      <dgm:spPr/>
    </dgm:pt>
    <dgm:pt modelId="{D1A9C52A-1C9F-401C-9F73-F175A18C9C18}" type="pres">
      <dgm:prSet presAssocID="{972B5795-FD70-41DE-88CA-A5DE705BAE4B}" presName="sibTrans" presStyleLbl="sibTrans1D1" presStyleIdx="0" presStyleCnt="6"/>
      <dgm:spPr/>
      <dgm:t>
        <a:bodyPr/>
        <a:lstStyle/>
        <a:p>
          <a:endParaRPr lang="ru-RU"/>
        </a:p>
      </dgm:t>
    </dgm:pt>
    <dgm:pt modelId="{E9310692-672D-4A4D-B8D5-70243F8DF299}" type="pres">
      <dgm:prSet presAssocID="{F5584A3E-FC37-43AD-AB6A-172EB1A30CED}" presName="node" presStyleLbl="node1" presStyleIdx="1" presStyleCnt="6" custScaleX="188090" custScaleY="124372" custRadScaleRad="113810" custRadScaleInc="43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0823B9-4CB1-4791-B5F1-BC002C1A6F1F}" type="pres">
      <dgm:prSet presAssocID="{F5584A3E-FC37-43AD-AB6A-172EB1A30CED}" presName="spNode" presStyleCnt="0"/>
      <dgm:spPr/>
    </dgm:pt>
    <dgm:pt modelId="{DC9633DD-29D8-49C1-8986-60CEB9DA1D67}" type="pres">
      <dgm:prSet presAssocID="{7091FCF6-EFA0-4F01-A13B-84D95686E215}" presName="sibTrans" presStyleLbl="sibTrans1D1" presStyleIdx="1" presStyleCnt="6"/>
      <dgm:spPr/>
      <dgm:t>
        <a:bodyPr/>
        <a:lstStyle/>
        <a:p>
          <a:endParaRPr lang="ru-RU"/>
        </a:p>
      </dgm:t>
    </dgm:pt>
    <dgm:pt modelId="{E44AFD37-2457-4969-AFE5-F9A50457193E}" type="pres">
      <dgm:prSet presAssocID="{30E58DF1-84F5-4B89-B59D-F889296DC496}" presName="node" presStyleLbl="node1" presStyleIdx="2" presStyleCnt="6" custScaleX="188090" custScaleY="124372" custRadScaleRad="112450" custRadScaleInc="-52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D7FB3-5ABF-4582-B384-8DCA15AA8BB1}" type="pres">
      <dgm:prSet presAssocID="{30E58DF1-84F5-4B89-B59D-F889296DC496}" presName="spNode" presStyleCnt="0"/>
      <dgm:spPr/>
    </dgm:pt>
    <dgm:pt modelId="{2E4DB628-B229-496F-8208-7C67D2687C1C}" type="pres">
      <dgm:prSet presAssocID="{E90B5BDC-0677-4999-9A06-C3D07102DF5E}" presName="sibTrans" presStyleLbl="sibTrans1D1" presStyleIdx="2" presStyleCnt="6"/>
      <dgm:spPr/>
      <dgm:t>
        <a:bodyPr/>
        <a:lstStyle/>
        <a:p>
          <a:endParaRPr lang="ru-RU"/>
        </a:p>
      </dgm:t>
    </dgm:pt>
    <dgm:pt modelId="{8E1DF635-672A-4B52-BA51-D1928AA0613E}" type="pres">
      <dgm:prSet presAssocID="{08B5C0A8-F87D-4453-BD9A-A33E9926249B}" presName="node" presStyleLbl="node1" presStyleIdx="3" presStyleCnt="6" custScaleX="188090" custScaleY="124372" custRadScaleRad="100030" custRadScaleInc="-7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4CD0A-A58D-4658-825E-C5E9595E9B04}" type="pres">
      <dgm:prSet presAssocID="{08B5C0A8-F87D-4453-BD9A-A33E9926249B}" presName="spNode" presStyleCnt="0"/>
      <dgm:spPr/>
    </dgm:pt>
    <dgm:pt modelId="{C34E122C-C33C-4435-B05C-20BF2D72E6D0}" type="pres">
      <dgm:prSet presAssocID="{EB16BEAC-7966-4870-8568-8FD666C7AC75}" presName="sibTrans" presStyleLbl="sibTrans1D1" presStyleIdx="3" presStyleCnt="6"/>
      <dgm:spPr/>
      <dgm:t>
        <a:bodyPr/>
        <a:lstStyle/>
        <a:p>
          <a:endParaRPr lang="ru-RU"/>
        </a:p>
      </dgm:t>
    </dgm:pt>
    <dgm:pt modelId="{79D4CC3F-F1D4-435C-ACED-E754660DC22E}" type="pres">
      <dgm:prSet presAssocID="{1F32172E-86EF-4484-B7A1-78C42F94B3D8}" presName="node" presStyleLbl="node1" presStyleIdx="4" presStyleCnt="6" custScaleX="188090" custScaleY="124372" custRadScaleRad="111930" custRadScaleInc="52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756226-B555-4741-B0A3-58B20E5A000D}" type="pres">
      <dgm:prSet presAssocID="{1F32172E-86EF-4484-B7A1-78C42F94B3D8}" presName="spNode" presStyleCnt="0"/>
      <dgm:spPr/>
    </dgm:pt>
    <dgm:pt modelId="{B739C5F7-CED8-4D37-8A01-5C1833BED395}" type="pres">
      <dgm:prSet presAssocID="{5AE0154D-5290-4A4B-85E1-CD51F2D9EC98}" presName="sibTrans" presStyleLbl="sibTrans1D1" presStyleIdx="4" presStyleCnt="6"/>
      <dgm:spPr/>
      <dgm:t>
        <a:bodyPr/>
        <a:lstStyle/>
        <a:p>
          <a:endParaRPr lang="ru-RU"/>
        </a:p>
      </dgm:t>
    </dgm:pt>
    <dgm:pt modelId="{034D1BC4-F86D-4305-A078-390DE9D93ACB}" type="pres">
      <dgm:prSet presAssocID="{FA53A3CB-A7C0-4D7C-8AAE-47A9432FE32E}" presName="node" presStyleLbl="node1" presStyleIdx="5" presStyleCnt="6" custScaleX="188090" custScaleY="124372" custRadScaleRad="113296" custRadScaleInc="-43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4D776-FA62-4C15-96F1-037E720E4A98}" type="pres">
      <dgm:prSet presAssocID="{FA53A3CB-A7C0-4D7C-8AAE-47A9432FE32E}" presName="spNode" presStyleCnt="0"/>
      <dgm:spPr/>
    </dgm:pt>
    <dgm:pt modelId="{80976AFE-05F5-4BE9-ABDF-B27F37C988D4}" type="pres">
      <dgm:prSet presAssocID="{691FB4D3-CECC-4D55-8C18-DBDB4397E452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E35D6437-D7DB-486E-AEF0-2050AFACC398}" type="presOf" srcId="{9F3705E1-D8BD-4D23-BB17-ECD98D299356}" destId="{CBB18C3F-8490-48E0-A81B-005C3D923D10}" srcOrd="0" destOrd="0" presId="urn:microsoft.com/office/officeart/2005/8/layout/cycle6"/>
    <dgm:cxn modelId="{50BFE2CB-AEC7-439B-ABC1-15991B0C6768}" srcId="{F43B6C11-86CD-48C4-82AC-8FED75D3B1F3}" destId="{F5584A3E-FC37-43AD-AB6A-172EB1A30CED}" srcOrd="1" destOrd="0" parTransId="{31070DDC-A14F-4EAC-8A35-56FFA9C9EB91}" sibTransId="{7091FCF6-EFA0-4F01-A13B-84D95686E215}"/>
    <dgm:cxn modelId="{D1C5BE15-8C0C-41B3-8B73-47022601AEE2}" type="presOf" srcId="{7091FCF6-EFA0-4F01-A13B-84D95686E215}" destId="{DC9633DD-29D8-49C1-8986-60CEB9DA1D67}" srcOrd="0" destOrd="0" presId="urn:microsoft.com/office/officeart/2005/8/layout/cycle6"/>
    <dgm:cxn modelId="{C7D56D14-773E-4F15-9FD0-15382001D7A5}" type="presOf" srcId="{691FB4D3-CECC-4D55-8C18-DBDB4397E452}" destId="{80976AFE-05F5-4BE9-ABDF-B27F37C988D4}" srcOrd="0" destOrd="0" presId="urn:microsoft.com/office/officeart/2005/8/layout/cycle6"/>
    <dgm:cxn modelId="{A6DEAE6E-1EF7-44BF-A706-C9999ED99F8B}" type="presOf" srcId="{972B5795-FD70-41DE-88CA-A5DE705BAE4B}" destId="{D1A9C52A-1C9F-401C-9F73-F175A18C9C18}" srcOrd="0" destOrd="0" presId="urn:microsoft.com/office/officeart/2005/8/layout/cycle6"/>
    <dgm:cxn modelId="{CDC8F8E5-FB7F-4DBF-9324-4C09C59E9C62}" type="presOf" srcId="{08B5C0A8-F87D-4453-BD9A-A33E9926249B}" destId="{8E1DF635-672A-4B52-BA51-D1928AA0613E}" srcOrd="0" destOrd="0" presId="urn:microsoft.com/office/officeart/2005/8/layout/cycle6"/>
    <dgm:cxn modelId="{70D9684B-7936-4FC1-9ED9-F536F5665BE0}" type="presOf" srcId="{EB16BEAC-7966-4870-8568-8FD666C7AC75}" destId="{C34E122C-C33C-4435-B05C-20BF2D72E6D0}" srcOrd="0" destOrd="0" presId="urn:microsoft.com/office/officeart/2005/8/layout/cycle6"/>
    <dgm:cxn modelId="{22B9F902-8917-47BF-8C62-F3FB3F4C91D4}" type="presOf" srcId="{F43B6C11-86CD-48C4-82AC-8FED75D3B1F3}" destId="{41AD9A9A-2F3C-406F-9AF5-B81AD2B31A07}" srcOrd="0" destOrd="0" presId="urn:microsoft.com/office/officeart/2005/8/layout/cycle6"/>
    <dgm:cxn modelId="{A84C5293-9997-493E-A908-D09AEE8C1607}" srcId="{F43B6C11-86CD-48C4-82AC-8FED75D3B1F3}" destId="{08B5C0A8-F87D-4453-BD9A-A33E9926249B}" srcOrd="3" destOrd="0" parTransId="{61AF8105-4C3D-4A3E-BAAD-D904F7928034}" sibTransId="{EB16BEAC-7966-4870-8568-8FD666C7AC75}"/>
    <dgm:cxn modelId="{FEB39E11-374F-4D55-820D-B65D6C07286C}" srcId="{F43B6C11-86CD-48C4-82AC-8FED75D3B1F3}" destId="{1F32172E-86EF-4484-B7A1-78C42F94B3D8}" srcOrd="4" destOrd="0" parTransId="{B9565193-36CF-43B8-8164-CC58AE8758C0}" sibTransId="{5AE0154D-5290-4A4B-85E1-CD51F2D9EC98}"/>
    <dgm:cxn modelId="{BA1543B6-03DA-4E32-9042-9D77B784F667}" type="presOf" srcId="{5AE0154D-5290-4A4B-85E1-CD51F2D9EC98}" destId="{B739C5F7-CED8-4D37-8A01-5C1833BED395}" srcOrd="0" destOrd="0" presId="urn:microsoft.com/office/officeart/2005/8/layout/cycle6"/>
    <dgm:cxn modelId="{6DCB75E4-F190-4B41-A29A-E443204A0A28}" srcId="{F43B6C11-86CD-48C4-82AC-8FED75D3B1F3}" destId="{30E58DF1-84F5-4B89-B59D-F889296DC496}" srcOrd="2" destOrd="0" parTransId="{94799118-3D2B-4874-B5FC-D7C6F23BFF0A}" sibTransId="{E90B5BDC-0677-4999-9A06-C3D07102DF5E}"/>
    <dgm:cxn modelId="{C318D6ED-A143-45DB-818F-0F33CF103546}" type="presOf" srcId="{1F32172E-86EF-4484-B7A1-78C42F94B3D8}" destId="{79D4CC3F-F1D4-435C-ACED-E754660DC22E}" srcOrd="0" destOrd="0" presId="urn:microsoft.com/office/officeart/2005/8/layout/cycle6"/>
    <dgm:cxn modelId="{63546B33-C612-473C-8269-CD78D53D1FF0}" type="presOf" srcId="{E90B5BDC-0677-4999-9A06-C3D07102DF5E}" destId="{2E4DB628-B229-496F-8208-7C67D2687C1C}" srcOrd="0" destOrd="0" presId="urn:microsoft.com/office/officeart/2005/8/layout/cycle6"/>
    <dgm:cxn modelId="{19FA84DE-BB94-4F41-8F88-EB1BB249E768}" srcId="{F43B6C11-86CD-48C4-82AC-8FED75D3B1F3}" destId="{9F3705E1-D8BD-4D23-BB17-ECD98D299356}" srcOrd="0" destOrd="0" parTransId="{172641CF-7B6A-4196-BBEF-D43E8A692B5C}" sibTransId="{972B5795-FD70-41DE-88CA-A5DE705BAE4B}"/>
    <dgm:cxn modelId="{6AE02C71-8389-4433-B777-A7AD05B68F73}" srcId="{F43B6C11-86CD-48C4-82AC-8FED75D3B1F3}" destId="{FA53A3CB-A7C0-4D7C-8AAE-47A9432FE32E}" srcOrd="5" destOrd="0" parTransId="{E535B228-A044-4B6D-9B62-2EE403AA905C}" sibTransId="{691FB4D3-CECC-4D55-8C18-DBDB4397E452}"/>
    <dgm:cxn modelId="{EC3801EE-2813-40C8-BCF9-93590A3D68B6}" type="presOf" srcId="{F5584A3E-FC37-43AD-AB6A-172EB1A30CED}" destId="{E9310692-672D-4A4D-B8D5-70243F8DF299}" srcOrd="0" destOrd="0" presId="urn:microsoft.com/office/officeart/2005/8/layout/cycle6"/>
    <dgm:cxn modelId="{B0996DE9-E1D4-4B1F-9E3F-04AFA9606683}" type="presOf" srcId="{FA53A3CB-A7C0-4D7C-8AAE-47A9432FE32E}" destId="{034D1BC4-F86D-4305-A078-390DE9D93ACB}" srcOrd="0" destOrd="0" presId="urn:microsoft.com/office/officeart/2005/8/layout/cycle6"/>
    <dgm:cxn modelId="{0CB394E8-3877-4CFE-B197-40AC23348392}" type="presOf" srcId="{30E58DF1-84F5-4B89-B59D-F889296DC496}" destId="{E44AFD37-2457-4969-AFE5-F9A50457193E}" srcOrd="0" destOrd="0" presId="urn:microsoft.com/office/officeart/2005/8/layout/cycle6"/>
    <dgm:cxn modelId="{EF11BA4B-6576-431B-A1D5-91A5B2C0F240}" type="presParOf" srcId="{41AD9A9A-2F3C-406F-9AF5-B81AD2B31A07}" destId="{CBB18C3F-8490-48E0-A81B-005C3D923D10}" srcOrd="0" destOrd="0" presId="urn:microsoft.com/office/officeart/2005/8/layout/cycle6"/>
    <dgm:cxn modelId="{8F8506C2-83A2-4512-9660-AF44D2484973}" type="presParOf" srcId="{41AD9A9A-2F3C-406F-9AF5-B81AD2B31A07}" destId="{CCF9933A-3346-4F35-BBDB-8C52C5F09F35}" srcOrd="1" destOrd="0" presId="urn:microsoft.com/office/officeart/2005/8/layout/cycle6"/>
    <dgm:cxn modelId="{7BDC5032-A831-427D-B2BB-435750BAA03C}" type="presParOf" srcId="{41AD9A9A-2F3C-406F-9AF5-B81AD2B31A07}" destId="{D1A9C52A-1C9F-401C-9F73-F175A18C9C18}" srcOrd="2" destOrd="0" presId="urn:microsoft.com/office/officeart/2005/8/layout/cycle6"/>
    <dgm:cxn modelId="{1EBB5910-7C45-4DB3-90F1-C13AD917518D}" type="presParOf" srcId="{41AD9A9A-2F3C-406F-9AF5-B81AD2B31A07}" destId="{E9310692-672D-4A4D-B8D5-70243F8DF299}" srcOrd="3" destOrd="0" presId="urn:microsoft.com/office/officeart/2005/8/layout/cycle6"/>
    <dgm:cxn modelId="{CE4A7A2A-6985-400D-98F9-AF7CA941BCA2}" type="presParOf" srcId="{41AD9A9A-2F3C-406F-9AF5-B81AD2B31A07}" destId="{430823B9-4CB1-4791-B5F1-BC002C1A6F1F}" srcOrd="4" destOrd="0" presId="urn:microsoft.com/office/officeart/2005/8/layout/cycle6"/>
    <dgm:cxn modelId="{216981B1-8290-40F2-9777-AE2789590313}" type="presParOf" srcId="{41AD9A9A-2F3C-406F-9AF5-B81AD2B31A07}" destId="{DC9633DD-29D8-49C1-8986-60CEB9DA1D67}" srcOrd="5" destOrd="0" presId="urn:microsoft.com/office/officeart/2005/8/layout/cycle6"/>
    <dgm:cxn modelId="{44E645CC-D146-45F5-BD5A-E8A40954E386}" type="presParOf" srcId="{41AD9A9A-2F3C-406F-9AF5-B81AD2B31A07}" destId="{E44AFD37-2457-4969-AFE5-F9A50457193E}" srcOrd="6" destOrd="0" presId="urn:microsoft.com/office/officeart/2005/8/layout/cycle6"/>
    <dgm:cxn modelId="{7B449E08-2D3A-4C94-B877-2F85F94449F8}" type="presParOf" srcId="{41AD9A9A-2F3C-406F-9AF5-B81AD2B31A07}" destId="{82BD7FB3-5ABF-4582-B384-8DCA15AA8BB1}" srcOrd="7" destOrd="0" presId="urn:microsoft.com/office/officeart/2005/8/layout/cycle6"/>
    <dgm:cxn modelId="{28606AF4-0BAE-4D53-A818-E3BEC9F8C3DE}" type="presParOf" srcId="{41AD9A9A-2F3C-406F-9AF5-B81AD2B31A07}" destId="{2E4DB628-B229-496F-8208-7C67D2687C1C}" srcOrd="8" destOrd="0" presId="urn:microsoft.com/office/officeart/2005/8/layout/cycle6"/>
    <dgm:cxn modelId="{3F1F1A0E-7F64-4C30-8F18-206E0DAA9237}" type="presParOf" srcId="{41AD9A9A-2F3C-406F-9AF5-B81AD2B31A07}" destId="{8E1DF635-672A-4B52-BA51-D1928AA0613E}" srcOrd="9" destOrd="0" presId="urn:microsoft.com/office/officeart/2005/8/layout/cycle6"/>
    <dgm:cxn modelId="{817A0803-B56E-42C4-B108-9D1E5670F384}" type="presParOf" srcId="{41AD9A9A-2F3C-406F-9AF5-B81AD2B31A07}" destId="{5B34CD0A-A58D-4658-825E-C5E9595E9B04}" srcOrd="10" destOrd="0" presId="urn:microsoft.com/office/officeart/2005/8/layout/cycle6"/>
    <dgm:cxn modelId="{4FA79D93-E1AA-49A9-A603-759CF1B0A900}" type="presParOf" srcId="{41AD9A9A-2F3C-406F-9AF5-B81AD2B31A07}" destId="{C34E122C-C33C-4435-B05C-20BF2D72E6D0}" srcOrd="11" destOrd="0" presId="urn:microsoft.com/office/officeart/2005/8/layout/cycle6"/>
    <dgm:cxn modelId="{A22E26B1-E923-495B-9FB6-303BF5C2C435}" type="presParOf" srcId="{41AD9A9A-2F3C-406F-9AF5-B81AD2B31A07}" destId="{79D4CC3F-F1D4-435C-ACED-E754660DC22E}" srcOrd="12" destOrd="0" presId="urn:microsoft.com/office/officeart/2005/8/layout/cycle6"/>
    <dgm:cxn modelId="{93742DD6-0C1E-4831-B56B-8B7531480B97}" type="presParOf" srcId="{41AD9A9A-2F3C-406F-9AF5-B81AD2B31A07}" destId="{23756226-B555-4741-B0A3-58B20E5A000D}" srcOrd="13" destOrd="0" presId="urn:microsoft.com/office/officeart/2005/8/layout/cycle6"/>
    <dgm:cxn modelId="{6454C2AD-908E-497C-BB75-8AE3F6C6F2B5}" type="presParOf" srcId="{41AD9A9A-2F3C-406F-9AF5-B81AD2B31A07}" destId="{B739C5F7-CED8-4D37-8A01-5C1833BED395}" srcOrd="14" destOrd="0" presId="urn:microsoft.com/office/officeart/2005/8/layout/cycle6"/>
    <dgm:cxn modelId="{E6C0867B-767A-4D5D-9F1A-0568E1E60965}" type="presParOf" srcId="{41AD9A9A-2F3C-406F-9AF5-B81AD2B31A07}" destId="{034D1BC4-F86D-4305-A078-390DE9D93ACB}" srcOrd="15" destOrd="0" presId="urn:microsoft.com/office/officeart/2005/8/layout/cycle6"/>
    <dgm:cxn modelId="{80795212-D692-45A2-BE71-CF4FCA1FC395}" type="presParOf" srcId="{41AD9A9A-2F3C-406F-9AF5-B81AD2B31A07}" destId="{3AC4D776-FA62-4C15-96F1-037E720E4A98}" srcOrd="16" destOrd="0" presId="urn:microsoft.com/office/officeart/2005/8/layout/cycle6"/>
    <dgm:cxn modelId="{2C0D0929-2094-404E-B134-C9B03AC34BAB}" type="presParOf" srcId="{41AD9A9A-2F3C-406F-9AF5-B81AD2B31A07}" destId="{80976AFE-05F5-4BE9-ABDF-B27F37C988D4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3B6C11-86CD-48C4-82AC-8FED75D3B1F3}" type="doc">
      <dgm:prSet loTypeId="urn:microsoft.com/office/officeart/2005/8/layout/cycle6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8B5C0A8-F87D-4453-BD9A-A33E9926249B}">
      <dgm:prSet phldrT="[Текст]" custT="1"/>
      <dgm:spPr/>
      <dgm:t>
        <a:bodyPr/>
        <a:lstStyle/>
        <a:p>
          <a:r>
            <a:rPr lang="ru-RU" sz="2400" b="0" dirty="0" smtClean="0">
              <a:solidFill>
                <a:schemeClr val="bg1"/>
              </a:solidFill>
            </a:rPr>
            <a:t>культурное</a:t>
          </a:r>
          <a:endParaRPr lang="ru-RU" sz="2400" b="0" dirty="0">
            <a:solidFill>
              <a:schemeClr val="bg1"/>
            </a:solidFill>
          </a:endParaRPr>
        </a:p>
      </dgm:t>
    </dgm:pt>
    <dgm:pt modelId="{61AF8105-4C3D-4A3E-BAAD-D904F7928034}" type="parTrans" cxnId="{A84C5293-9997-493E-A908-D09AEE8C1607}">
      <dgm:prSet/>
      <dgm:spPr/>
      <dgm:t>
        <a:bodyPr/>
        <a:lstStyle/>
        <a:p>
          <a:endParaRPr lang="ru-RU"/>
        </a:p>
      </dgm:t>
    </dgm:pt>
    <dgm:pt modelId="{EB16BEAC-7966-4870-8568-8FD666C7AC75}" type="sibTrans" cxnId="{A84C5293-9997-493E-A908-D09AEE8C1607}">
      <dgm:prSet/>
      <dgm:spPr/>
      <dgm:t>
        <a:bodyPr/>
        <a:lstStyle/>
        <a:p>
          <a:endParaRPr lang="ru-RU"/>
        </a:p>
      </dgm:t>
    </dgm:pt>
    <dgm:pt modelId="{9F3705E1-D8BD-4D23-BB17-ECD98D299356}">
      <dgm:prSet custT="1"/>
      <dgm:spPr/>
      <dgm:t>
        <a:bodyPr/>
        <a:lstStyle/>
        <a:p>
          <a:r>
            <a:rPr lang="ru-RU" sz="2400" b="0" dirty="0" err="1" smtClean="0">
              <a:solidFill>
                <a:schemeClr val="bg1"/>
              </a:solidFill>
            </a:rPr>
            <a:t>гражданско</a:t>
          </a:r>
          <a:r>
            <a:rPr lang="ru-RU" sz="2400" b="0" dirty="0" smtClean="0">
              <a:solidFill>
                <a:schemeClr val="bg1"/>
              </a:solidFill>
            </a:rPr>
            <a:t> – патриотическое</a:t>
          </a:r>
          <a:endParaRPr lang="ru-RU" sz="2400" b="0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72641CF-7B6A-4196-BBEF-D43E8A692B5C}" type="parTrans" cxnId="{19FA84DE-BB94-4F41-8F88-EB1BB249E768}">
      <dgm:prSet/>
      <dgm:spPr/>
      <dgm:t>
        <a:bodyPr/>
        <a:lstStyle/>
        <a:p>
          <a:endParaRPr lang="ru-RU"/>
        </a:p>
      </dgm:t>
    </dgm:pt>
    <dgm:pt modelId="{972B5795-FD70-41DE-88CA-A5DE705BAE4B}" type="sibTrans" cxnId="{19FA84DE-BB94-4F41-8F88-EB1BB249E768}">
      <dgm:prSet/>
      <dgm:spPr/>
      <dgm:t>
        <a:bodyPr/>
        <a:lstStyle/>
        <a:p>
          <a:endParaRPr lang="ru-RU"/>
        </a:p>
      </dgm:t>
    </dgm:pt>
    <dgm:pt modelId="{30E58DF1-84F5-4B89-B59D-F889296DC496}">
      <dgm:prSet custT="1"/>
      <dgm:spPr/>
      <dgm:t>
        <a:bodyPr/>
        <a:lstStyle/>
        <a:p>
          <a:r>
            <a:rPr lang="ru-RU" sz="2400" b="0" dirty="0" smtClean="0">
              <a:solidFill>
                <a:schemeClr val="bg1"/>
              </a:solidFill>
            </a:rPr>
            <a:t>духовно – нравственное</a:t>
          </a:r>
          <a:endParaRPr lang="ru-RU" sz="2400" b="0" dirty="0">
            <a:solidFill>
              <a:schemeClr val="bg1"/>
            </a:solidFill>
          </a:endParaRPr>
        </a:p>
      </dgm:t>
    </dgm:pt>
    <dgm:pt modelId="{94799118-3D2B-4874-B5FC-D7C6F23BFF0A}" type="parTrans" cxnId="{6DCB75E4-F190-4B41-A29A-E443204A0A28}">
      <dgm:prSet/>
      <dgm:spPr/>
      <dgm:t>
        <a:bodyPr/>
        <a:lstStyle/>
        <a:p>
          <a:endParaRPr lang="ru-RU"/>
        </a:p>
      </dgm:t>
    </dgm:pt>
    <dgm:pt modelId="{E90B5BDC-0677-4999-9A06-C3D07102DF5E}" type="sibTrans" cxnId="{6DCB75E4-F190-4B41-A29A-E443204A0A28}">
      <dgm:prSet/>
      <dgm:spPr/>
      <dgm:t>
        <a:bodyPr/>
        <a:lstStyle/>
        <a:p>
          <a:endParaRPr lang="ru-RU"/>
        </a:p>
      </dgm:t>
    </dgm:pt>
    <dgm:pt modelId="{F5584A3E-FC37-43AD-AB6A-172EB1A30CED}">
      <dgm:prSet custT="1"/>
      <dgm:spPr/>
      <dgm:t>
        <a:bodyPr/>
        <a:lstStyle/>
        <a:p>
          <a:r>
            <a:rPr lang="ru-RU" sz="2400" b="0" dirty="0" smtClean="0">
              <a:solidFill>
                <a:schemeClr val="bg1"/>
              </a:solidFill>
            </a:rPr>
            <a:t>интеллектуально – познавательное</a:t>
          </a:r>
          <a:endParaRPr lang="ru-RU" sz="2400" b="0" dirty="0">
            <a:solidFill>
              <a:schemeClr val="bg1"/>
            </a:solidFill>
          </a:endParaRPr>
        </a:p>
      </dgm:t>
    </dgm:pt>
    <dgm:pt modelId="{31070DDC-A14F-4EAC-8A35-56FFA9C9EB91}" type="parTrans" cxnId="{50BFE2CB-AEC7-439B-ABC1-15991B0C6768}">
      <dgm:prSet/>
      <dgm:spPr/>
      <dgm:t>
        <a:bodyPr/>
        <a:lstStyle/>
        <a:p>
          <a:endParaRPr lang="ru-RU"/>
        </a:p>
      </dgm:t>
    </dgm:pt>
    <dgm:pt modelId="{7091FCF6-EFA0-4F01-A13B-84D95686E215}" type="sibTrans" cxnId="{50BFE2CB-AEC7-439B-ABC1-15991B0C6768}">
      <dgm:prSet/>
      <dgm:spPr/>
      <dgm:t>
        <a:bodyPr/>
        <a:lstStyle/>
        <a:p>
          <a:endParaRPr lang="ru-RU"/>
        </a:p>
      </dgm:t>
    </dgm:pt>
    <dgm:pt modelId="{1F32172E-86EF-4484-B7A1-78C42F94B3D8}">
      <dgm:prSet custT="1"/>
      <dgm:spPr/>
      <dgm:t>
        <a:bodyPr/>
        <a:lstStyle/>
        <a:p>
          <a:r>
            <a:rPr lang="ru-RU" sz="2400" b="0" dirty="0" smtClean="0">
              <a:solidFill>
                <a:schemeClr val="bg1"/>
              </a:solidFill>
            </a:rPr>
            <a:t>спортивно - оздоровительное</a:t>
          </a:r>
          <a:endParaRPr lang="ru-RU" sz="2400" b="0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9565193-36CF-43B8-8164-CC58AE8758C0}" type="parTrans" cxnId="{FEB39E11-374F-4D55-820D-B65D6C07286C}">
      <dgm:prSet/>
      <dgm:spPr/>
      <dgm:t>
        <a:bodyPr/>
        <a:lstStyle/>
        <a:p>
          <a:endParaRPr lang="ru-RU"/>
        </a:p>
      </dgm:t>
    </dgm:pt>
    <dgm:pt modelId="{5AE0154D-5290-4A4B-85E1-CD51F2D9EC98}" type="sibTrans" cxnId="{FEB39E11-374F-4D55-820D-B65D6C07286C}">
      <dgm:prSet/>
      <dgm:spPr/>
      <dgm:t>
        <a:bodyPr/>
        <a:lstStyle/>
        <a:p>
          <a:endParaRPr lang="ru-RU"/>
        </a:p>
      </dgm:t>
    </dgm:pt>
    <dgm:pt modelId="{FA53A3CB-A7C0-4D7C-8AAE-47A9432FE32E}">
      <dgm:prSet custT="1"/>
      <dgm:spPr/>
      <dgm:t>
        <a:bodyPr/>
        <a:lstStyle/>
        <a:p>
          <a:r>
            <a:rPr lang="ru-RU" sz="2400" b="0" dirty="0" smtClean="0">
              <a:solidFill>
                <a:schemeClr val="bg1"/>
              </a:solidFill>
            </a:rPr>
            <a:t>экологическое</a:t>
          </a:r>
          <a:endParaRPr lang="ru-RU" sz="2400" b="0" dirty="0">
            <a:solidFill>
              <a:schemeClr val="bg1"/>
            </a:solidFill>
          </a:endParaRPr>
        </a:p>
      </dgm:t>
    </dgm:pt>
    <dgm:pt modelId="{E535B228-A044-4B6D-9B62-2EE403AA905C}" type="parTrans" cxnId="{6AE02C71-8389-4433-B777-A7AD05B68F73}">
      <dgm:prSet/>
      <dgm:spPr/>
      <dgm:t>
        <a:bodyPr/>
        <a:lstStyle/>
        <a:p>
          <a:endParaRPr lang="ru-RU"/>
        </a:p>
      </dgm:t>
    </dgm:pt>
    <dgm:pt modelId="{691FB4D3-CECC-4D55-8C18-DBDB4397E452}" type="sibTrans" cxnId="{6AE02C71-8389-4433-B777-A7AD05B68F73}">
      <dgm:prSet/>
      <dgm:spPr/>
      <dgm:t>
        <a:bodyPr/>
        <a:lstStyle/>
        <a:p>
          <a:endParaRPr lang="ru-RU"/>
        </a:p>
      </dgm:t>
    </dgm:pt>
    <dgm:pt modelId="{41AD9A9A-2F3C-406F-9AF5-B81AD2B31A07}" type="pres">
      <dgm:prSet presAssocID="{F43B6C11-86CD-48C4-82AC-8FED75D3B1F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B18C3F-8490-48E0-A81B-005C3D923D10}" type="pres">
      <dgm:prSet presAssocID="{9F3705E1-D8BD-4D23-BB17-ECD98D299356}" presName="node" presStyleLbl="node1" presStyleIdx="0" presStyleCnt="6" custScaleX="188090" custScaleY="124372" custRadScaleRad="100079" custRadScaleInc="11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F9933A-3346-4F35-BBDB-8C52C5F09F35}" type="pres">
      <dgm:prSet presAssocID="{9F3705E1-D8BD-4D23-BB17-ECD98D299356}" presName="spNode" presStyleCnt="0"/>
      <dgm:spPr/>
    </dgm:pt>
    <dgm:pt modelId="{D1A9C52A-1C9F-401C-9F73-F175A18C9C18}" type="pres">
      <dgm:prSet presAssocID="{972B5795-FD70-41DE-88CA-A5DE705BAE4B}" presName="sibTrans" presStyleLbl="sibTrans1D1" presStyleIdx="0" presStyleCnt="6"/>
      <dgm:spPr/>
      <dgm:t>
        <a:bodyPr/>
        <a:lstStyle/>
        <a:p>
          <a:endParaRPr lang="ru-RU"/>
        </a:p>
      </dgm:t>
    </dgm:pt>
    <dgm:pt modelId="{E9310692-672D-4A4D-B8D5-70243F8DF299}" type="pres">
      <dgm:prSet presAssocID="{F5584A3E-FC37-43AD-AB6A-172EB1A30CED}" presName="node" presStyleLbl="node1" presStyleIdx="1" presStyleCnt="6" custScaleX="188090" custScaleY="124372" custRadScaleRad="113810" custRadScaleInc="43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0823B9-4CB1-4791-B5F1-BC002C1A6F1F}" type="pres">
      <dgm:prSet presAssocID="{F5584A3E-FC37-43AD-AB6A-172EB1A30CED}" presName="spNode" presStyleCnt="0"/>
      <dgm:spPr/>
    </dgm:pt>
    <dgm:pt modelId="{DC9633DD-29D8-49C1-8986-60CEB9DA1D67}" type="pres">
      <dgm:prSet presAssocID="{7091FCF6-EFA0-4F01-A13B-84D95686E215}" presName="sibTrans" presStyleLbl="sibTrans1D1" presStyleIdx="1" presStyleCnt="6"/>
      <dgm:spPr/>
      <dgm:t>
        <a:bodyPr/>
        <a:lstStyle/>
        <a:p>
          <a:endParaRPr lang="ru-RU"/>
        </a:p>
      </dgm:t>
    </dgm:pt>
    <dgm:pt modelId="{E44AFD37-2457-4969-AFE5-F9A50457193E}" type="pres">
      <dgm:prSet presAssocID="{30E58DF1-84F5-4B89-B59D-F889296DC496}" presName="node" presStyleLbl="node1" presStyleIdx="2" presStyleCnt="6" custScaleX="188090" custScaleY="124372" custRadScaleRad="112450" custRadScaleInc="-52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D7FB3-5ABF-4582-B384-8DCA15AA8BB1}" type="pres">
      <dgm:prSet presAssocID="{30E58DF1-84F5-4B89-B59D-F889296DC496}" presName="spNode" presStyleCnt="0"/>
      <dgm:spPr/>
    </dgm:pt>
    <dgm:pt modelId="{2E4DB628-B229-496F-8208-7C67D2687C1C}" type="pres">
      <dgm:prSet presAssocID="{E90B5BDC-0677-4999-9A06-C3D07102DF5E}" presName="sibTrans" presStyleLbl="sibTrans1D1" presStyleIdx="2" presStyleCnt="6"/>
      <dgm:spPr/>
      <dgm:t>
        <a:bodyPr/>
        <a:lstStyle/>
        <a:p>
          <a:endParaRPr lang="ru-RU"/>
        </a:p>
      </dgm:t>
    </dgm:pt>
    <dgm:pt modelId="{8E1DF635-672A-4B52-BA51-D1928AA0613E}" type="pres">
      <dgm:prSet presAssocID="{08B5C0A8-F87D-4453-BD9A-A33E9926249B}" presName="node" presStyleLbl="node1" presStyleIdx="3" presStyleCnt="6" custScaleX="188090" custScaleY="124372" custRadScaleRad="100030" custRadScaleInc="-7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4CD0A-A58D-4658-825E-C5E9595E9B04}" type="pres">
      <dgm:prSet presAssocID="{08B5C0A8-F87D-4453-BD9A-A33E9926249B}" presName="spNode" presStyleCnt="0"/>
      <dgm:spPr/>
    </dgm:pt>
    <dgm:pt modelId="{C34E122C-C33C-4435-B05C-20BF2D72E6D0}" type="pres">
      <dgm:prSet presAssocID="{EB16BEAC-7966-4870-8568-8FD666C7AC75}" presName="sibTrans" presStyleLbl="sibTrans1D1" presStyleIdx="3" presStyleCnt="6"/>
      <dgm:spPr/>
      <dgm:t>
        <a:bodyPr/>
        <a:lstStyle/>
        <a:p>
          <a:endParaRPr lang="ru-RU"/>
        </a:p>
      </dgm:t>
    </dgm:pt>
    <dgm:pt modelId="{79D4CC3F-F1D4-435C-ACED-E754660DC22E}" type="pres">
      <dgm:prSet presAssocID="{1F32172E-86EF-4484-B7A1-78C42F94B3D8}" presName="node" presStyleLbl="node1" presStyleIdx="4" presStyleCnt="6" custScaleX="188090" custScaleY="124372" custRadScaleRad="111930" custRadScaleInc="52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756226-B555-4741-B0A3-58B20E5A000D}" type="pres">
      <dgm:prSet presAssocID="{1F32172E-86EF-4484-B7A1-78C42F94B3D8}" presName="spNode" presStyleCnt="0"/>
      <dgm:spPr/>
    </dgm:pt>
    <dgm:pt modelId="{B739C5F7-CED8-4D37-8A01-5C1833BED395}" type="pres">
      <dgm:prSet presAssocID="{5AE0154D-5290-4A4B-85E1-CD51F2D9EC98}" presName="sibTrans" presStyleLbl="sibTrans1D1" presStyleIdx="4" presStyleCnt="6"/>
      <dgm:spPr/>
      <dgm:t>
        <a:bodyPr/>
        <a:lstStyle/>
        <a:p>
          <a:endParaRPr lang="ru-RU"/>
        </a:p>
      </dgm:t>
    </dgm:pt>
    <dgm:pt modelId="{034D1BC4-F86D-4305-A078-390DE9D93ACB}" type="pres">
      <dgm:prSet presAssocID="{FA53A3CB-A7C0-4D7C-8AAE-47A9432FE32E}" presName="node" presStyleLbl="node1" presStyleIdx="5" presStyleCnt="6" custScaleX="188090" custScaleY="124372" custRadScaleRad="113296" custRadScaleInc="-43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4D776-FA62-4C15-96F1-037E720E4A98}" type="pres">
      <dgm:prSet presAssocID="{FA53A3CB-A7C0-4D7C-8AAE-47A9432FE32E}" presName="spNode" presStyleCnt="0"/>
      <dgm:spPr/>
    </dgm:pt>
    <dgm:pt modelId="{80976AFE-05F5-4BE9-ABDF-B27F37C988D4}" type="pres">
      <dgm:prSet presAssocID="{691FB4D3-CECC-4D55-8C18-DBDB4397E452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53E4E655-6E89-4E8D-A0FC-395B0103A04A}" type="presOf" srcId="{E90B5BDC-0677-4999-9A06-C3D07102DF5E}" destId="{2E4DB628-B229-496F-8208-7C67D2687C1C}" srcOrd="0" destOrd="0" presId="urn:microsoft.com/office/officeart/2005/8/layout/cycle6"/>
    <dgm:cxn modelId="{50BFE2CB-AEC7-439B-ABC1-15991B0C6768}" srcId="{F43B6C11-86CD-48C4-82AC-8FED75D3B1F3}" destId="{F5584A3E-FC37-43AD-AB6A-172EB1A30CED}" srcOrd="1" destOrd="0" parTransId="{31070DDC-A14F-4EAC-8A35-56FFA9C9EB91}" sibTransId="{7091FCF6-EFA0-4F01-A13B-84D95686E215}"/>
    <dgm:cxn modelId="{AEE66700-534D-43F8-AB7C-CAF77350FC11}" type="presOf" srcId="{EB16BEAC-7966-4870-8568-8FD666C7AC75}" destId="{C34E122C-C33C-4435-B05C-20BF2D72E6D0}" srcOrd="0" destOrd="0" presId="urn:microsoft.com/office/officeart/2005/8/layout/cycle6"/>
    <dgm:cxn modelId="{67A83D1F-3457-4B86-BDF3-8FC2738167C3}" type="presOf" srcId="{08B5C0A8-F87D-4453-BD9A-A33E9926249B}" destId="{8E1DF635-672A-4B52-BA51-D1928AA0613E}" srcOrd="0" destOrd="0" presId="urn:microsoft.com/office/officeart/2005/8/layout/cycle6"/>
    <dgm:cxn modelId="{B4B12382-F18E-40A1-B1E0-E294D2421B27}" type="presOf" srcId="{9F3705E1-D8BD-4D23-BB17-ECD98D299356}" destId="{CBB18C3F-8490-48E0-A81B-005C3D923D10}" srcOrd="0" destOrd="0" presId="urn:microsoft.com/office/officeart/2005/8/layout/cycle6"/>
    <dgm:cxn modelId="{31286744-3B86-4E6E-A63F-4945631FA546}" type="presOf" srcId="{F5584A3E-FC37-43AD-AB6A-172EB1A30CED}" destId="{E9310692-672D-4A4D-B8D5-70243F8DF299}" srcOrd="0" destOrd="0" presId="urn:microsoft.com/office/officeart/2005/8/layout/cycle6"/>
    <dgm:cxn modelId="{A84C5293-9997-493E-A908-D09AEE8C1607}" srcId="{F43B6C11-86CD-48C4-82AC-8FED75D3B1F3}" destId="{08B5C0A8-F87D-4453-BD9A-A33E9926249B}" srcOrd="3" destOrd="0" parTransId="{61AF8105-4C3D-4A3E-BAAD-D904F7928034}" sibTransId="{EB16BEAC-7966-4870-8568-8FD666C7AC75}"/>
    <dgm:cxn modelId="{BD08C581-963C-4B0B-8EF9-5F50600DA708}" type="presOf" srcId="{30E58DF1-84F5-4B89-B59D-F889296DC496}" destId="{E44AFD37-2457-4969-AFE5-F9A50457193E}" srcOrd="0" destOrd="0" presId="urn:microsoft.com/office/officeart/2005/8/layout/cycle6"/>
    <dgm:cxn modelId="{711AB870-2656-4D2A-A25A-C6E6E1EDCA9C}" type="presOf" srcId="{1F32172E-86EF-4484-B7A1-78C42F94B3D8}" destId="{79D4CC3F-F1D4-435C-ACED-E754660DC22E}" srcOrd="0" destOrd="0" presId="urn:microsoft.com/office/officeart/2005/8/layout/cycle6"/>
    <dgm:cxn modelId="{FEB39E11-374F-4D55-820D-B65D6C07286C}" srcId="{F43B6C11-86CD-48C4-82AC-8FED75D3B1F3}" destId="{1F32172E-86EF-4484-B7A1-78C42F94B3D8}" srcOrd="4" destOrd="0" parTransId="{B9565193-36CF-43B8-8164-CC58AE8758C0}" sibTransId="{5AE0154D-5290-4A4B-85E1-CD51F2D9EC98}"/>
    <dgm:cxn modelId="{3F62F0B5-FE1F-42A4-9D40-325A46F4983B}" type="presOf" srcId="{FA53A3CB-A7C0-4D7C-8AAE-47A9432FE32E}" destId="{034D1BC4-F86D-4305-A078-390DE9D93ACB}" srcOrd="0" destOrd="0" presId="urn:microsoft.com/office/officeart/2005/8/layout/cycle6"/>
    <dgm:cxn modelId="{6DCB75E4-F190-4B41-A29A-E443204A0A28}" srcId="{F43B6C11-86CD-48C4-82AC-8FED75D3B1F3}" destId="{30E58DF1-84F5-4B89-B59D-F889296DC496}" srcOrd="2" destOrd="0" parTransId="{94799118-3D2B-4874-B5FC-D7C6F23BFF0A}" sibTransId="{E90B5BDC-0677-4999-9A06-C3D07102DF5E}"/>
    <dgm:cxn modelId="{89A8C292-7AB6-4019-BA3E-813295083262}" type="presOf" srcId="{5AE0154D-5290-4A4B-85E1-CD51F2D9EC98}" destId="{B739C5F7-CED8-4D37-8A01-5C1833BED395}" srcOrd="0" destOrd="0" presId="urn:microsoft.com/office/officeart/2005/8/layout/cycle6"/>
    <dgm:cxn modelId="{19FA84DE-BB94-4F41-8F88-EB1BB249E768}" srcId="{F43B6C11-86CD-48C4-82AC-8FED75D3B1F3}" destId="{9F3705E1-D8BD-4D23-BB17-ECD98D299356}" srcOrd="0" destOrd="0" parTransId="{172641CF-7B6A-4196-BBEF-D43E8A692B5C}" sibTransId="{972B5795-FD70-41DE-88CA-A5DE705BAE4B}"/>
    <dgm:cxn modelId="{6AE02C71-8389-4433-B777-A7AD05B68F73}" srcId="{F43B6C11-86CD-48C4-82AC-8FED75D3B1F3}" destId="{FA53A3CB-A7C0-4D7C-8AAE-47A9432FE32E}" srcOrd="5" destOrd="0" parTransId="{E535B228-A044-4B6D-9B62-2EE403AA905C}" sibTransId="{691FB4D3-CECC-4D55-8C18-DBDB4397E452}"/>
    <dgm:cxn modelId="{AEF06065-C2ED-4B9A-A914-714C64C0F5B4}" type="presOf" srcId="{691FB4D3-CECC-4D55-8C18-DBDB4397E452}" destId="{80976AFE-05F5-4BE9-ABDF-B27F37C988D4}" srcOrd="0" destOrd="0" presId="urn:microsoft.com/office/officeart/2005/8/layout/cycle6"/>
    <dgm:cxn modelId="{D7F47CAA-FCC2-435B-96EC-099A934E621F}" type="presOf" srcId="{972B5795-FD70-41DE-88CA-A5DE705BAE4B}" destId="{D1A9C52A-1C9F-401C-9F73-F175A18C9C18}" srcOrd="0" destOrd="0" presId="urn:microsoft.com/office/officeart/2005/8/layout/cycle6"/>
    <dgm:cxn modelId="{E6BC4391-3DB1-47C3-BD8C-BABA14C128B6}" type="presOf" srcId="{F43B6C11-86CD-48C4-82AC-8FED75D3B1F3}" destId="{41AD9A9A-2F3C-406F-9AF5-B81AD2B31A07}" srcOrd="0" destOrd="0" presId="urn:microsoft.com/office/officeart/2005/8/layout/cycle6"/>
    <dgm:cxn modelId="{88DA6549-0B20-4163-B814-EF1A482ECE80}" type="presOf" srcId="{7091FCF6-EFA0-4F01-A13B-84D95686E215}" destId="{DC9633DD-29D8-49C1-8986-60CEB9DA1D67}" srcOrd="0" destOrd="0" presId="urn:microsoft.com/office/officeart/2005/8/layout/cycle6"/>
    <dgm:cxn modelId="{53ED2619-0F3A-4BBE-A385-C582D2B3876C}" type="presParOf" srcId="{41AD9A9A-2F3C-406F-9AF5-B81AD2B31A07}" destId="{CBB18C3F-8490-48E0-A81B-005C3D923D10}" srcOrd="0" destOrd="0" presId="urn:microsoft.com/office/officeart/2005/8/layout/cycle6"/>
    <dgm:cxn modelId="{69DAC4D5-1B92-480D-8007-58F505A7C41C}" type="presParOf" srcId="{41AD9A9A-2F3C-406F-9AF5-B81AD2B31A07}" destId="{CCF9933A-3346-4F35-BBDB-8C52C5F09F35}" srcOrd="1" destOrd="0" presId="urn:microsoft.com/office/officeart/2005/8/layout/cycle6"/>
    <dgm:cxn modelId="{01A3275B-B992-44D7-819C-3823A05A2149}" type="presParOf" srcId="{41AD9A9A-2F3C-406F-9AF5-B81AD2B31A07}" destId="{D1A9C52A-1C9F-401C-9F73-F175A18C9C18}" srcOrd="2" destOrd="0" presId="urn:microsoft.com/office/officeart/2005/8/layout/cycle6"/>
    <dgm:cxn modelId="{042BE3CA-371F-4F41-8813-76D70AC108FA}" type="presParOf" srcId="{41AD9A9A-2F3C-406F-9AF5-B81AD2B31A07}" destId="{E9310692-672D-4A4D-B8D5-70243F8DF299}" srcOrd="3" destOrd="0" presId="urn:microsoft.com/office/officeart/2005/8/layout/cycle6"/>
    <dgm:cxn modelId="{419B11BD-839F-4B07-B047-821558C4B35D}" type="presParOf" srcId="{41AD9A9A-2F3C-406F-9AF5-B81AD2B31A07}" destId="{430823B9-4CB1-4791-B5F1-BC002C1A6F1F}" srcOrd="4" destOrd="0" presId="urn:microsoft.com/office/officeart/2005/8/layout/cycle6"/>
    <dgm:cxn modelId="{12DED309-E577-444D-B09C-A47439BF8AE9}" type="presParOf" srcId="{41AD9A9A-2F3C-406F-9AF5-B81AD2B31A07}" destId="{DC9633DD-29D8-49C1-8986-60CEB9DA1D67}" srcOrd="5" destOrd="0" presId="urn:microsoft.com/office/officeart/2005/8/layout/cycle6"/>
    <dgm:cxn modelId="{00841040-B188-4143-BAAA-D7D823F5DBD0}" type="presParOf" srcId="{41AD9A9A-2F3C-406F-9AF5-B81AD2B31A07}" destId="{E44AFD37-2457-4969-AFE5-F9A50457193E}" srcOrd="6" destOrd="0" presId="urn:microsoft.com/office/officeart/2005/8/layout/cycle6"/>
    <dgm:cxn modelId="{B95D108D-801D-4406-918C-7B9F31BDB56D}" type="presParOf" srcId="{41AD9A9A-2F3C-406F-9AF5-B81AD2B31A07}" destId="{82BD7FB3-5ABF-4582-B384-8DCA15AA8BB1}" srcOrd="7" destOrd="0" presId="urn:microsoft.com/office/officeart/2005/8/layout/cycle6"/>
    <dgm:cxn modelId="{6272A8CF-B4B7-4AED-B84A-E69273BBC47A}" type="presParOf" srcId="{41AD9A9A-2F3C-406F-9AF5-B81AD2B31A07}" destId="{2E4DB628-B229-496F-8208-7C67D2687C1C}" srcOrd="8" destOrd="0" presId="urn:microsoft.com/office/officeart/2005/8/layout/cycle6"/>
    <dgm:cxn modelId="{69A58DAA-D31E-491B-9808-D0F2CC628B3F}" type="presParOf" srcId="{41AD9A9A-2F3C-406F-9AF5-B81AD2B31A07}" destId="{8E1DF635-672A-4B52-BA51-D1928AA0613E}" srcOrd="9" destOrd="0" presId="urn:microsoft.com/office/officeart/2005/8/layout/cycle6"/>
    <dgm:cxn modelId="{D568E6C6-42E3-44CD-8670-CA27B7937B1E}" type="presParOf" srcId="{41AD9A9A-2F3C-406F-9AF5-B81AD2B31A07}" destId="{5B34CD0A-A58D-4658-825E-C5E9595E9B04}" srcOrd="10" destOrd="0" presId="urn:microsoft.com/office/officeart/2005/8/layout/cycle6"/>
    <dgm:cxn modelId="{BBF1DC61-BF91-414F-9A24-42D194EE42EA}" type="presParOf" srcId="{41AD9A9A-2F3C-406F-9AF5-B81AD2B31A07}" destId="{C34E122C-C33C-4435-B05C-20BF2D72E6D0}" srcOrd="11" destOrd="0" presId="urn:microsoft.com/office/officeart/2005/8/layout/cycle6"/>
    <dgm:cxn modelId="{9BC8F4DF-8EBA-4BDD-AE54-9DC4DC4BB1FF}" type="presParOf" srcId="{41AD9A9A-2F3C-406F-9AF5-B81AD2B31A07}" destId="{79D4CC3F-F1D4-435C-ACED-E754660DC22E}" srcOrd="12" destOrd="0" presId="urn:microsoft.com/office/officeart/2005/8/layout/cycle6"/>
    <dgm:cxn modelId="{30AEE7E7-FF0B-41E8-A401-4EA710539576}" type="presParOf" srcId="{41AD9A9A-2F3C-406F-9AF5-B81AD2B31A07}" destId="{23756226-B555-4741-B0A3-58B20E5A000D}" srcOrd="13" destOrd="0" presId="urn:microsoft.com/office/officeart/2005/8/layout/cycle6"/>
    <dgm:cxn modelId="{3EA37DAD-210B-4A0A-A6E3-8987ED6B805E}" type="presParOf" srcId="{41AD9A9A-2F3C-406F-9AF5-B81AD2B31A07}" destId="{B739C5F7-CED8-4D37-8A01-5C1833BED395}" srcOrd="14" destOrd="0" presId="urn:microsoft.com/office/officeart/2005/8/layout/cycle6"/>
    <dgm:cxn modelId="{41CA4F0E-3B37-4006-A434-9E38992B0CDE}" type="presParOf" srcId="{41AD9A9A-2F3C-406F-9AF5-B81AD2B31A07}" destId="{034D1BC4-F86D-4305-A078-390DE9D93ACB}" srcOrd="15" destOrd="0" presId="urn:microsoft.com/office/officeart/2005/8/layout/cycle6"/>
    <dgm:cxn modelId="{27D20C1D-1438-4C43-996C-8F5A425E15C6}" type="presParOf" srcId="{41AD9A9A-2F3C-406F-9AF5-B81AD2B31A07}" destId="{3AC4D776-FA62-4C15-96F1-037E720E4A98}" srcOrd="16" destOrd="0" presId="urn:microsoft.com/office/officeart/2005/8/layout/cycle6"/>
    <dgm:cxn modelId="{555FBEDD-B46E-4D66-84F7-E0FE4F321555}" type="presParOf" srcId="{41AD9A9A-2F3C-406F-9AF5-B81AD2B31A07}" destId="{80976AFE-05F5-4BE9-ABDF-B27F37C988D4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3B6C11-86CD-48C4-82AC-8FED75D3B1F3}" type="doc">
      <dgm:prSet loTypeId="urn:microsoft.com/office/officeart/2005/8/layout/cycle6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8B5C0A8-F87D-4453-BD9A-A33E9926249B}">
      <dgm:prSet phldrT="[Текст]" custT="1"/>
      <dgm:spPr/>
      <dgm:t>
        <a:bodyPr/>
        <a:lstStyle/>
        <a:p>
          <a:r>
            <a:rPr lang="ru-RU" sz="2400" b="0" dirty="0" smtClean="0">
              <a:solidFill>
                <a:schemeClr val="bg1"/>
              </a:solidFill>
            </a:rPr>
            <a:t>культурное</a:t>
          </a:r>
          <a:endParaRPr lang="ru-RU" sz="2400" b="0" dirty="0">
            <a:solidFill>
              <a:schemeClr val="bg1"/>
            </a:solidFill>
          </a:endParaRPr>
        </a:p>
      </dgm:t>
    </dgm:pt>
    <dgm:pt modelId="{61AF8105-4C3D-4A3E-BAAD-D904F7928034}" type="parTrans" cxnId="{A84C5293-9997-493E-A908-D09AEE8C1607}">
      <dgm:prSet/>
      <dgm:spPr/>
      <dgm:t>
        <a:bodyPr/>
        <a:lstStyle/>
        <a:p>
          <a:endParaRPr lang="ru-RU"/>
        </a:p>
      </dgm:t>
    </dgm:pt>
    <dgm:pt modelId="{EB16BEAC-7966-4870-8568-8FD666C7AC75}" type="sibTrans" cxnId="{A84C5293-9997-493E-A908-D09AEE8C1607}">
      <dgm:prSet/>
      <dgm:spPr/>
      <dgm:t>
        <a:bodyPr/>
        <a:lstStyle/>
        <a:p>
          <a:endParaRPr lang="ru-RU"/>
        </a:p>
      </dgm:t>
    </dgm:pt>
    <dgm:pt modelId="{9F3705E1-D8BD-4D23-BB17-ECD98D299356}">
      <dgm:prSet custT="1"/>
      <dgm:spPr/>
      <dgm:t>
        <a:bodyPr/>
        <a:lstStyle/>
        <a:p>
          <a:r>
            <a:rPr lang="ru-RU" sz="2400" b="0" dirty="0" err="1" smtClean="0">
              <a:solidFill>
                <a:schemeClr val="bg1"/>
              </a:solidFill>
            </a:rPr>
            <a:t>гражданско</a:t>
          </a:r>
          <a:r>
            <a:rPr lang="ru-RU" sz="2400" b="0" dirty="0" smtClean="0">
              <a:solidFill>
                <a:schemeClr val="bg1"/>
              </a:solidFill>
            </a:rPr>
            <a:t> – патриотическое</a:t>
          </a:r>
          <a:endParaRPr lang="ru-RU" sz="2400" b="0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72641CF-7B6A-4196-BBEF-D43E8A692B5C}" type="parTrans" cxnId="{19FA84DE-BB94-4F41-8F88-EB1BB249E768}">
      <dgm:prSet/>
      <dgm:spPr/>
      <dgm:t>
        <a:bodyPr/>
        <a:lstStyle/>
        <a:p>
          <a:endParaRPr lang="ru-RU"/>
        </a:p>
      </dgm:t>
    </dgm:pt>
    <dgm:pt modelId="{972B5795-FD70-41DE-88CA-A5DE705BAE4B}" type="sibTrans" cxnId="{19FA84DE-BB94-4F41-8F88-EB1BB249E768}">
      <dgm:prSet/>
      <dgm:spPr/>
      <dgm:t>
        <a:bodyPr/>
        <a:lstStyle/>
        <a:p>
          <a:endParaRPr lang="ru-RU"/>
        </a:p>
      </dgm:t>
    </dgm:pt>
    <dgm:pt modelId="{30E58DF1-84F5-4B89-B59D-F889296DC496}">
      <dgm:prSet custT="1"/>
      <dgm:spPr/>
      <dgm:t>
        <a:bodyPr/>
        <a:lstStyle/>
        <a:p>
          <a:r>
            <a:rPr lang="ru-RU" sz="2400" b="0" dirty="0" smtClean="0">
              <a:solidFill>
                <a:schemeClr val="bg1"/>
              </a:solidFill>
            </a:rPr>
            <a:t>духовно – нравственное</a:t>
          </a:r>
          <a:endParaRPr lang="ru-RU" sz="2400" b="0" dirty="0">
            <a:solidFill>
              <a:schemeClr val="bg1"/>
            </a:solidFill>
          </a:endParaRPr>
        </a:p>
      </dgm:t>
    </dgm:pt>
    <dgm:pt modelId="{94799118-3D2B-4874-B5FC-D7C6F23BFF0A}" type="parTrans" cxnId="{6DCB75E4-F190-4B41-A29A-E443204A0A28}">
      <dgm:prSet/>
      <dgm:spPr/>
      <dgm:t>
        <a:bodyPr/>
        <a:lstStyle/>
        <a:p>
          <a:endParaRPr lang="ru-RU"/>
        </a:p>
      </dgm:t>
    </dgm:pt>
    <dgm:pt modelId="{E90B5BDC-0677-4999-9A06-C3D07102DF5E}" type="sibTrans" cxnId="{6DCB75E4-F190-4B41-A29A-E443204A0A28}">
      <dgm:prSet/>
      <dgm:spPr/>
      <dgm:t>
        <a:bodyPr/>
        <a:lstStyle/>
        <a:p>
          <a:endParaRPr lang="ru-RU"/>
        </a:p>
      </dgm:t>
    </dgm:pt>
    <dgm:pt modelId="{F5584A3E-FC37-43AD-AB6A-172EB1A30CED}">
      <dgm:prSet custT="1"/>
      <dgm:spPr/>
      <dgm:t>
        <a:bodyPr/>
        <a:lstStyle/>
        <a:p>
          <a:r>
            <a:rPr lang="ru-RU" sz="2400" b="0" dirty="0" smtClean="0">
              <a:solidFill>
                <a:schemeClr val="bg1"/>
              </a:solidFill>
            </a:rPr>
            <a:t>интеллектуально – познавательное</a:t>
          </a:r>
          <a:endParaRPr lang="ru-RU" sz="2400" b="0" dirty="0">
            <a:solidFill>
              <a:schemeClr val="bg1"/>
            </a:solidFill>
          </a:endParaRPr>
        </a:p>
      </dgm:t>
    </dgm:pt>
    <dgm:pt modelId="{31070DDC-A14F-4EAC-8A35-56FFA9C9EB91}" type="parTrans" cxnId="{50BFE2CB-AEC7-439B-ABC1-15991B0C6768}">
      <dgm:prSet/>
      <dgm:spPr/>
      <dgm:t>
        <a:bodyPr/>
        <a:lstStyle/>
        <a:p>
          <a:endParaRPr lang="ru-RU"/>
        </a:p>
      </dgm:t>
    </dgm:pt>
    <dgm:pt modelId="{7091FCF6-EFA0-4F01-A13B-84D95686E215}" type="sibTrans" cxnId="{50BFE2CB-AEC7-439B-ABC1-15991B0C6768}">
      <dgm:prSet/>
      <dgm:spPr/>
      <dgm:t>
        <a:bodyPr/>
        <a:lstStyle/>
        <a:p>
          <a:endParaRPr lang="ru-RU"/>
        </a:p>
      </dgm:t>
    </dgm:pt>
    <dgm:pt modelId="{1F32172E-86EF-4484-B7A1-78C42F94B3D8}">
      <dgm:prSet custT="1"/>
      <dgm:spPr/>
      <dgm:t>
        <a:bodyPr/>
        <a:lstStyle/>
        <a:p>
          <a:r>
            <a:rPr lang="ru-RU" sz="2400" b="0" dirty="0" smtClean="0">
              <a:solidFill>
                <a:schemeClr val="bg1"/>
              </a:solidFill>
            </a:rPr>
            <a:t>спортивно - оздоровительное</a:t>
          </a:r>
          <a:endParaRPr lang="ru-RU" sz="2400" b="0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9565193-36CF-43B8-8164-CC58AE8758C0}" type="parTrans" cxnId="{FEB39E11-374F-4D55-820D-B65D6C07286C}">
      <dgm:prSet/>
      <dgm:spPr/>
      <dgm:t>
        <a:bodyPr/>
        <a:lstStyle/>
        <a:p>
          <a:endParaRPr lang="ru-RU"/>
        </a:p>
      </dgm:t>
    </dgm:pt>
    <dgm:pt modelId="{5AE0154D-5290-4A4B-85E1-CD51F2D9EC98}" type="sibTrans" cxnId="{FEB39E11-374F-4D55-820D-B65D6C07286C}">
      <dgm:prSet/>
      <dgm:spPr/>
      <dgm:t>
        <a:bodyPr/>
        <a:lstStyle/>
        <a:p>
          <a:endParaRPr lang="ru-RU"/>
        </a:p>
      </dgm:t>
    </dgm:pt>
    <dgm:pt modelId="{FA53A3CB-A7C0-4D7C-8AAE-47A9432FE32E}">
      <dgm:prSet custT="1"/>
      <dgm:spPr/>
      <dgm:t>
        <a:bodyPr/>
        <a:lstStyle/>
        <a:p>
          <a:r>
            <a:rPr lang="ru-RU" sz="2400" b="0" dirty="0" smtClean="0">
              <a:solidFill>
                <a:schemeClr val="bg1"/>
              </a:solidFill>
            </a:rPr>
            <a:t>экологическое</a:t>
          </a:r>
          <a:endParaRPr lang="ru-RU" sz="2400" b="0" dirty="0">
            <a:solidFill>
              <a:schemeClr val="bg1"/>
            </a:solidFill>
          </a:endParaRPr>
        </a:p>
      </dgm:t>
    </dgm:pt>
    <dgm:pt modelId="{E535B228-A044-4B6D-9B62-2EE403AA905C}" type="parTrans" cxnId="{6AE02C71-8389-4433-B777-A7AD05B68F73}">
      <dgm:prSet/>
      <dgm:spPr/>
      <dgm:t>
        <a:bodyPr/>
        <a:lstStyle/>
        <a:p>
          <a:endParaRPr lang="ru-RU"/>
        </a:p>
      </dgm:t>
    </dgm:pt>
    <dgm:pt modelId="{691FB4D3-CECC-4D55-8C18-DBDB4397E452}" type="sibTrans" cxnId="{6AE02C71-8389-4433-B777-A7AD05B68F73}">
      <dgm:prSet/>
      <dgm:spPr/>
      <dgm:t>
        <a:bodyPr/>
        <a:lstStyle/>
        <a:p>
          <a:endParaRPr lang="ru-RU"/>
        </a:p>
      </dgm:t>
    </dgm:pt>
    <dgm:pt modelId="{41AD9A9A-2F3C-406F-9AF5-B81AD2B31A07}" type="pres">
      <dgm:prSet presAssocID="{F43B6C11-86CD-48C4-82AC-8FED75D3B1F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B18C3F-8490-48E0-A81B-005C3D923D10}" type="pres">
      <dgm:prSet presAssocID="{9F3705E1-D8BD-4D23-BB17-ECD98D299356}" presName="node" presStyleLbl="node1" presStyleIdx="0" presStyleCnt="6" custScaleX="188090" custScaleY="124372" custRadScaleRad="100079" custRadScaleInc="11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F9933A-3346-4F35-BBDB-8C52C5F09F35}" type="pres">
      <dgm:prSet presAssocID="{9F3705E1-D8BD-4D23-BB17-ECD98D299356}" presName="spNode" presStyleCnt="0"/>
      <dgm:spPr/>
    </dgm:pt>
    <dgm:pt modelId="{D1A9C52A-1C9F-401C-9F73-F175A18C9C18}" type="pres">
      <dgm:prSet presAssocID="{972B5795-FD70-41DE-88CA-A5DE705BAE4B}" presName="sibTrans" presStyleLbl="sibTrans1D1" presStyleIdx="0" presStyleCnt="6"/>
      <dgm:spPr/>
      <dgm:t>
        <a:bodyPr/>
        <a:lstStyle/>
        <a:p>
          <a:endParaRPr lang="ru-RU"/>
        </a:p>
      </dgm:t>
    </dgm:pt>
    <dgm:pt modelId="{E9310692-672D-4A4D-B8D5-70243F8DF299}" type="pres">
      <dgm:prSet presAssocID="{F5584A3E-FC37-43AD-AB6A-172EB1A30CED}" presName="node" presStyleLbl="node1" presStyleIdx="1" presStyleCnt="6" custScaleX="188090" custScaleY="124372" custRadScaleRad="113810" custRadScaleInc="43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0823B9-4CB1-4791-B5F1-BC002C1A6F1F}" type="pres">
      <dgm:prSet presAssocID="{F5584A3E-FC37-43AD-AB6A-172EB1A30CED}" presName="spNode" presStyleCnt="0"/>
      <dgm:spPr/>
    </dgm:pt>
    <dgm:pt modelId="{DC9633DD-29D8-49C1-8986-60CEB9DA1D67}" type="pres">
      <dgm:prSet presAssocID="{7091FCF6-EFA0-4F01-A13B-84D95686E215}" presName="sibTrans" presStyleLbl="sibTrans1D1" presStyleIdx="1" presStyleCnt="6"/>
      <dgm:spPr/>
      <dgm:t>
        <a:bodyPr/>
        <a:lstStyle/>
        <a:p>
          <a:endParaRPr lang="ru-RU"/>
        </a:p>
      </dgm:t>
    </dgm:pt>
    <dgm:pt modelId="{E44AFD37-2457-4969-AFE5-F9A50457193E}" type="pres">
      <dgm:prSet presAssocID="{30E58DF1-84F5-4B89-B59D-F889296DC496}" presName="node" presStyleLbl="node1" presStyleIdx="2" presStyleCnt="6" custScaleX="188090" custScaleY="124372" custRadScaleRad="112450" custRadScaleInc="-52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D7FB3-5ABF-4582-B384-8DCA15AA8BB1}" type="pres">
      <dgm:prSet presAssocID="{30E58DF1-84F5-4B89-B59D-F889296DC496}" presName="spNode" presStyleCnt="0"/>
      <dgm:spPr/>
    </dgm:pt>
    <dgm:pt modelId="{2E4DB628-B229-496F-8208-7C67D2687C1C}" type="pres">
      <dgm:prSet presAssocID="{E90B5BDC-0677-4999-9A06-C3D07102DF5E}" presName="sibTrans" presStyleLbl="sibTrans1D1" presStyleIdx="2" presStyleCnt="6"/>
      <dgm:spPr/>
      <dgm:t>
        <a:bodyPr/>
        <a:lstStyle/>
        <a:p>
          <a:endParaRPr lang="ru-RU"/>
        </a:p>
      </dgm:t>
    </dgm:pt>
    <dgm:pt modelId="{8E1DF635-672A-4B52-BA51-D1928AA0613E}" type="pres">
      <dgm:prSet presAssocID="{08B5C0A8-F87D-4453-BD9A-A33E9926249B}" presName="node" presStyleLbl="node1" presStyleIdx="3" presStyleCnt="6" custScaleX="188090" custScaleY="124372" custRadScaleRad="100030" custRadScaleInc="-7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4CD0A-A58D-4658-825E-C5E9595E9B04}" type="pres">
      <dgm:prSet presAssocID="{08B5C0A8-F87D-4453-BD9A-A33E9926249B}" presName="spNode" presStyleCnt="0"/>
      <dgm:spPr/>
    </dgm:pt>
    <dgm:pt modelId="{C34E122C-C33C-4435-B05C-20BF2D72E6D0}" type="pres">
      <dgm:prSet presAssocID="{EB16BEAC-7966-4870-8568-8FD666C7AC75}" presName="sibTrans" presStyleLbl="sibTrans1D1" presStyleIdx="3" presStyleCnt="6"/>
      <dgm:spPr/>
      <dgm:t>
        <a:bodyPr/>
        <a:lstStyle/>
        <a:p>
          <a:endParaRPr lang="ru-RU"/>
        </a:p>
      </dgm:t>
    </dgm:pt>
    <dgm:pt modelId="{79D4CC3F-F1D4-435C-ACED-E754660DC22E}" type="pres">
      <dgm:prSet presAssocID="{1F32172E-86EF-4484-B7A1-78C42F94B3D8}" presName="node" presStyleLbl="node1" presStyleIdx="4" presStyleCnt="6" custScaleX="188090" custScaleY="124372" custRadScaleRad="111930" custRadScaleInc="52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756226-B555-4741-B0A3-58B20E5A000D}" type="pres">
      <dgm:prSet presAssocID="{1F32172E-86EF-4484-B7A1-78C42F94B3D8}" presName="spNode" presStyleCnt="0"/>
      <dgm:spPr/>
    </dgm:pt>
    <dgm:pt modelId="{B739C5F7-CED8-4D37-8A01-5C1833BED395}" type="pres">
      <dgm:prSet presAssocID="{5AE0154D-5290-4A4B-85E1-CD51F2D9EC98}" presName="sibTrans" presStyleLbl="sibTrans1D1" presStyleIdx="4" presStyleCnt="6"/>
      <dgm:spPr/>
      <dgm:t>
        <a:bodyPr/>
        <a:lstStyle/>
        <a:p>
          <a:endParaRPr lang="ru-RU"/>
        </a:p>
      </dgm:t>
    </dgm:pt>
    <dgm:pt modelId="{034D1BC4-F86D-4305-A078-390DE9D93ACB}" type="pres">
      <dgm:prSet presAssocID="{FA53A3CB-A7C0-4D7C-8AAE-47A9432FE32E}" presName="node" presStyleLbl="node1" presStyleIdx="5" presStyleCnt="6" custScaleX="188090" custScaleY="124372" custRadScaleRad="113296" custRadScaleInc="-43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4D776-FA62-4C15-96F1-037E720E4A98}" type="pres">
      <dgm:prSet presAssocID="{FA53A3CB-A7C0-4D7C-8AAE-47A9432FE32E}" presName="spNode" presStyleCnt="0"/>
      <dgm:spPr/>
    </dgm:pt>
    <dgm:pt modelId="{80976AFE-05F5-4BE9-ABDF-B27F37C988D4}" type="pres">
      <dgm:prSet presAssocID="{691FB4D3-CECC-4D55-8C18-DBDB4397E452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6AE02C71-8389-4433-B777-A7AD05B68F73}" srcId="{F43B6C11-86CD-48C4-82AC-8FED75D3B1F3}" destId="{FA53A3CB-A7C0-4D7C-8AAE-47A9432FE32E}" srcOrd="5" destOrd="0" parTransId="{E535B228-A044-4B6D-9B62-2EE403AA905C}" sibTransId="{691FB4D3-CECC-4D55-8C18-DBDB4397E452}"/>
    <dgm:cxn modelId="{76EF0451-D087-4578-A396-1D9DB7C78406}" type="presOf" srcId="{F5584A3E-FC37-43AD-AB6A-172EB1A30CED}" destId="{E9310692-672D-4A4D-B8D5-70243F8DF299}" srcOrd="0" destOrd="0" presId="urn:microsoft.com/office/officeart/2005/8/layout/cycle6"/>
    <dgm:cxn modelId="{B5D8EB87-BD91-4FAC-8902-5013147EAEAA}" type="presOf" srcId="{30E58DF1-84F5-4B89-B59D-F889296DC496}" destId="{E44AFD37-2457-4969-AFE5-F9A50457193E}" srcOrd="0" destOrd="0" presId="urn:microsoft.com/office/officeart/2005/8/layout/cycle6"/>
    <dgm:cxn modelId="{2709387D-8B91-493B-876D-EF2839D90D8F}" type="presOf" srcId="{9F3705E1-D8BD-4D23-BB17-ECD98D299356}" destId="{CBB18C3F-8490-48E0-A81B-005C3D923D10}" srcOrd="0" destOrd="0" presId="urn:microsoft.com/office/officeart/2005/8/layout/cycle6"/>
    <dgm:cxn modelId="{283834F4-B330-47F4-9358-A11C15F3395C}" type="presOf" srcId="{FA53A3CB-A7C0-4D7C-8AAE-47A9432FE32E}" destId="{034D1BC4-F86D-4305-A078-390DE9D93ACB}" srcOrd="0" destOrd="0" presId="urn:microsoft.com/office/officeart/2005/8/layout/cycle6"/>
    <dgm:cxn modelId="{A84C5293-9997-493E-A908-D09AEE8C1607}" srcId="{F43B6C11-86CD-48C4-82AC-8FED75D3B1F3}" destId="{08B5C0A8-F87D-4453-BD9A-A33E9926249B}" srcOrd="3" destOrd="0" parTransId="{61AF8105-4C3D-4A3E-BAAD-D904F7928034}" sibTransId="{EB16BEAC-7966-4870-8568-8FD666C7AC75}"/>
    <dgm:cxn modelId="{F245C3F1-6F83-46AD-AEA8-A6C136C99375}" type="presOf" srcId="{691FB4D3-CECC-4D55-8C18-DBDB4397E452}" destId="{80976AFE-05F5-4BE9-ABDF-B27F37C988D4}" srcOrd="0" destOrd="0" presId="urn:microsoft.com/office/officeart/2005/8/layout/cycle6"/>
    <dgm:cxn modelId="{DC9C9AA1-57F9-4397-918A-6ECF865CA429}" type="presOf" srcId="{E90B5BDC-0677-4999-9A06-C3D07102DF5E}" destId="{2E4DB628-B229-496F-8208-7C67D2687C1C}" srcOrd="0" destOrd="0" presId="urn:microsoft.com/office/officeart/2005/8/layout/cycle6"/>
    <dgm:cxn modelId="{437C976C-BF5F-4E51-981F-F42E31AC265A}" type="presOf" srcId="{EB16BEAC-7966-4870-8568-8FD666C7AC75}" destId="{C34E122C-C33C-4435-B05C-20BF2D72E6D0}" srcOrd="0" destOrd="0" presId="urn:microsoft.com/office/officeart/2005/8/layout/cycle6"/>
    <dgm:cxn modelId="{FEB39E11-374F-4D55-820D-B65D6C07286C}" srcId="{F43B6C11-86CD-48C4-82AC-8FED75D3B1F3}" destId="{1F32172E-86EF-4484-B7A1-78C42F94B3D8}" srcOrd="4" destOrd="0" parTransId="{B9565193-36CF-43B8-8164-CC58AE8758C0}" sibTransId="{5AE0154D-5290-4A4B-85E1-CD51F2D9EC98}"/>
    <dgm:cxn modelId="{6DCB75E4-F190-4B41-A29A-E443204A0A28}" srcId="{F43B6C11-86CD-48C4-82AC-8FED75D3B1F3}" destId="{30E58DF1-84F5-4B89-B59D-F889296DC496}" srcOrd="2" destOrd="0" parTransId="{94799118-3D2B-4874-B5FC-D7C6F23BFF0A}" sibTransId="{E90B5BDC-0677-4999-9A06-C3D07102DF5E}"/>
    <dgm:cxn modelId="{8F0F0AEF-76A0-4ABE-B167-00C55C93BAEE}" type="presOf" srcId="{7091FCF6-EFA0-4F01-A13B-84D95686E215}" destId="{DC9633DD-29D8-49C1-8986-60CEB9DA1D67}" srcOrd="0" destOrd="0" presId="urn:microsoft.com/office/officeart/2005/8/layout/cycle6"/>
    <dgm:cxn modelId="{2254F8DF-189E-41F5-A53B-3288EEAABE77}" type="presOf" srcId="{972B5795-FD70-41DE-88CA-A5DE705BAE4B}" destId="{D1A9C52A-1C9F-401C-9F73-F175A18C9C18}" srcOrd="0" destOrd="0" presId="urn:microsoft.com/office/officeart/2005/8/layout/cycle6"/>
    <dgm:cxn modelId="{7E4860A8-9BFC-460D-875B-0947C2B65645}" type="presOf" srcId="{08B5C0A8-F87D-4453-BD9A-A33E9926249B}" destId="{8E1DF635-672A-4B52-BA51-D1928AA0613E}" srcOrd="0" destOrd="0" presId="urn:microsoft.com/office/officeart/2005/8/layout/cycle6"/>
    <dgm:cxn modelId="{EC360229-48DA-4090-A68B-20407E73EF01}" type="presOf" srcId="{5AE0154D-5290-4A4B-85E1-CD51F2D9EC98}" destId="{B739C5F7-CED8-4D37-8A01-5C1833BED395}" srcOrd="0" destOrd="0" presId="urn:microsoft.com/office/officeart/2005/8/layout/cycle6"/>
    <dgm:cxn modelId="{9E505682-D4D1-4DAF-89B4-BB2F4C262B5D}" type="presOf" srcId="{F43B6C11-86CD-48C4-82AC-8FED75D3B1F3}" destId="{41AD9A9A-2F3C-406F-9AF5-B81AD2B31A07}" srcOrd="0" destOrd="0" presId="urn:microsoft.com/office/officeart/2005/8/layout/cycle6"/>
    <dgm:cxn modelId="{19FA84DE-BB94-4F41-8F88-EB1BB249E768}" srcId="{F43B6C11-86CD-48C4-82AC-8FED75D3B1F3}" destId="{9F3705E1-D8BD-4D23-BB17-ECD98D299356}" srcOrd="0" destOrd="0" parTransId="{172641CF-7B6A-4196-BBEF-D43E8A692B5C}" sibTransId="{972B5795-FD70-41DE-88CA-A5DE705BAE4B}"/>
    <dgm:cxn modelId="{50BFE2CB-AEC7-439B-ABC1-15991B0C6768}" srcId="{F43B6C11-86CD-48C4-82AC-8FED75D3B1F3}" destId="{F5584A3E-FC37-43AD-AB6A-172EB1A30CED}" srcOrd="1" destOrd="0" parTransId="{31070DDC-A14F-4EAC-8A35-56FFA9C9EB91}" sibTransId="{7091FCF6-EFA0-4F01-A13B-84D95686E215}"/>
    <dgm:cxn modelId="{53D5B0D3-ACAC-4DB4-A03D-ED2040B13F9B}" type="presOf" srcId="{1F32172E-86EF-4484-B7A1-78C42F94B3D8}" destId="{79D4CC3F-F1D4-435C-ACED-E754660DC22E}" srcOrd="0" destOrd="0" presId="urn:microsoft.com/office/officeart/2005/8/layout/cycle6"/>
    <dgm:cxn modelId="{70672E21-81A9-4AE3-8D83-E23509AA701C}" type="presParOf" srcId="{41AD9A9A-2F3C-406F-9AF5-B81AD2B31A07}" destId="{CBB18C3F-8490-48E0-A81B-005C3D923D10}" srcOrd="0" destOrd="0" presId="urn:microsoft.com/office/officeart/2005/8/layout/cycle6"/>
    <dgm:cxn modelId="{18DEA4C1-BFC8-4BB7-BF2B-36360CF77FF0}" type="presParOf" srcId="{41AD9A9A-2F3C-406F-9AF5-B81AD2B31A07}" destId="{CCF9933A-3346-4F35-BBDB-8C52C5F09F35}" srcOrd="1" destOrd="0" presId="urn:microsoft.com/office/officeart/2005/8/layout/cycle6"/>
    <dgm:cxn modelId="{A2B9841C-B514-4A09-888D-55A509F58FF8}" type="presParOf" srcId="{41AD9A9A-2F3C-406F-9AF5-B81AD2B31A07}" destId="{D1A9C52A-1C9F-401C-9F73-F175A18C9C18}" srcOrd="2" destOrd="0" presId="urn:microsoft.com/office/officeart/2005/8/layout/cycle6"/>
    <dgm:cxn modelId="{71999431-DB15-4E00-A87F-F88D6DD7647B}" type="presParOf" srcId="{41AD9A9A-2F3C-406F-9AF5-B81AD2B31A07}" destId="{E9310692-672D-4A4D-B8D5-70243F8DF299}" srcOrd="3" destOrd="0" presId="urn:microsoft.com/office/officeart/2005/8/layout/cycle6"/>
    <dgm:cxn modelId="{9C083B58-965C-409B-95F9-E9F239D43B33}" type="presParOf" srcId="{41AD9A9A-2F3C-406F-9AF5-B81AD2B31A07}" destId="{430823B9-4CB1-4791-B5F1-BC002C1A6F1F}" srcOrd="4" destOrd="0" presId="urn:microsoft.com/office/officeart/2005/8/layout/cycle6"/>
    <dgm:cxn modelId="{F8050A02-0BB2-428D-9BC5-02129630D9B7}" type="presParOf" srcId="{41AD9A9A-2F3C-406F-9AF5-B81AD2B31A07}" destId="{DC9633DD-29D8-49C1-8986-60CEB9DA1D67}" srcOrd="5" destOrd="0" presId="urn:microsoft.com/office/officeart/2005/8/layout/cycle6"/>
    <dgm:cxn modelId="{08860184-6E4B-4164-A6E8-270728993650}" type="presParOf" srcId="{41AD9A9A-2F3C-406F-9AF5-B81AD2B31A07}" destId="{E44AFD37-2457-4969-AFE5-F9A50457193E}" srcOrd="6" destOrd="0" presId="urn:microsoft.com/office/officeart/2005/8/layout/cycle6"/>
    <dgm:cxn modelId="{F55E8D43-1507-4AF1-ADDE-45643ACE8CC4}" type="presParOf" srcId="{41AD9A9A-2F3C-406F-9AF5-B81AD2B31A07}" destId="{82BD7FB3-5ABF-4582-B384-8DCA15AA8BB1}" srcOrd="7" destOrd="0" presId="urn:microsoft.com/office/officeart/2005/8/layout/cycle6"/>
    <dgm:cxn modelId="{D74A89C0-4FF0-4D67-9A45-A37A494A0DA5}" type="presParOf" srcId="{41AD9A9A-2F3C-406F-9AF5-B81AD2B31A07}" destId="{2E4DB628-B229-496F-8208-7C67D2687C1C}" srcOrd="8" destOrd="0" presId="urn:microsoft.com/office/officeart/2005/8/layout/cycle6"/>
    <dgm:cxn modelId="{B33630CB-A6DA-49BB-9C0D-6AD04E886FAB}" type="presParOf" srcId="{41AD9A9A-2F3C-406F-9AF5-B81AD2B31A07}" destId="{8E1DF635-672A-4B52-BA51-D1928AA0613E}" srcOrd="9" destOrd="0" presId="urn:microsoft.com/office/officeart/2005/8/layout/cycle6"/>
    <dgm:cxn modelId="{156E0248-5E96-4CEF-AA61-10BB19F5DF64}" type="presParOf" srcId="{41AD9A9A-2F3C-406F-9AF5-B81AD2B31A07}" destId="{5B34CD0A-A58D-4658-825E-C5E9595E9B04}" srcOrd="10" destOrd="0" presId="urn:microsoft.com/office/officeart/2005/8/layout/cycle6"/>
    <dgm:cxn modelId="{BEF7A7DC-E93B-410C-9943-4BB7E0A8A49B}" type="presParOf" srcId="{41AD9A9A-2F3C-406F-9AF5-B81AD2B31A07}" destId="{C34E122C-C33C-4435-B05C-20BF2D72E6D0}" srcOrd="11" destOrd="0" presId="urn:microsoft.com/office/officeart/2005/8/layout/cycle6"/>
    <dgm:cxn modelId="{04396034-D1C6-4F93-9ACF-FFA0ECE48F4C}" type="presParOf" srcId="{41AD9A9A-2F3C-406F-9AF5-B81AD2B31A07}" destId="{79D4CC3F-F1D4-435C-ACED-E754660DC22E}" srcOrd="12" destOrd="0" presId="urn:microsoft.com/office/officeart/2005/8/layout/cycle6"/>
    <dgm:cxn modelId="{7B48A0BF-A58E-412C-9771-43213245731F}" type="presParOf" srcId="{41AD9A9A-2F3C-406F-9AF5-B81AD2B31A07}" destId="{23756226-B555-4741-B0A3-58B20E5A000D}" srcOrd="13" destOrd="0" presId="urn:microsoft.com/office/officeart/2005/8/layout/cycle6"/>
    <dgm:cxn modelId="{BE19AA83-2B68-4D97-A4C0-7A1DA6E6F136}" type="presParOf" srcId="{41AD9A9A-2F3C-406F-9AF5-B81AD2B31A07}" destId="{B739C5F7-CED8-4D37-8A01-5C1833BED395}" srcOrd="14" destOrd="0" presId="urn:microsoft.com/office/officeart/2005/8/layout/cycle6"/>
    <dgm:cxn modelId="{699BDA4D-2E76-42B6-A3EB-3F8AD7CFCEF5}" type="presParOf" srcId="{41AD9A9A-2F3C-406F-9AF5-B81AD2B31A07}" destId="{034D1BC4-F86D-4305-A078-390DE9D93ACB}" srcOrd="15" destOrd="0" presId="urn:microsoft.com/office/officeart/2005/8/layout/cycle6"/>
    <dgm:cxn modelId="{3FBBA479-9078-4839-BA63-FEBC286AB5DF}" type="presParOf" srcId="{41AD9A9A-2F3C-406F-9AF5-B81AD2B31A07}" destId="{3AC4D776-FA62-4C15-96F1-037E720E4A98}" srcOrd="16" destOrd="0" presId="urn:microsoft.com/office/officeart/2005/8/layout/cycle6"/>
    <dgm:cxn modelId="{0C5523FF-FCC4-4EFE-9D81-4F9CD8ED58BF}" type="presParOf" srcId="{41AD9A9A-2F3C-406F-9AF5-B81AD2B31A07}" destId="{80976AFE-05F5-4BE9-ABDF-B27F37C988D4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6F40F1-CFC2-42A8-A2D0-52FC057BE256}" type="doc">
      <dgm:prSet loTypeId="urn:microsoft.com/office/officeart/2005/8/layout/cycle2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72453B9-5F69-4B3F-BBC3-51F42F1A7FE0}">
      <dgm:prSet phldrT="[Текст]"/>
      <dgm:spPr/>
      <dgm:t>
        <a:bodyPr/>
        <a:lstStyle/>
        <a:p>
          <a:r>
            <a:rPr lang="ru-RU"/>
            <a:t>Дети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EC1B566-A96E-4798-A940-065E74FF7A68}" type="parTrans" cxnId="{86BA040F-CE3B-4520-A946-464CFAFF01A5}">
      <dgm:prSet/>
      <dgm:spPr/>
      <dgm:t>
        <a:bodyPr/>
        <a:lstStyle/>
        <a:p>
          <a:endParaRPr lang="ru-RU"/>
        </a:p>
      </dgm:t>
    </dgm:pt>
    <dgm:pt modelId="{9514A7FA-FFF6-4CEB-B266-031A4E705FC2}" type="sibTrans" cxnId="{86BA040F-CE3B-4520-A946-464CFAFF01A5}">
      <dgm:prSet/>
      <dgm:spPr/>
      <dgm:t>
        <a:bodyPr/>
        <a:lstStyle/>
        <a:p>
          <a:endParaRPr lang="ru-RU"/>
        </a:p>
      </dgm:t>
    </dgm:pt>
    <dgm:pt modelId="{B93BBCC9-623C-4F77-A050-07DF76898D9B}">
      <dgm:prSet phldrT="[Текст]"/>
      <dgm:spPr/>
      <dgm:t>
        <a:bodyPr/>
        <a:lstStyle/>
        <a:p>
          <a:r>
            <a:rPr lang="ru-RU" dirty="0"/>
            <a:t>Родители</a:t>
          </a:r>
        </a:p>
      </dgm:t>
    </dgm:pt>
    <dgm:pt modelId="{59822F64-75B8-42EA-93F8-5DDED089E052}" type="parTrans" cxnId="{54D5BF4D-02CD-40F8-B2EB-71CA3581B1E0}">
      <dgm:prSet/>
      <dgm:spPr/>
      <dgm:t>
        <a:bodyPr/>
        <a:lstStyle/>
        <a:p>
          <a:endParaRPr lang="ru-RU"/>
        </a:p>
      </dgm:t>
    </dgm:pt>
    <dgm:pt modelId="{5157D304-7777-4239-8B33-FD41AF2F4495}" type="sibTrans" cxnId="{54D5BF4D-02CD-40F8-B2EB-71CA3581B1E0}">
      <dgm:prSet/>
      <dgm:spPr/>
      <dgm:t>
        <a:bodyPr/>
        <a:lstStyle/>
        <a:p>
          <a:endParaRPr lang="ru-RU"/>
        </a:p>
      </dgm:t>
    </dgm:pt>
    <dgm:pt modelId="{2EC944B9-EC3E-4D7D-BEEC-C42DAB99E2C2}">
      <dgm:prSet phldrT="[Текст]"/>
      <dgm:spPr/>
      <dgm:t>
        <a:bodyPr/>
        <a:lstStyle/>
        <a:p>
          <a:r>
            <a:rPr lang="ru-RU"/>
            <a:t>Учитель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354640E-75EA-4244-9622-178D98DF145F}" type="parTrans" cxnId="{340E412C-3938-4777-9CDF-6D2DA388207A}">
      <dgm:prSet/>
      <dgm:spPr/>
      <dgm:t>
        <a:bodyPr/>
        <a:lstStyle/>
        <a:p>
          <a:endParaRPr lang="ru-RU"/>
        </a:p>
      </dgm:t>
    </dgm:pt>
    <dgm:pt modelId="{0E438A63-69A1-48DD-A229-EBBE0BA63856}" type="sibTrans" cxnId="{340E412C-3938-4777-9CDF-6D2DA388207A}">
      <dgm:prSet/>
      <dgm:spPr/>
      <dgm:t>
        <a:bodyPr/>
        <a:lstStyle/>
        <a:p>
          <a:endParaRPr lang="ru-RU"/>
        </a:p>
      </dgm:t>
    </dgm:pt>
    <dgm:pt modelId="{2DC968AE-D836-4ADA-B70D-9F91C8520BA7}" type="pres">
      <dgm:prSet presAssocID="{8D6F40F1-CFC2-42A8-A2D0-52FC057BE25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052B9F-E06B-442C-8E80-16858BB91406}" type="pres">
      <dgm:prSet presAssocID="{272453B9-5F69-4B3F-BBC3-51F42F1A7FE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6B83B5-4C98-4337-BA37-CBCC8A91D2BC}" type="pres">
      <dgm:prSet presAssocID="{9514A7FA-FFF6-4CEB-B266-031A4E705FC2}" presName="sibTrans" presStyleLbl="sibTrans2D1" presStyleIdx="0" presStyleCnt="3" custScaleX="214072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B2FE1EE4-D5F0-4665-ABDB-72DE20EF6CDD}" type="pres">
      <dgm:prSet presAssocID="{9514A7FA-FFF6-4CEB-B266-031A4E705FC2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9817EEDF-E332-4636-951A-BC487A23DB96}" type="pres">
      <dgm:prSet presAssocID="{B93BBCC9-623C-4F77-A050-07DF76898D9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8E4679-70D2-43A2-96E0-9FA1C7B7155B}" type="pres">
      <dgm:prSet presAssocID="{5157D304-7777-4239-8B33-FD41AF2F4495}" presName="sibTrans" presStyleLbl="sibTrans2D1" presStyleIdx="1" presStyleCnt="3" custScaleX="229701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C2337530-D7FF-486B-8B42-288891113485}" type="pres">
      <dgm:prSet presAssocID="{5157D304-7777-4239-8B33-FD41AF2F4495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04665653-119C-4EA9-9A48-0E46A68BC92F}" type="pres">
      <dgm:prSet presAssocID="{2EC944B9-EC3E-4D7D-BEEC-C42DAB99E2C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3ED3E1-6838-4B66-AC43-08666D958873}" type="pres">
      <dgm:prSet presAssocID="{0E438A63-69A1-48DD-A229-EBBE0BA63856}" presName="sibTrans" presStyleLbl="sibTrans2D1" presStyleIdx="2" presStyleCnt="3" custScaleX="229845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920FE0C8-7355-4D0F-BE5B-77E79656E838}" type="pres">
      <dgm:prSet presAssocID="{0E438A63-69A1-48DD-A229-EBBE0BA63856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54D5BF4D-02CD-40F8-B2EB-71CA3581B1E0}" srcId="{8D6F40F1-CFC2-42A8-A2D0-52FC057BE256}" destId="{B93BBCC9-623C-4F77-A050-07DF76898D9B}" srcOrd="1" destOrd="0" parTransId="{59822F64-75B8-42EA-93F8-5DDED089E052}" sibTransId="{5157D304-7777-4239-8B33-FD41AF2F4495}"/>
    <dgm:cxn modelId="{6EE23731-646A-45B1-B763-6EEE4151085A}" type="presOf" srcId="{B93BBCC9-623C-4F77-A050-07DF76898D9B}" destId="{9817EEDF-E332-4636-951A-BC487A23DB96}" srcOrd="0" destOrd="0" presId="urn:microsoft.com/office/officeart/2005/8/layout/cycle2"/>
    <dgm:cxn modelId="{50DDEE99-1BEE-438B-87C4-57C5AD263692}" type="presOf" srcId="{2EC944B9-EC3E-4D7D-BEEC-C42DAB99E2C2}" destId="{04665653-119C-4EA9-9A48-0E46A68BC92F}" srcOrd="0" destOrd="0" presId="urn:microsoft.com/office/officeart/2005/8/layout/cycle2"/>
    <dgm:cxn modelId="{9B962EB8-4C0E-4B3B-A165-C5B7EE34F542}" type="presOf" srcId="{9514A7FA-FFF6-4CEB-B266-031A4E705FC2}" destId="{626B83B5-4C98-4337-BA37-CBCC8A91D2BC}" srcOrd="0" destOrd="0" presId="urn:microsoft.com/office/officeart/2005/8/layout/cycle2"/>
    <dgm:cxn modelId="{ED53BC3C-8622-49F8-8B63-F932EB2B39B5}" type="presOf" srcId="{5157D304-7777-4239-8B33-FD41AF2F4495}" destId="{C2337530-D7FF-486B-8B42-288891113485}" srcOrd="1" destOrd="0" presId="urn:microsoft.com/office/officeart/2005/8/layout/cycle2"/>
    <dgm:cxn modelId="{349E97B9-D577-4AAE-8926-4642B161B00D}" type="presOf" srcId="{272453B9-5F69-4B3F-BBC3-51F42F1A7FE0}" destId="{AF052B9F-E06B-442C-8E80-16858BB91406}" srcOrd="0" destOrd="0" presId="urn:microsoft.com/office/officeart/2005/8/layout/cycle2"/>
    <dgm:cxn modelId="{324C546C-2273-47A5-9EFF-1E1C7227AC32}" type="presOf" srcId="{5157D304-7777-4239-8B33-FD41AF2F4495}" destId="{088E4679-70D2-43A2-96E0-9FA1C7B7155B}" srcOrd="0" destOrd="0" presId="urn:microsoft.com/office/officeart/2005/8/layout/cycle2"/>
    <dgm:cxn modelId="{F3DE1FBE-E16C-4E45-A96A-A0D02CBA5C17}" type="presOf" srcId="{0E438A63-69A1-48DD-A229-EBBE0BA63856}" destId="{083ED3E1-6838-4B66-AC43-08666D958873}" srcOrd="0" destOrd="0" presId="urn:microsoft.com/office/officeart/2005/8/layout/cycle2"/>
    <dgm:cxn modelId="{86BA040F-CE3B-4520-A946-464CFAFF01A5}" srcId="{8D6F40F1-CFC2-42A8-A2D0-52FC057BE256}" destId="{272453B9-5F69-4B3F-BBC3-51F42F1A7FE0}" srcOrd="0" destOrd="0" parTransId="{BEC1B566-A96E-4798-A940-065E74FF7A68}" sibTransId="{9514A7FA-FFF6-4CEB-B266-031A4E705FC2}"/>
    <dgm:cxn modelId="{340E412C-3938-4777-9CDF-6D2DA388207A}" srcId="{8D6F40F1-CFC2-42A8-A2D0-52FC057BE256}" destId="{2EC944B9-EC3E-4D7D-BEEC-C42DAB99E2C2}" srcOrd="2" destOrd="0" parTransId="{4354640E-75EA-4244-9622-178D98DF145F}" sibTransId="{0E438A63-69A1-48DD-A229-EBBE0BA63856}"/>
    <dgm:cxn modelId="{67343163-35F1-4A7A-9ADE-C801B53AEF4C}" type="presOf" srcId="{8D6F40F1-CFC2-42A8-A2D0-52FC057BE256}" destId="{2DC968AE-D836-4ADA-B70D-9F91C8520BA7}" srcOrd="0" destOrd="0" presId="urn:microsoft.com/office/officeart/2005/8/layout/cycle2"/>
    <dgm:cxn modelId="{ECB28C1E-6DBA-485A-A5DA-4138E8D89DB8}" type="presOf" srcId="{0E438A63-69A1-48DD-A229-EBBE0BA63856}" destId="{920FE0C8-7355-4D0F-BE5B-77E79656E838}" srcOrd="1" destOrd="0" presId="urn:microsoft.com/office/officeart/2005/8/layout/cycle2"/>
    <dgm:cxn modelId="{E061D165-0502-40D0-AA65-49328C99F21D}" type="presOf" srcId="{9514A7FA-FFF6-4CEB-B266-031A4E705FC2}" destId="{B2FE1EE4-D5F0-4665-ABDB-72DE20EF6CDD}" srcOrd="1" destOrd="0" presId="urn:microsoft.com/office/officeart/2005/8/layout/cycle2"/>
    <dgm:cxn modelId="{46145BE0-ECFC-4219-A05E-8C11FB7DF42E}" type="presParOf" srcId="{2DC968AE-D836-4ADA-B70D-9F91C8520BA7}" destId="{AF052B9F-E06B-442C-8E80-16858BB91406}" srcOrd="0" destOrd="0" presId="urn:microsoft.com/office/officeart/2005/8/layout/cycle2"/>
    <dgm:cxn modelId="{02691D44-DA7F-489D-AEFC-85A4BA6C44F1}" type="presParOf" srcId="{2DC968AE-D836-4ADA-B70D-9F91C8520BA7}" destId="{626B83B5-4C98-4337-BA37-CBCC8A91D2BC}" srcOrd="1" destOrd="0" presId="urn:microsoft.com/office/officeart/2005/8/layout/cycle2"/>
    <dgm:cxn modelId="{E53FCAD5-B61D-4774-8430-AD93F0B62EAD}" type="presParOf" srcId="{626B83B5-4C98-4337-BA37-CBCC8A91D2BC}" destId="{B2FE1EE4-D5F0-4665-ABDB-72DE20EF6CDD}" srcOrd="0" destOrd="0" presId="urn:microsoft.com/office/officeart/2005/8/layout/cycle2"/>
    <dgm:cxn modelId="{585E6E3F-57E5-403B-A392-CB20F1FA504B}" type="presParOf" srcId="{2DC968AE-D836-4ADA-B70D-9F91C8520BA7}" destId="{9817EEDF-E332-4636-951A-BC487A23DB96}" srcOrd="2" destOrd="0" presId="urn:microsoft.com/office/officeart/2005/8/layout/cycle2"/>
    <dgm:cxn modelId="{16EC9ACD-8FC0-45EE-A458-2C8582A3D1A1}" type="presParOf" srcId="{2DC968AE-D836-4ADA-B70D-9F91C8520BA7}" destId="{088E4679-70D2-43A2-96E0-9FA1C7B7155B}" srcOrd="3" destOrd="0" presId="urn:microsoft.com/office/officeart/2005/8/layout/cycle2"/>
    <dgm:cxn modelId="{DE22FE4E-0A3E-43E3-8A68-0F9DA96D9A89}" type="presParOf" srcId="{088E4679-70D2-43A2-96E0-9FA1C7B7155B}" destId="{C2337530-D7FF-486B-8B42-288891113485}" srcOrd="0" destOrd="0" presId="urn:microsoft.com/office/officeart/2005/8/layout/cycle2"/>
    <dgm:cxn modelId="{CFD5BA62-D860-4ECE-BF96-CD7B463A59E8}" type="presParOf" srcId="{2DC968AE-D836-4ADA-B70D-9F91C8520BA7}" destId="{04665653-119C-4EA9-9A48-0E46A68BC92F}" srcOrd="4" destOrd="0" presId="urn:microsoft.com/office/officeart/2005/8/layout/cycle2"/>
    <dgm:cxn modelId="{EEDF3DFF-0F80-41CE-9855-B82D5CB5948C}" type="presParOf" srcId="{2DC968AE-D836-4ADA-B70D-9F91C8520BA7}" destId="{083ED3E1-6838-4B66-AC43-08666D958873}" srcOrd="5" destOrd="0" presId="urn:microsoft.com/office/officeart/2005/8/layout/cycle2"/>
    <dgm:cxn modelId="{A071CFC9-331B-48CE-B5AF-6C14993109C7}" type="presParOf" srcId="{083ED3E1-6838-4B66-AC43-08666D958873}" destId="{920FE0C8-7355-4D0F-BE5B-77E79656E83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88762AD-4DC9-415F-B217-D27EBD39212B}" type="doc">
      <dgm:prSet loTypeId="urn:microsoft.com/office/officeart/2005/8/layout/venn1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0C2B6B6-B8C6-428A-86B9-F6FEEEBAE464}">
      <dgm:prSet phldrT="[Текст]" custT="1"/>
      <dgm:spPr/>
      <dgm:t>
        <a:bodyPr/>
        <a:lstStyle/>
        <a:p>
          <a:r>
            <a:rPr lang="ru-RU" sz="2400" dirty="0" smtClean="0"/>
            <a:t>Деятельность</a:t>
          </a:r>
          <a:endParaRPr lang="ru-RU" sz="2400" dirty="0"/>
        </a:p>
      </dgm:t>
    </dgm:pt>
    <dgm:pt modelId="{F1BD7BE1-2CB1-466D-947B-CC9EB3C94FCB}" type="parTrans" cxnId="{AD26A6E6-6085-41B0-9C47-33EE87D261C1}">
      <dgm:prSet/>
      <dgm:spPr/>
      <dgm:t>
        <a:bodyPr/>
        <a:lstStyle/>
        <a:p>
          <a:endParaRPr lang="ru-RU"/>
        </a:p>
      </dgm:t>
    </dgm:pt>
    <dgm:pt modelId="{090F7173-F2E7-4923-B5D2-A4FD0A448E31}" type="sibTrans" cxnId="{AD26A6E6-6085-41B0-9C47-33EE87D261C1}">
      <dgm:prSet/>
      <dgm:spPr/>
      <dgm:t>
        <a:bodyPr/>
        <a:lstStyle/>
        <a:p>
          <a:endParaRPr lang="ru-RU"/>
        </a:p>
      </dgm:t>
    </dgm:pt>
    <dgm:pt modelId="{E3D75578-3402-4689-B639-0CD3B659D017}">
      <dgm:prSet phldrT="[Текст]" custT="1"/>
      <dgm:spPr/>
      <dgm:t>
        <a:bodyPr/>
        <a:lstStyle/>
        <a:p>
          <a:pPr marL="0" indent="0" algn="just">
            <a:tabLst/>
          </a:pPr>
          <a:r>
            <a:rPr lang="ru-RU" sz="2400" dirty="0" smtClean="0"/>
            <a:t>Саморазвитие</a:t>
          </a:r>
          <a:endParaRPr lang="ru-RU" sz="2400" dirty="0"/>
        </a:p>
      </dgm:t>
    </dgm:pt>
    <dgm:pt modelId="{D5D26766-160F-4BA9-8E4B-1E67A16A40CC}" type="parTrans" cxnId="{C6483DB7-8F85-44F1-8EE6-10D878D09227}">
      <dgm:prSet/>
      <dgm:spPr/>
      <dgm:t>
        <a:bodyPr/>
        <a:lstStyle/>
        <a:p>
          <a:endParaRPr lang="ru-RU"/>
        </a:p>
      </dgm:t>
    </dgm:pt>
    <dgm:pt modelId="{DD2B9677-3413-441C-9C2F-4BC2E7750B2A}" type="sibTrans" cxnId="{C6483DB7-8F85-44F1-8EE6-10D878D09227}">
      <dgm:prSet/>
      <dgm:spPr/>
      <dgm:t>
        <a:bodyPr/>
        <a:lstStyle/>
        <a:p>
          <a:endParaRPr lang="ru-RU"/>
        </a:p>
      </dgm:t>
    </dgm:pt>
    <dgm:pt modelId="{56D631E7-FFB1-4117-BA49-8425227D2C70}">
      <dgm:prSet phldrT="[Текст]" custT="1"/>
      <dgm:spPr/>
      <dgm:t>
        <a:bodyPr/>
        <a:lstStyle/>
        <a:p>
          <a:r>
            <a:rPr lang="ru-RU" sz="2400" dirty="0" smtClean="0"/>
            <a:t>Общение</a:t>
          </a:r>
          <a:endParaRPr lang="ru-RU" sz="2400" dirty="0"/>
        </a:p>
      </dgm:t>
    </dgm:pt>
    <dgm:pt modelId="{9958FC64-DD44-4586-A8DF-7A62D91902E1}" type="parTrans" cxnId="{EDA3E68E-C86A-454E-9CCC-3AD7BD8BCB46}">
      <dgm:prSet/>
      <dgm:spPr/>
      <dgm:t>
        <a:bodyPr/>
        <a:lstStyle/>
        <a:p>
          <a:endParaRPr lang="ru-RU"/>
        </a:p>
      </dgm:t>
    </dgm:pt>
    <dgm:pt modelId="{540EF27D-92E1-4973-9C2A-22E81E2DFBBF}" type="sibTrans" cxnId="{EDA3E68E-C86A-454E-9CCC-3AD7BD8BCB46}">
      <dgm:prSet/>
      <dgm:spPr/>
      <dgm:t>
        <a:bodyPr/>
        <a:lstStyle/>
        <a:p>
          <a:endParaRPr lang="ru-RU"/>
        </a:p>
      </dgm:t>
    </dgm:pt>
    <dgm:pt modelId="{6A24CCFB-4ABE-4AFA-8041-2A601FCB081E}" type="pres">
      <dgm:prSet presAssocID="{488762AD-4DC9-415F-B217-D27EBD39212B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56A071-F77F-4037-ADAE-4A44D4012E24}" type="pres">
      <dgm:prSet presAssocID="{80C2B6B6-B8C6-428A-86B9-F6FEEEBAE464}" presName="circ1" presStyleLbl="vennNode1" presStyleIdx="0" presStyleCnt="3" custScaleX="116737" custLinFactNeighborY="-9661"/>
      <dgm:spPr/>
      <dgm:t>
        <a:bodyPr/>
        <a:lstStyle/>
        <a:p>
          <a:endParaRPr lang="ru-RU"/>
        </a:p>
      </dgm:t>
    </dgm:pt>
    <dgm:pt modelId="{4A6297D0-EB97-47A0-A50C-F107940E2E6E}" type="pres">
      <dgm:prSet presAssocID="{80C2B6B6-B8C6-428A-86B9-F6FEEEBAE46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E82BAB-FE2B-4F6D-BB28-BA16D831082B}" type="pres">
      <dgm:prSet presAssocID="{E3D75578-3402-4689-B639-0CD3B659D017}" presName="circ2" presStyleLbl="vennNode1" presStyleIdx="1" presStyleCnt="3" custScaleX="116737" custLinFactNeighborX="5846" custLinFactNeighborY="-5461"/>
      <dgm:spPr/>
      <dgm:t>
        <a:bodyPr/>
        <a:lstStyle/>
        <a:p>
          <a:endParaRPr lang="ru-RU"/>
        </a:p>
      </dgm:t>
    </dgm:pt>
    <dgm:pt modelId="{416EB31E-4D02-479F-BFBB-3B9EE21A2602}" type="pres">
      <dgm:prSet presAssocID="{E3D75578-3402-4689-B639-0CD3B659D01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D4DBD9-7193-4745-B346-C9C4BDA6328C}" type="pres">
      <dgm:prSet presAssocID="{56D631E7-FFB1-4117-BA49-8425227D2C70}" presName="circ3" presStyleLbl="vennNode1" presStyleIdx="2" presStyleCnt="3" custScaleX="116737" custLinFactNeighborX="-5380" custLinFactNeighborY="-5461"/>
      <dgm:spPr/>
      <dgm:t>
        <a:bodyPr/>
        <a:lstStyle/>
        <a:p>
          <a:endParaRPr lang="ru-RU"/>
        </a:p>
      </dgm:t>
    </dgm:pt>
    <dgm:pt modelId="{0F8638A9-184A-431F-B552-9D57C2BDA1E5}" type="pres">
      <dgm:prSet presAssocID="{56D631E7-FFB1-4117-BA49-8425227D2C7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51C948-0A77-4152-8EBC-3837D6154073}" type="presOf" srcId="{E3D75578-3402-4689-B639-0CD3B659D017}" destId="{DFE82BAB-FE2B-4F6D-BB28-BA16D831082B}" srcOrd="0" destOrd="0" presId="urn:microsoft.com/office/officeart/2005/8/layout/venn1"/>
    <dgm:cxn modelId="{289097F6-212A-47D1-B087-8A81F772FAC5}" type="presOf" srcId="{56D631E7-FFB1-4117-BA49-8425227D2C70}" destId="{EED4DBD9-7193-4745-B346-C9C4BDA6328C}" srcOrd="0" destOrd="0" presId="urn:microsoft.com/office/officeart/2005/8/layout/venn1"/>
    <dgm:cxn modelId="{EDA3E68E-C86A-454E-9CCC-3AD7BD8BCB46}" srcId="{488762AD-4DC9-415F-B217-D27EBD39212B}" destId="{56D631E7-FFB1-4117-BA49-8425227D2C70}" srcOrd="2" destOrd="0" parTransId="{9958FC64-DD44-4586-A8DF-7A62D91902E1}" sibTransId="{540EF27D-92E1-4973-9C2A-22E81E2DFBBF}"/>
    <dgm:cxn modelId="{AD26A6E6-6085-41B0-9C47-33EE87D261C1}" srcId="{488762AD-4DC9-415F-B217-D27EBD39212B}" destId="{80C2B6B6-B8C6-428A-86B9-F6FEEEBAE464}" srcOrd="0" destOrd="0" parTransId="{F1BD7BE1-2CB1-466D-947B-CC9EB3C94FCB}" sibTransId="{090F7173-F2E7-4923-B5D2-A4FD0A448E31}"/>
    <dgm:cxn modelId="{C6483DB7-8F85-44F1-8EE6-10D878D09227}" srcId="{488762AD-4DC9-415F-B217-D27EBD39212B}" destId="{E3D75578-3402-4689-B639-0CD3B659D017}" srcOrd="1" destOrd="0" parTransId="{D5D26766-160F-4BA9-8E4B-1E67A16A40CC}" sibTransId="{DD2B9677-3413-441C-9C2F-4BC2E7750B2A}"/>
    <dgm:cxn modelId="{56B3A3AC-587F-4E4C-87CF-4771620D66B1}" type="presOf" srcId="{80C2B6B6-B8C6-428A-86B9-F6FEEEBAE464}" destId="{4A6297D0-EB97-47A0-A50C-F107940E2E6E}" srcOrd="1" destOrd="0" presId="urn:microsoft.com/office/officeart/2005/8/layout/venn1"/>
    <dgm:cxn modelId="{0B75108F-55B8-4C73-8677-520FB5742CE3}" type="presOf" srcId="{E3D75578-3402-4689-B639-0CD3B659D017}" destId="{416EB31E-4D02-479F-BFBB-3B9EE21A2602}" srcOrd="1" destOrd="0" presId="urn:microsoft.com/office/officeart/2005/8/layout/venn1"/>
    <dgm:cxn modelId="{50AE6622-9862-436A-B4A3-67C12BDF5A53}" type="presOf" srcId="{56D631E7-FFB1-4117-BA49-8425227D2C70}" destId="{0F8638A9-184A-431F-B552-9D57C2BDA1E5}" srcOrd="1" destOrd="0" presId="urn:microsoft.com/office/officeart/2005/8/layout/venn1"/>
    <dgm:cxn modelId="{02C99C01-6BD5-47F9-8B17-949B5F8AB760}" type="presOf" srcId="{80C2B6B6-B8C6-428A-86B9-F6FEEEBAE464}" destId="{7856A071-F77F-4037-ADAE-4A44D4012E24}" srcOrd="0" destOrd="0" presId="urn:microsoft.com/office/officeart/2005/8/layout/venn1"/>
    <dgm:cxn modelId="{D61B84A7-3F20-4768-A7AB-9B33C1CB472F}" type="presOf" srcId="{488762AD-4DC9-415F-B217-D27EBD39212B}" destId="{6A24CCFB-4ABE-4AFA-8041-2A601FCB081E}" srcOrd="0" destOrd="0" presId="urn:microsoft.com/office/officeart/2005/8/layout/venn1"/>
    <dgm:cxn modelId="{6087E88D-F6F1-4C1E-9311-54D827BDA778}" type="presParOf" srcId="{6A24CCFB-4ABE-4AFA-8041-2A601FCB081E}" destId="{7856A071-F77F-4037-ADAE-4A44D4012E24}" srcOrd="0" destOrd="0" presId="urn:microsoft.com/office/officeart/2005/8/layout/venn1"/>
    <dgm:cxn modelId="{0C6DACCA-1F99-4186-A05F-B96E9ABBBA16}" type="presParOf" srcId="{6A24CCFB-4ABE-4AFA-8041-2A601FCB081E}" destId="{4A6297D0-EB97-47A0-A50C-F107940E2E6E}" srcOrd="1" destOrd="0" presId="urn:microsoft.com/office/officeart/2005/8/layout/venn1"/>
    <dgm:cxn modelId="{1BBBBF2B-30BD-4A32-A81D-9D904620BC30}" type="presParOf" srcId="{6A24CCFB-4ABE-4AFA-8041-2A601FCB081E}" destId="{DFE82BAB-FE2B-4F6D-BB28-BA16D831082B}" srcOrd="2" destOrd="0" presId="urn:microsoft.com/office/officeart/2005/8/layout/venn1"/>
    <dgm:cxn modelId="{9240F396-1F4A-46C9-B2DB-80260CBD3AA6}" type="presParOf" srcId="{6A24CCFB-4ABE-4AFA-8041-2A601FCB081E}" destId="{416EB31E-4D02-479F-BFBB-3B9EE21A2602}" srcOrd="3" destOrd="0" presId="urn:microsoft.com/office/officeart/2005/8/layout/venn1"/>
    <dgm:cxn modelId="{3C05AD6B-A9F1-46E5-9977-56D91E5B07A4}" type="presParOf" srcId="{6A24CCFB-4ABE-4AFA-8041-2A601FCB081E}" destId="{EED4DBD9-7193-4745-B346-C9C4BDA6328C}" srcOrd="4" destOrd="0" presId="urn:microsoft.com/office/officeart/2005/8/layout/venn1"/>
    <dgm:cxn modelId="{E23D2791-0B07-4028-87B2-E80C4B905BA0}" type="presParOf" srcId="{6A24CCFB-4ABE-4AFA-8041-2A601FCB081E}" destId="{0F8638A9-184A-431F-B552-9D57C2BDA1E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241F580-46A7-4184-8FD9-D4926A3EECB3}" type="doc">
      <dgm:prSet loTypeId="urn:microsoft.com/office/officeart/2005/8/layout/hierarchy1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96A2363-84AE-461D-950E-61B346DDD97E}">
      <dgm:prSet phldrT="[Текст]" custT="1"/>
      <dgm:spPr/>
      <dgm:t>
        <a:bodyPr/>
        <a:lstStyle/>
        <a:p>
          <a:r>
            <a:rPr lang="ru-RU" sz="2400" dirty="0">
              <a:latin typeface="Comic Sans MS" pitchFamily="66" charset="0"/>
            </a:rPr>
            <a:t>губерния </a:t>
          </a:r>
          <a:r>
            <a:rPr lang="ru-RU" sz="2400" dirty="0" smtClean="0">
              <a:latin typeface="Comic Sans MS" pitchFamily="66" charset="0"/>
            </a:rPr>
            <a:t>класса</a:t>
          </a:r>
          <a:endParaRPr lang="ru-RU" sz="2400" dirty="0">
            <a:latin typeface="Comic Sans MS" pitchFamily="66" charset="0"/>
          </a:endParaRPr>
        </a:p>
      </dgm:t>
    </dgm:pt>
    <dgm:pt modelId="{F6FF4592-84F5-4D23-AA48-3635BA085329}" type="parTrans" cxnId="{712C9D7C-D6BB-47B4-B556-BA63516542E7}">
      <dgm:prSet/>
      <dgm:spPr/>
      <dgm:t>
        <a:bodyPr/>
        <a:lstStyle/>
        <a:p>
          <a:endParaRPr lang="ru-RU"/>
        </a:p>
      </dgm:t>
    </dgm:pt>
    <dgm:pt modelId="{93CAA229-3B9F-4F0B-A667-D121AADB4CF1}" type="sibTrans" cxnId="{712C9D7C-D6BB-47B4-B556-BA63516542E7}">
      <dgm:prSet/>
      <dgm:spPr/>
      <dgm:t>
        <a:bodyPr/>
        <a:lstStyle/>
        <a:p>
          <a:endParaRPr lang="ru-RU"/>
        </a:p>
      </dgm:t>
    </dgm:pt>
    <dgm:pt modelId="{41862AF9-9F4B-4E5A-85DB-2543C8D06304}">
      <dgm:prSet phldrT="[Текст]" custT="1"/>
      <dgm:spPr/>
      <dgm:t>
        <a:bodyPr/>
        <a:lstStyle/>
        <a:p>
          <a:r>
            <a:rPr lang="ru-RU" sz="2400" dirty="0">
              <a:latin typeface="Comic Sans MS" pitchFamily="66" charset="0"/>
            </a:rPr>
            <a:t>Губернатор </a:t>
          </a:r>
          <a:r>
            <a:rPr lang="ru-RU" sz="2400" dirty="0" err="1">
              <a:latin typeface="Comic Sans MS" pitchFamily="66" charset="0"/>
            </a:rPr>
            <a:t>Куревина</a:t>
          </a:r>
          <a:r>
            <a:rPr lang="ru-RU" sz="2400" dirty="0">
              <a:latin typeface="Comic Sans MS" pitchFamily="66" charset="0"/>
            </a:rPr>
            <a:t> Елизавета</a:t>
          </a:r>
        </a:p>
      </dgm:t>
    </dgm:pt>
    <dgm:pt modelId="{0793FC48-E8CA-4EEF-811B-D82CCFECACDD}" type="parTrans" cxnId="{156CD89E-474E-42DE-98F9-56DE7317AFF1}">
      <dgm:prSet/>
      <dgm:spPr/>
      <dgm:t>
        <a:bodyPr/>
        <a:lstStyle/>
        <a:p>
          <a:endParaRPr lang="ru-RU"/>
        </a:p>
      </dgm:t>
    </dgm:pt>
    <dgm:pt modelId="{2312E672-3440-4B77-8EAF-242685262048}" type="sibTrans" cxnId="{156CD89E-474E-42DE-98F9-56DE7317AFF1}">
      <dgm:prSet/>
      <dgm:spPr/>
      <dgm:t>
        <a:bodyPr/>
        <a:lstStyle/>
        <a:p>
          <a:endParaRPr lang="ru-RU"/>
        </a:p>
      </dgm:t>
    </dgm:pt>
    <dgm:pt modelId="{15E98FF1-D982-4577-8184-E5F85C85927B}">
      <dgm:prSet phldrT="[Текст]" custT="1"/>
      <dgm:spPr/>
      <dgm:t>
        <a:bodyPr/>
        <a:lstStyle/>
        <a:p>
          <a:r>
            <a:rPr lang="ru-RU" sz="1100">
              <a:latin typeface="Comic Sans MS" pitchFamily="66" charset="0"/>
            </a:rPr>
            <a:t>министерство</a:t>
          </a:r>
        </a:p>
        <a:p>
          <a:r>
            <a:rPr lang="ru-RU" sz="1100">
              <a:latin typeface="Comic Sans MS" pitchFamily="66" charset="0"/>
            </a:rPr>
            <a:t>"ЗНАНИЕ"</a:t>
          </a:r>
        </a:p>
      </dgm:t>
    </dgm:pt>
    <dgm:pt modelId="{B77780DC-37FD-4DA0-89E8-0F39A0F2F001}" type="parTrans" cxnId="{B9D7DBCD-C45A-43C9-9188-A7028053670D}">
      <dgm:prSet/>
      <dgm:spPr/>
      <dgm:t>
        <a:bodyPr/>
        <a:lstStyle/>
        <a:p>
          <a:endParaRPr lang="ru-RU"/>
        </a:p>
      </dgm:t>
    </dgm:pt>
    <dgm:pt modelId="{1DB26340-337F-451E-8FF7-220B91656FB6}" type="sibTrans" cxnId="{B9D7DBCD-C45A-43C9-9188-A7028053670D}">
      <dgm:prSet/>
      <dgm:spPr/>
      <dgm:t>
        <a:bodyPr/>
        <a:lstStyle/>
        <a:p>
          <a:endParaRPr lang="ru-RU"/>
        </a:p>
      </dgm:t>
    </dgm:pt>
    <dgm:pt modelId="{343C199B-7B56-487E-BF57-CD0829276CCC}">
      <dgm:prSet phldrT="[Текст]" custT="1"/>
      <dgm:spPr/>
      <dgm:t>
        <a:bodyPr/>
        <a:lstStyle/>
        <a:p>
          <a:r>
            <a:rPr lang="ru-RU" sz="1000" dirty="0">
              <a:latin typeface="Comic Sans MS" pitchFamily="66" charset="0"/>
            </a:rPr>
            <a:t>министерство</a:t>
          </a:r>
        </a:p>
        <a:p>
          <a:r>
            <a:rPr lang="ru-RU" sz="1000" dirty="0">
              <a:latin typeface="Comic Sans MS" pitchFamily="66" charset="0"/>
            </a:rPr>
            <a:t>"ДИСЦИПЛИНА И ПОРЯДОК"</a:t>
          </a:r>
        </a:p>
      </dgm:t>
    </dgm:pt>
    <dgm:pt modelId="{FC97A831-81FC-4421-B78A-3DB2ED89030B}" type="parTrans" cxnId="{8F04AF40-D952-4170-9469-7858EDC08667}">
      <dgm:prSet/>
      <dgm:spPr/>
      <dgm:t>
        <a:bodyPr/>
        <a:lstStyle/>
        <a:p>
          <a:endParaRPr lang="ru-RU"/>
        </a:p>
      </dgm:t>
    </dgm:pt>
    <dgm:pt modelId="{7457760B-1BE4-4E26-ACAB-5174788C6B3D}" type="sibTrans" cxnId="{8F04AF40-D952-4170-9469-7858EDC08667}">
      <dgm:prSet/>
      <dgm:spPr/>
      <dgm:t>
        <a:bodyPr/>
        <a:lstStyle/>
        <a:p>
          <a:endParaRPr lang="ru-RU"/>
        </a:p>
      </dgm:t>
    </dgm:pt>
    <dgm:pt modelId="{E0199A6A-71DF-4C7F-9798-EB2D993E31E2}">
      <dgm:prSet phldrT="[Текст]" custT="1"/>
      <dgm:spPr/>
      <dgm:t>
        <a:bodyPr/>
        <a:lstStyle/>
        <a:p>
          <a:r>
            <a:rPr lang="ru-RU" sz="1100">
              <a:latin typeface="Comic Sans MS" pitchFamily="66" charset="0"/>
            </a:rPr>
            <a:t>министерство</a:t>
          </a:r>
        </a:p>
        <a:p>
          <a:r>
            <a:rPr lang="ru-RU" sz="1100">
              <a:latin typeface="Comic Sans MS" pitchFamily="66" charset="0"/>
            </a:rPr>
            <a:t>"КУЛЬТУРА"</a:t>
          </a:r>
        </a:p>
      </dgm:t>
    </dgm:pt>
    <dgm:pt modelId="{F84550BF-5508-437B-B1A0-1F6FE1B769D9}" type="parTrans" cxnId="{DBC9C342-7B49-4E07-8947-918860FCEC95}">
      <dgm:prSet/>
      <dgm:spPr/>
      <dgm:t>
        <a:bodyPr/>
        <a:lstStyle/>
        <a:p>
          <a:endParaRPr lang="ru-RU"/>
        </a:p>
      </dgm:t>
    </dgm:pt>
    <dgm:pt modelId="{E7AAE888-92DF-41FE-9300-8D0EB921204E}" type="sibTrans" cxnId="{DBC9C342-7B49-4E07-8947-918860FCEC95}">
      <dgm:prSet/>
      <dgm:spPr/>
      <dgm:t>
        <a:bodyPr/>
        <a:lstStyle/>
        <a:p>
          <a:endParaRPr lang="ru-RU"/>
        </a:p>
      </dgm:t>
    </dgm:pt>
    <dgm:pt modelId="{A7183EEC-36EB-456C-B943-E498EF26F3D5}">
      <dgm:prSet phldrT="[Текст]" custT="1"/>
      <dgm:spPr/>
      <dgm:t>
        <a:bodyPr/>
        <a:lstStyle/>
        <a:p>
          <a:r>
            <a:rPr lang="ru-RU" sz="900">
              <a:latin typeface="Comic Sans MS" panose="030F0702030302020204" pitchFamily="66" charset="0"/>
            </a:rPr>
            <a:t>министерство</a:t>
          </a:r>
        </a:p>
        <a:p>
          <a:r>
            <a:rPr lang="ru-RU" sz="900">
              <a:latin typeface="Comic Sans MS" panose="030F0702030302020204" pitchFamily="66" charset="0"/>
            </a:rPr>
            <a:t>"ЗДОРОВЬЕ И СПОРТ</a:t>
          </a:r>
          <a:r>
            <a:rPr lang="ru-RU" sz="600"/>
            <a:t>"</a:t>
          </a:r>
        </a:p>
      </dgm:t>
    </dgm:pt>
    <dgm:pt modelId="{DD0D9BCA-F0DC-49AF-A4EF-9E307C21297E}" type="parTrans" cxnId="{14DC82B7-D669-4C8D-BDE8-0E0ECFAF1B85}">
      <dgm:prSet/>
      <dgm:spPr/>
      <dgm:t>
        <a:bodyPr/>
        <a:lstStyle/>
        <a:p>
          <a:endParaRPr lang="ru-RU"/>
        </a:p>
      </dgm:t>
    </dgm:pt>
    <dgm:pt modelId="{B8D7CA26-1106-4276-824C-2106178A7E64}" type="sibTrans" cxnId="{14DC82B7-D669-4C8D-BDE8-0E0ECFAF1B85}">
      <dgm:prSet/>
      <dgm:spPr/>
      <dgm:t>
        <a:bodyPr/>
        <a:lstStyle/>
        <a:p>
          <a:endParaRPr lang="ru-RU"/>
        </a:p>
      </dgm:t>
    </dgm:pt>
    <dgm:pt modelId="{BE7C526F-0D40-4C57-A34E-43FDEF9B38D3}">
      <dgm:prSet phldrT="[Текст]" custT="1"/>
      <dgm:spPr/>
      <dgm:t>
        <a:bodyPr/>
        <a:lstStyle/>
        <a:p>
          <a:r>
            <a:rPr lang="ru-RU" sz="900">
              <a:latin typeface="Comic Sans MS" panose="030F0702030302020204" pitchFamily="66" charset="0"/>
            </a:rPr>
            <a:t>ПРЕСС- ЦЕНТР</a:t>
          </a:r>
        </a:p>
      </dgm:t>
    </dgm:pt>
    <dgm:pt modelId="{C05A22A5-A97C-4943-9DD7-5930625DFBB3}" type="parTrans" cxnId="{D270861B-6843-4B39-B5CC-0F8171F7026A}">
      <dgm:prSet/>
      <dgm:spPr/>
      <dgm:t>
        <a:bodyPr/>
        <a:lstStyle/>
        <a:p>
          <a:endParaRPr lang="ru-RU"/>
        </a:p>
      </dgm:t>
    </dgm:pt>
    <dgm:pt modelId="{E2AE4D63-65DD-4FAE-80E3-CDDFA405A37E}" type="sibTrans" cxnId="{D270861B-6843-4B39-B5CC-0F8171F7026A}">
      <dgm:prSet/>
      <dgm:spPr/>
      <dgm:t>
        <a:bodyPr/>
        <a:lstStyle/>
        <a:p>
          <a:endParaRPr lang="ru-RU"/>
        </a:p>
      </dgm:t>
    </dgm:pt>
    <dgm:pt modelId="{5CDA1FAF-CE6E-4E60-985F-3111531AB038}">
      <dgm:prSet phldrT="[Текст]" custT="1"/>
      <dgm:spPr/>
      <dgm:t>
        <a:bodyPr/>
        <a:lstStyle/>
        <a:p>
          <a:r>
            <a:rPr lang="ru-RU" sz="1100" dirty="0">
              <a:latin typeface="Comic Sans MS" pitchFamily="66" charset="0"/>
            </a:rPr>
            <a:t>Бусыгина Елизавета</a:t>
          </a:r>
        </a:p>
      </dgm:t>
    </dgm:pt>
    <dgm:pt modelId="{EC90B614-2062-482C-B873-AA04EF2BE8CD}" type="parTrans" cxnId="{D31DBBD5-ADC6-4B30-8267-EC78015B90E0}">
      <dgm:prSet/>
      <dgm:spPr/>
      <dgm:t>
        <a:bodyPr/>
        <a:lstStyle/>
        <a:p>
          <a:endParaRPr lang="ru-RU"/>
        </a:p>
      </dgm:t>
    </dgm:pt>
    <dgm:pt modelId="{41B2573A-3EA6-4FF8-8783-CE4D2B5C5682}" type="sibTrans" cxnId="{D31DBBD5-ADC6-4B30-8267-EC78015B90E0}">
      <dgm:prSet/>
      <dgm:spPr/>
      <dgm:t>
        <a:bodyPr/>
        <a:lstStyle/>
        <a:p>
          <a:endParaRPr lang="ru-RU"/>
        </a:p>
      </dgm:t>
    </dgm:pt>
    <dgm:pt modelId="{416DCF9B-B807-4782-B5F2-ED3C726D6898}">
      <dgm:prSet phldrT="[Текст]" custT="1"/>
      <dgm:spPr/>
      <dgm:t>
        <a:bodyPr/>
        <a:lstStyle/>
        <a:p>
          <a:r>
            <a:rPr lang="ru-RU" sz="1000" dirty="0">
              <a:latin typeface="Comic Sans MS" pitchFamily="66" charset="0"/>
            </a:rPr>
            <a:t>Чегодаева Полина</a:t>
          </a:r>
        </a:p>
      </dgm:t>
    </dgm:pt>
    <dgm:pt modelId="{693377D5-D115-4F0F-8B60-355CF1103A50}" type="parTrans" cxnId="{B2D74167-CB05-4FF2-8F47-0449335F55D6}">
      <dgm:prSet/>
      <dgm:spPr/>
      <dgm:t>
        <a:bodyPr/>
        <a:lstStyle/>
        <a:p>
          <a:endParaRPr lang="ru-RU"/>
        </a:p>
      </dgm:t>
    </dgm:pt>
    <dgm:pt modelId="{586AC7A2-F815-4072-9D45-A7B7922049D9}" type="sibTrans" cxnId="{B2D74167-CB05-4FF2-8F47-0449335F55D6}">
      <dgm:prSet/>
      <dgm:spPr/>
      <dgm:t>
        <a:bodyPr/>
        <a:lstStyle/>
        <a:p>
          <a:endParaRPr lang="ru-RU"/>
        </a:p>
      </dgm:t>
    </dgm:pt>
    <dgm:pt modelId="{EBDFEC52-8ED8-4E2C-BF06-F022FD781D06}">
      <dgm:prSet phldrT="[Текст]" custT="1"/>
      <dgm:spPr/>
      <dgm:t>
        <a:bodyPr/>
        <a:lstStyle/>
        <a:p>
          <a:r>
            <a:rPr lang="ru-RU" sz="1100" dirty="0" err="1">
              <a:latin typeface="Comic Sans MS" pitchFamily="66" charset="0"/>
            </a:rPr>
            <a:t>Шпакова</a:t>
          </a:r>
          <a:r>
            <a:rPr lang="ru-RU" sz="1100" dirty="0">
              <a:latin typeface="Comic Sans MS" pitchFamily="66" charset="0"/>
            </a:rPr>
            <a:t> Татьяна</a:t>
          </a:r>
        </a:p>
      </dgm:t>
    </dgm:pt>
    <dgm:pt modelId="{EA9C288C-F61A-4A0A-940D-2BABB53C72E5}" type="parTrans" cxnId="{9F63C76F-B4F6-4563-88A0-17F9BF017DA3}">
      <dgm:prSet/>
      <dgm:spPr/>
      <dgm:t>
        <a:bodyPr/>
        <a:lstStyle/>
        <a:p>
          <a:endParaRPr lang="ru-RU"/>
        </a:p>
      </dgm:t>
    </dgm:pt>
    <dgm:pt modelId="{F3D27AFE-A5BA-4D9F-85B4-13612FC7F885}" type="sibTrans" cxnId="{9F63C76F-B4F6-4563-88A0-17F9BF017DA3}">
      <dgm:prSet/>
      <dgm:spPr/>
      <dgm:t>
        <a:bodyPr/>
        <a:lstStyle/>
        <a:p>
          <a:endParaRPr lang="ru-RU"/>
        </a:p>
      </dgm:t>
    </dgm:pt>
    <dgm:pt modelId="{7D38B601-48DF-4F18-ACDE-748377782F7A}">
      <dgm:prSet phldrT="[Текст]" custT="1"/>
      <dgm:spPr/>
      <dgm:t>
        <a:bodyPr/>
        <a:lstStyle/>
        <a:p>
          <a:r>
            <a:rPr lang="ru-RU" sz="1050" dirty="0">
              <a:latin typeface="Comic Sans MS" panose="030F0702030302020204" pitchFamily="66" charset="0"/>
            </a:rPr>
            <a:t>Кадыков </a:t>
          </a:r>
        </a:p>
        <a:p>
          <a:r>
            <a:rPr lang="ru-RU" sz="1050" dirty="0">
              <a:latin typeface="Comic Sans MS" panose="030F0702030302020204" pitchFamily="66" charset="0"/>
            </a:rPr>
            <a:t>Антон</a:t>
          </a:r>
        </a:p>
      </dgm:t>
    </dgm:pt>
    <dgm:pt modelId="{FD8A5802-6AF1-4A5E-96B1-FA6117CE151D}" type="parTrans" cxnId="{129C76C1-0E9C-4C84-B1AE-DF674CDE1CCE}">
      <dgm:prSet/>
      <dgm:spPr/>
      <dgm:t>
        <a:bodyPr/>
        <a:lstStyle/>
        <a:p>
          <a:endParaRPr lang="ru-RU"/>
        </a:p>
      </dgm:t>
    </dgm:pt>
    <dgm:pt modelId="{BAE991EE-70AD-4369-A265-F75AD75B21AF}" type="sibTrans" cxnId="{129C76C1-0E9C-4C84-B1AE-DF674CDE1CCE}">
      <dgm:prSet/>
      <dgm:spPr/>
      <dgm:t>
        <a:bodyPr/>
        <a:lstStyle/>
        <a:p>
          <a:endParaRPr lang="ru-RU"/>
        </a:p>
      </dgm:t>
    </dgm:pt>
    <dgm:pt modelId="{4BE8A2DF-1F42-4C9B-81ED-B59250FC7C3E}">
      <dgm:prSet phldrT="[Текст]" custT="1"/>
      <dgm:spPr/>
      <dgm:t>
        <a:bodyPr/>
        <a:lstStyle/>
        <a:p>
          <a:r>
            <a:rPr lang="ru-RU" sz="1050" dirty="0" err="1">
              <a:latin typeface="Comic Sans MS" panose="030F0702030302020204" pitchFamily="66" charset="0"/>
            </a:rPr>
            <a:t>Курносов</a:t>
          </a:r>
          <a:r>
            <a:rPr lang="ru-RU" sz="1050" dirty="0">
              <a:latin typeface="Comic Sans MS" panose="030F0702030302020204" pitchFamily="66" charset="0"/>
            </a:rPr>
            <a:t> </a:t>
          </a:r>
        </a:p>
        <a:p>
          <a:r>
            <a:rPr lang="ru-RU" sz="1050" dirty="0">
              <a:latin typeface="Comic Sans MS" panose="030F0702030302020204" pitchFamily="66" charset="0"/>
            </a:rPr>
            <a:t>Егор</a:t>
          </a:r>
        </a:p>
      </dgm:t>
    </dgm:pt>
    <dgm:pt modelId="{4319AE25-EABD-4AE4-9076-1E4EDC0265D3}" type="parTrans" cxnId="{2832807A-8B1F-4828-8345-D8D582613B7D}">
      <dgm:prSet/>
      <dgm:spPr/>
      <dgm:t>
        <a:bodyPr/>
        <a:lstStyle/>
        <a:p>
          <a:endParaRPr lang="ru-RU"/>
        </a:p>
      </dgm:t>
    </dgm:pt>
    <dgm:pt modelId="{D0C6C940-1388-4B76-8004-3D51B707BF48}" type="sibTrans" cxnId="{2832807A-8B1F-4828-8345-D8D582613B7D}">
      <dgm:prSet/>
      <dgm:spPr/>
      <dgm:t>
        <a:bodyPr/>
        <a:lstStyle/>
        <a:p>
          <a:endParaRPr lang="ru-RU"/>
        </a:p>
      </dgm:t>
    </dgm:pt>
    <dgm:pt modelId="{36C6D050-4BE9-4E06-963F-1009A0FD34B3}">
      <dgm:prSet phldrT="[Текст]" custT="1"/>
      <dgm:spPr/>
      <dgm:t>
        <a:bodyPr/>
        <a:lstStyle/>
        <a:p>
          <a:r>
            <a:rPr lang="ru-RU" sz="1100" dirty="0">
              <a:latin typeface="Comic Sans MS" pitchFamily="66" charset="0"/>
            </a:rPr>
            <a:t>Сурков Д,</a:t>
          </a:r>
        </a:p>
        <a:p>
          <a:r>
            <a:rPr lang="ru-RU" sz="1100" dirty="0" err="1">
              <a:latin typeface="Comic Sans MS" pitchFamily="66" charset="0"/>
            </a:rPr>
            <a:t>Супур</a:t>
          </a:r>
          <a:r>
            <a:rPr lang="ru-RU" sz="1100" dirty="0">
              <a:latin typeface="Comic Sans MS" pitchFamily="66" charset="0"/>
            </a:rPr>
            <a:t> А.,</a:t>
          </a:r>
        </a:p>
        <a:p>
          <a:r>
            <a:rPr lang="ru-RU" sz="1100" dirty="0">
              <a:latin typeface="Comic Sans MS" pitchFamily="66" charset="0"/>
            </a:rPr>
            <a:t>Малинина Д</a:t>
          </a:r>
          <a:r>
            <a:rPr lang="ru-RU" sz="600" dirty="0">
              <a:latin typeface="Comic Sans MS" pitchFamily="66" charset="0"/>
            </a:rPr>
            <a:t>.</a:t>
          </a:r>
          <a:endParaRPr lang="ru-RU" sz="600" dirty="0"/>
        </a:p>
        <a:p>
          <a:endParaRPr lang="ru-RU" sz="600" dirty="0"/>
        </a:p>
      </dgm:t>
    </dgm:pt>
    <dgm:pt modelId="{A48D03A5-15D7-4D4E-94EC-614701DEFBF2}" type="sibTrans" cxnId="{3E9C411B-2C1D-432A-A41A-641E377308E9}">
      <dgm:prSet/>
      <dgm:spPr/>
      <dgm:t>
        <a:bodyPr/>
        <a:lstStyle/>
        <a:p>
          <a:endParaRPr lang="ru-RU"/>
        </a:p>
      </dgm:t>
    </dgm:pt>
    <dgm:pt modelId="{EC5B60D4-80E4-4A82-BC3C-B5EE726311D3}" type="parTrans" cxnId="{3E9C411B-2C1D-432A-A41A-641E377308E9}">
      <dgm:prSet/>
      <dgm:spPr/>
      <dgm:t>
        <a:bodyPr/>
        <a:lstStyle/>
        <a:p>
          <a:endParaRPr lang="ru-RU"/>
        </a:p>
      </dgm:t>
    </dgm:pt>
    <dgm:pt modelId="{A4CA75DC-81F7-4BBD-82B9-657A1937DECE}">
      <dgm:prSet phldrT="[Текст]" custT="1"/>
      <dgm:spPr/>
      <dgm:t>
        <a:bodyPr/>
        <a:lstStyle/>
        <a:p>
          <a:r>
            <a:rPr lang="ru-RU" sz="1050" dirty="0">
              <a:latin typeface="Comic Sans MS" panose="030F0702030302020204" pitchFamily="66" charset="0"/>
            </a:rPr>
            <a:t>Лисин Н.,</a:t>
          </a:r>
        </a:p>
        <a:p>
          <a:r>
            <a:rPr lang="ru-RU" sz="1050" dirty="0">
              <a:latin typeface="Comic Sans MS" panose="030F0702030302020204" pitchFamily="66" charset="0"/>
            </a:rPr>
            <a:t>Майоров А.,</a:t>
          </a:r>
        </a:p>
        <a:p>
          <a:r>
            <a:rPr lang="ru-RU" sz="1050" dirty="0">
              <a:latin typeface="Comic Sans MS" panose="030F0702030302020204" pitchFamily="66" charset="0"/>
            </a:rPr>
            <a:t>Сорокин К.,</a:t>
          </a:r>
        </a:p>
        <a:p>
          <a:r>
            <a:rPr lang="ru-RU" sz="1050" dirty="0" err="1">
              <a:latin typeface="Comic Sans MS" panose="030F0702030302020204" pitchFamily="66" charset="0"/>
            </a:rPr>
            <a:t>Трегубов</a:t>
          </a:r>
          <a:r>
            <a:rPr lang="ru-RU" sz="1050" dirty="0">
              <a:latin typeface="Comic Sans MS" panose="030F0702030302020204" pitchFamily="66" charset="0"/>
            </a:rPr>
            <a:t> В.,</a:t>
          </a:r>
        </a:p>
        <a:p>
          <a:r>
            <a:rPr lang="ru-RU" sz="1050" dirty="0">
              <a:latin typeface="Comic Sans MS" panose="030F0702030302020204" pitchFamily="66" charset="0"/>
            </a:rPr>
            <a:t>Тараканова Л.</a:t>
          </a:r>
        </a:p>
        <a:p>
          <a:endParaRPr lang="ru-RU" sz="1050" dirty="0">
            <a:latin typeface="Comic Sans MS" panose="030F0702030302020204" pitchFamily="66" charset="0"/>
          </a:endParaRPr>
        </a:p>
      </dgm:t>
    </dgm:pt>
    <dgm:pt modelId="{190CD46B-9271-49AB-973E-F636E464D1DC}" type="sibTrans" cxnId="{63D7086D-F3D8-456C-9671-C8682B5E2F5F}">
      <dgm:prSet/>
      <dgm:spPr/>
      <dgm:t>
        <a:bodyPr/>
        <a:lstStyle/>
        <a:p>
          <a:endParaRPr lang="ru-RU"/>
        </a:p>
      </dgm:t>
    </dgm:pt>
    <dgm:pt modelId="{F66DCF2C-DFC4-4390-B0EB-B76BFEBD7706}" type="parTrans" cxnId="{63D7086D-F3D8-456C-9671-C8682B5E2F5F}">
      <dgm:prSet/>
      <dgm:spPr/>
      <dgm:t>
        <a:bodyPr/>
        <a:lstStyle/>
        <a:p>
          <a:endParaRPr lang="ru-RU"/>
        </a:p>
      </dgm:t>
    </dgm:pt>
    <dgm:pt modelId="{9682F877-D80F-4E62-B3CF-8E7AEEB03B69}">
      <dgm:prSet phldrT="[Текст]" custT="1"/>
      <dgm:spPr/>
      <dgm:t>
        <a:bodyPr/>
        <a:lstStyle/>
        <a:p>
          <a:r>
            <a:rPr lang="ru-RU" sz="1100" dirty="0" err="1">
              <a:latin typeface="Comic Sans MS" pitchFamily="66" charset="0"/>
            </a:rPr>
            <a:t>Кочурова</a:t>
          </a:r>
          <a:r>
            <a:rPr lang="ru-RU" sz="1100" dirty="0">
              <a:latin typeface="Comic Sans MS" pitchFamily="66" charset="0"/>
            </a:rPr>
            <a:t> Ю,</a:t>
          </a:r>
        </a:p>
        <a:p>
          <a:r>
            <a:rPr lang="ru-RU" sz="1100" dirty="0">
              <a:latin typeface="Comic Sans MS" pitchFamily="66" charset="0"/>
            </a:rPr>
            <a:t>Черемисин К.,</a:t>
          </a:r>
        </a:p>
        <a:p>
          <a:r>
            <a:rPr lang="ru-RU" sz="1100" dirty="0" err="1">
              <a:latin typeface="Comic Sans MS" pitchFamily="66" charset="0"/>
            </a:rPr>
            <a:t>Панчин</a:t>
          </a:r>
          <a:r>
            <a:rPr lang="ru-RU" sz="1100" dirty="0">
              <a:latin typeface="Comic Sans MS" pitchFamily="66" charset="0"/>
            </a:rPr>
            <a:t> Д.,</a:t>
          </a:r>
        </a:p>
        <a:p>
          <a:r>
            <a:rPr lang="ru-RU" sz="1100" dirty="0">
              <a:latin typeface="Comic Sans MS" pitchFamily="66" charset="0"/>
            </a:rPr>
            <a:t>Зверева И.,</a:t>
          </a:r>
        </a:p>
        <a:p>
          <a:r>
            <a:rPr lang="ru-RU" sz="1100" dirty="0">
              <a:latin typeface="Comic Sans MS" pitchFamily="66" charset="0"/>
            </a:rPr>
            <a:t>Артемьева А.,</a:t>
          </a:r>
        </a:p>
        <a:p>
          <a:endParaRPr lang="ru-RU" sz="1100" dirty="0">
            <a:latin typeface="Comic Sans MS" pitchFamily="66" charset="0"/>
          </a:endParaRPr>
        </a:p>
      </dgm:t>
    </dgm:pt>
    <dgm:pt modelId="{1C875DE7-CC37-439A-8C2A-8F7B2518C4F5}" type="sibTrans" cxnId="{66BDFEE2-EEB0-430B-B3B6-CDCADBDDFA52}">
      <dgm:prSet/>
      <dgm:spPr/>
      <dgm:t>
        <a:bodyPr/>
        <a:lstStyle/>
        <a:p>
          <a:endParaRPr lang="ru-RU"/>
        </a:p>
      </dgm:t>
    </dgm:pt>
    <dgm:pt modelId="{A40DBF66-A29A-40C2-8039-FFC729675983}" type="parTrans" cxnId="{66BDFEE2-EEB0-430B-B3B6-CDCADBDDFA52}">
      <dgm:prSet/>
      <dgm:spPr/>
      <dgm:t>
        <a:bodyPr/>
        <a:lstStyle/>
        <a:p>
          <a:endParaRPr lang="ru-RU"/>
        </a:p>
      </dgm:t>
    </dgm:pt>
    <dgm:pt modelId="{5A1ED414-D831-4DBD-811A-86457F966AE0}">
      <dgm:prSet phldrT="[Текст]" custT="1"/>
      <dgm:spPr/>
      <dgm:t>
        <a:bodyPr/>
        <a:lstStyle/>
        <a:p>
          <a:r>
            <a:rPr lang="ru-RU" sz="1050" dirty="0">
              <a:latin typeface="Comic Sans MS" pitchFamily="66" charset="0"/>
            </a:rPr>
            <a:t>Сонина А.,</a:t>
          </a:r>
        </a:p>
        <a:p>
          <a:r>
            <a:rPr lang="ru-RU" sz="1050" dirty="0">
              <a:latin typeface="Comic Sans MS" pitchFamily="66" charset="0"/>
            </a:rPr>
            <a:t>Волкова В.,</a:t>
          </a:r>
        </a:p>
        <a:p>
          <a:r>
            <a:rPr lang="ru-RU" sz="1050" dirty="0">
              <a:latin typeface="Comic Sans MS" pitchFamily="66" charset="0"/>
            </a:rPr>
            <a:t>Тулупов Н.,</a:t>
          </a:r>
        </a:p>
        <a:p>
          <a:r>
            <a:rPr lang="ru-RU" sz="1050" dirty="0" err="1">
              <a:latin typeface="Comic Sans MS" pitchFamily="66" charset="0"/>
            </a:rPr>
            <a:t>Кисенков</a:t>
          </a:r>
          <a:r>
            <a:rPr lang="ru-RU" sz="1050" dirty="0">
              <a:latin typeface="Comic Sans MS" pitchFamily="66" charset="0"/>
            </a:rPr>
            <a:t> Н.,</a:t>
          </a:r>
        </a:p>
        <a:p>
          <a:r>
            <a:rPr lang="ru-RU" sz="1050" dirty="0">
              <a:latin typeface="Comic Sans MS" pitchFamily="66" charset="0"/>
            </a:rPr>
            <a:t>Илларионова А</a:t>
          </a:r>
          <a:r>
            <a:rPr lang="ru-RU" sz="1000" dirty="0">
              <a:latin typeface="Comic Sans MS" pitchFamily="66" charset="0"/>
            </a:rPr>
            <a:t>.</a:t>
          </a:r>
        </a:p>
        <a:p>
          <a:endParaRPr lang="ru-RU" sz="1000" dirty="0">
            <a:latin typeface="Comic Sans MS" pitchFamily="66" charset="0"/>
          </a:endParaRPr>
        </a:p>
      </dgm:t>
    </dgm:pt>
    <dgm:pt modelId="{709BC528-986F-4EE6-8952-E3405A63CDB0}" type="sibTrans" cxnId="{5BAFD6D3-D0E9-44E1-B38B-80823B8BF3D9}">
      <dgm:prSet/>
      <dgm:spPr/>
      <dgm:t>
        <a:bodyPr/>
        <a:lstStyle/>
        <a:p>
          <a:endParaRPr lang="ru-RU"/>
        </a:p>
      </dgm:t>
    </dgm:pt>
    <dgm:pt modelId="{395592BF-99B6-4520-BD97-03E39AC0BF01}" type="parTrans" cxnId="{5BAFD6D3-D0E9-44E1-B38B-80823B8BF3D9}">
      <dgm:prSet/>
      <dgm:spPr/>
      <dgm:t>
        <a:bodyPr/>
        <a:lstStyle/>
        <a:p>
          <a:endParaRPr lang="ru-RU"/>
        </a:p>
      </dgm:t>
    </dgm:pt>
    <dgm:pt modelId="{4BAA2299-84BC-4C99-B804-06DE71390835}">
      <dgm:prSet phldrT="[Текст]" custT="1"/>
      <dgm:spPr/>
      <dgm:t>
        <a:bodyPr/>
        <a:lstStyle/>
        <a:p>
          <a:endParaRPr lang="ru-RU" sz="1100" dirty="0" smtClean="0">
            <a:latin typeface="Comic Sans MS" pitchFamily="66" charset="0"/>
          </a:endParaRPr>
        </a:p>
        <a:p>
          <a:endParaRPr lang="ru-RU" sz="1100" dirty="0" smtClean="0">
            <a:latin typeface="Comic Sans MS" pitchFamily="66" charset="0"/>
          </a:endParaRPr>
        </a:p>
        <a:p>
          <a:r>
            <a:rPr lang="ru-RU" sz="1100" dirty="0" smtClean="0">
              <a:latin typeface="Comic Sans MS" pitchFamily="66" charset="0"/>
            </a:rPr>
            <a:t>Шутов </a:t>
          </a:r>
          <a:r>
            <a:rPr lang="ru-RU" sz="1100" dirty="0">
              <a:latin typeface="Comic Sans MS" pitchFamily="66" charset="0"/>
            </a:rPr>
            <a:t>М.,</a:t>
          </a:r>
        </a:p>
        <a:p>
          <a:r>
            <a:rPr lang="ru-RU" sz="1100" dirty="0" err="1">
              <a:latin typeface="Comic Sans MS" pitchFamily="66" charset="0"/>
            </a:rPr>
            <a:t>Дианов</a:t>
          </a:r>
          <a:r>
            <a:rPr lang="ru-RU" sz="1100" dirty="0">
              <a:latin typeface="Comic Sans MS" pitchFamily="66" charset="0"/>
            </a:rPr>
            <a:t> Д.,</a:t>
          </a:r>
        </a:p>
        <a:p>
          <a:r>
            <a:rPr lang="ru-RU" sz="1100" dirty="0" err="1">
              <a:latin typeface="Comic Sans MS" pitchFamily="66" charset="0"/>
            </a:rPr>
            <a:t>Ондрикова</a:t>
          </a:r>
          <a:r>
            <a:rPr lang="ru-RU" sz="1100" dirty="0">
              <a:latin typeface="Comic Sans MS" pitchFamily="66" charset="0"/>
            </a:rPr>
            <a:t> Д.,</a:t>
          </a:r>
        </a:p>
        <a:p>
          <a:r>
            <a:rPr lang="ru-RU" sz="1100" dirty="0">
              <a:latin typeface="Comic Sans MS" pitchFamily="66" charset="0"/>
            </a:rPr>
            <a:t>Щёголева А.,</a:t>
          </a:r>
        </a:p>
        <a:p>
          <a:r>
            <a:rPr lang="ru-RU" sz="1100" dirty="0" smtClean="0">
              <a:latin typeface="Comic Sans MS" pitchFamily="66" charset="0"/>
            </a:rPr>
            <a:t>.</a:t>
          </a:r>
          <a:endParaRPr lang="ru-RU" sz="1100" dirty="0">
            <a:latin typeface="Comic Sans MS" pitchFamily="66" charset="0"/>
          </a:endParaRPr>
        </a:p>
        <a:p>
          <a:endParaRPr lang="ru-RU" sz="1100" dirty="0">
            <a:latin typeface="Comic Sans MS" pitchFamily="66" charset="0"/>
          </a:endParaRPr>
        </a:p>
        <a:p>
          <a:endParaRPr lang="ru-RU" sz="1100" dirty="0">
            <a:latin typeface="Comic Sans MS" pitchFamily="66" charset="0"/>
          </a:endParaRPr>
        </a:p>
      </dgm:t>
    </dgm:pt>
    <dgm:pt modelId="{4367B49E-DBD4-4C4B-B499-40615D6F7BA1}" type="sibTrans" cxnId="{CC377CA3-4BA0-4B3E-984D-ECAA202BDCD9}">
      <dgm:prSet/>
      <dgm:spPr/>
      <dgm:t>
        <a:bodyPr/>
        <a:lstStyle/>
        <a:p>
          <a:endParaRPr lang="ru-RU"/>
        </a:p>
      </dgm:t>
    </dgm:pt>
    <dgm:pt modelId="{5FCD2CA4-1723-41FB-90F1-9E6EA70988B0}" type="parTrans" cxnId="{CC377CA3-4BA0-4B3E-984D-ECAA202BDCD9}">
      <dgm:prSet/>
      <dgm:spPr/>
      <dgm:t>
        <a:bodyPr/>
        <a:lstStyle/>
        <a:p>
          <a:endParaRPr lang="ru-RU"/>
        </a:p>
      </dgm:t>
    </dgm:pt>
    <dgm:pt modelId="{DF7C4B28-0982-4124-99BC-29224EBCC529}" type="pres">
      <dgm:prSet presAssocID="{B241F580-46A7-4184-8FD9-D4926A3EECB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14D26E1-13C0-4C50-ACD4-26D9535DD4CD}" type="pres">
      <dgm:prSet presAssocID="{E96A2363-84AE-461D-950E-61B346DDD97E}" presName="hierRoot1" presStyleCnt="0"/>
      <dgm:spPr/>
      <dgm:t>
        <a:bodyPr/>
        <a:lstStyle/>
        <a:p>
          <a:endParaRPr lang="ru-RU"/>
        </a:p>
      </dgm:t>
    </dgm:pt>
    <dgm:pt modelId="{1C84E745-ED3E-419F-8330-EFFC899CE6A0}" type="pres">
      <dgm:prSet presAssocID="{E96A2363-84AE-461D-950E-61B346DDD97E}" presName="composite" presStyleCnt="0"/>
      <dgm:spPr/>
      <dgm:t>
        <a:bodyPr/>
        <a:lstStyle/>
        <a:p>
          <a:endParaRPr lang="ru-RU"/>
        </a:p>
      </dgm:t>
    </dgm:pt>
    <dgm:pt modelId="{23B328CD-5346-4DE6-B7F1-E0F79DFB2CEB}" type="pres">
      <dgm:prSet presAssocID="{E96A2363-84AE-461D-950E-61B346DDD97E}" presName="background" presStyleLbl="node0" presStyleIdx="0" presStyleCnt="1"/>
      <dgm:spPr/>
      <dgm:t>
        <a:bodyPr/>
        <a:lstStyle/>
        <a:p>
          <a:endParaRPr lang="ru-RU"/>
        </a:p>
      </dgm:t>
    </dgm:pt>
    <dgm:pt modelId="{471D1C2D-4BFF-4DCD-BB0B-C4C77F0D392D}" type="pres">
      <dgm:prSet presAssocID="{E96A2363-84AE-461D-950E-61B346DDD97E}" presName="text" presStyleLbl="fgAcc0" presStyleIdx="0" presStyleCnt="1" custScaleX="607399" custScaleY="767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31C6B9-D325-475D-8151-475248C05ACE}" type="pres">
      <dgm:prSet presAssocID="{E96A2363-84AE-461D-950E-61B346DDD97E}" presName="hierChild2" presStyleCnt="0"/>
      <dgm:spPr/>
      <dgm:t>
        <a:bodyPr/>
        <a:lstStyle/>
        <a:p>
          <a:endParaRPr lang="ru-RU"/>
        </a:p>
      </dgm:t>
    </dgm:pt>
    <dgm:pt modelId="{CD7EF698-CA4E-4CE2-BEF4-99C285EEF419}" type="pres">
      <dgm:prSet presAssocID="{0793FC48-E8CA-4EEF-811B-D82CCFECACDD}" presName="Name10" presStyleLbl="parChTrans1D2" presStyleIdx="0" presStyleCnt="1"/>
      <dgm:spPr/>
      <dgm:t>
        <a:bodyPr/>
        <a:lstStyle/>
        <a:p>
          <a:endParaRPr lang="ru-RU"/>
        </a:p>
      </dgm:t>
    </dgm:pt>
    <dgm:pt modelId="{895E5E5A-CD69-484B-9C9D-36D29A6A511B}" type="pres">
      <dgm:prSet presAssocID="{41862AF9-9F4B-4E5A-85DB-2543C8D06304}" presName="hierRoot2" presStyleCnt="0"/>
      <dgm:spPr/>
      <dgm:t>
        <a:bodyPr/>
        <a:lstStyle/>
        <a:p>
          <a:endParaRPr lang="ru-RU"/>
        </a:p>
      </dgm:t>
    </dgm:pt>
    <dgm:pt modelId="{60CA618F-C185-4916-8FB9-DAC77B4DDAA3}" type="pres">
      <dgm:prSet presAssocID="{41862AF9-9F4B-4E5A-85DB-2543C8D06304}" presName="composite2" presStyleCnt="0"/>
      <dgm:spPr/>
      <dgm:t>
        <a:bodyPr/>
        <a:lstStyle/>
        <a:p>
          <a:endParaRPr lang="ru-RU"/>
        </a:p>
      </dgm:t>
    </dgm:pt>
    <dgm:pt modelId="{ED74C56E-48CF-4BAB-BC4D-C76B377B65E3}" type="pres">
      <dgm:prSet presAssocID="{41862AF9-9F4B-4E5A-85DB-2543C8D06304}" presName="background2" presStyleLbl="node2" presStyleIdx="0" presStyleCnt="1"/>
      <dgm:spPr/>
      <dgm:t>
        <a:bodyPr/>
        <a:lstStyle/>
        <a:p>
          <a:endParaRPr lang="ru-RU"/>
        </a:p>
      </dgm:t>
    </dgm:pt>
    <dgm:pt modelId="{1DF7024C-C4A2-4B1C-A383-A7F3BA374313}" type="pres">
      <dgm:prSet presAssocID="{41862AF9-9F4B-4E5A-85DB-2543C8D06304}" presName="text2" presStyleLbl="fgAcc2" presStyleIdx="0" presStyleCnt="1" custScaleX="610287" custScaleY="613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52F1E5-FD71-4CA9-BA16-A95FFFB932E5}" type="pres">
      <dgm:prSet presAssocID="{41862AF9-9F4B-4E5A-85DB-2543C8D06304}" presName="hierChild3" presStyleCnt="0"/>
      <dgm:spPr/>
      <dgm:t>
        <a:bodyPr/>
        <a:lstStyle/>
        <a:p>
          <a:endParaRPr lang="ru-RU"/>
        </a:p>
      </dgm:t>
    </dgm:pt>
    <dgm:pt modelId="{B4850B08-32A5-415B-8C54-A4763D0F48C5}" type="pres">
      <dgm:prSet presAssocID="{B77780DC-37FD-4DA0-89E8-0F39A0F2F001}" presName="Name17" presStyleLbl="parChTrans1D3" presStyleIdx="0" presStyleCnt="5"/>
      <dgm:spPr/>
      <dgm:t>
        <a:bodyPr/>
        <a:lstStyle/>
        <a:p>
          <a:endParaRPr lang="ru-RU"/>
        </a:p>
      </dgm:t>
    </dgm:pt>
    <dgm:pt modelId="{3E365711-ED16-4FD7-B138-0D80AA163CA1}" type="pres">
      <dgm:prSet presAssocID="{15E98FF1-D982-4577-8184-E5F85C85927B}" presName="hierRoot3" presStyleCnt="0"/>
      <dgm:spPr/>
      <dgm:t>
        <a:bodyPr/>
        <a:lstStyle/>
        <a:p>
          <a:endParaRPr lang="ru-RU"/>
        </a:p>
      </dgm:t>
    </dgm:pt>
    <dgm:pt modelId="{8A2282D8-35EF-4DDA-8D5A-3D57EE428016}" type="pres">
      <dgm:prSet presAssocID="{15E98FF1-D982-4577-8184-E5F85C85927B}" presName="composite3" presStyleCnt="0"/>
      <dgm:spPr/>
      <dgm:t>
        <a:bodyPr/>
        <a:lstStyle/>
        <a:p>
          <a:endParaRPr lang="ru-RU"/>
        </a:p>
      </dgm:t>
    </dgm:pt>
    <dgm:pt modelId="{10B615D5-34E9-4C40-8772-9BBEAD9543E6}" type="pres">
      <dgm:prSet presAssocID="{15E98FF1-D982-4577-8184-E5F85C85927B}" presName="background3" presStyleLbl="node3" presStyleIdx="0" presStyleCnt="5"/>
      <dgm:spPr/>
      <dgm:t>
        <a:bodyPr/>
        <a:lstStyle/>
        <a:p>
          <a:endParaRPr lang="ru-RU"/>
        </a:p>
      </dgm:t>
    </dgm:pt>
    <dgm:pt modelId="{D56CBA89-29C7-4D55-B63F-52C41D42834E}" type="pres">
      <dgm:prSet presAssocID="{15E98FF1-D982-4577-8184-E5F85C85927B}" presName="text3" presStyleLbl="fgAcc3" presStyleIdx="0" presStyleCnt="5" custScaleX="1157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2925F1-D002-40CB-8982-03823242A74A}" type="pres">
      <dgm:prSet presAssocID="{15E98FF1-D982-4577-8184-E5F85C85927B}" presName="hierChild4" presStyleCnt="0"/>
      <dgm:spPr/>
      <dgm:t>
        <a:bodyPr/>
        <a:lstStyle/>
        <a:p>
          <a:endParaRPr lang="ru-RU"/>
        </a:p>
      </dgm:t>
    </dgm:pt>
    <dgm:pt modelId="{5E2C5B11-16C7-4E74-9975-336F1C4F8F63}" type="pres">
      <dgm:prSet presAssocID="{EC90B614-2062-482C-B873-AA04EF2BE8CD}" presName="Name23" presStyleLbl="parChTrans1D4" presStyleIdx="0" presStyleCnt="10"/>
      <dgm:spPr/>
      <dgm:t>
        <a:bodyPr/>
        <a:lstStyle/>
        <a:p>
          <a:endParaRPr lang="ru-RU"/>
        </a:p>
      </dgm:t>
    </dgm:pt>
    <dgm:pt modelId="{CF105C5C-D21F-44A0-B59C-4938C7CECD89}" type="pres">
      <dgm:prSet presAssocID="{5CDA1FAF-CE6E-4E60-985F-3111531AB038}" presName="hierRoot4" presStyleCnt="0"/>
      <dgm:spPr/>
      <dgm:t>
        <a:bodyPr/>
        <a:lstStyle/>
        <a:p>
          <a:endParaRPr lang="ru-RU"/>
        </a:p>
      </dgm:t>
    </dgm:pt>
    <dgm:pt modelId="{77FF947F-98CB-402B-A54C-70269AD47140}" type="pres">
      <dgm:prSet presAssocID="{5CDA1FAF-CE6E-4E60-985F-3111531AB038}" presName="composite4" presStyleCnt="0"/>
      <dgm:spPr/>
      <dgm:t>
        <a:bodyPr/>
        <a:lstStyle/>
        <a:p>
          <a:endParaRPr lang="ru-RU"/>
        </a:p>
      </dgm:t>
    </dgm:pt>
    <dgm:pt modelId="{CC90396A-28DB-46BC-8081-C91A5BF864E0}" type="pres">
      <dgm:prSet presAssocID="{5CDA1FAF-CE6E-4E60-985F-3111531AB038}" presName="background4" presStyleLbl="node4" presStyleIdx="0" presStyleCnt="10"/>
      <dgm:spPr/>
      <dgm:t>
        <a:bodyPr/>
        <a:lstStyle/>
        <a:p>
          <a:endParaRPr lang="ru-RU"/>
        </a:p>
      </dgm:t>
    </dgm:pt>
    <dgm:pt modelId="{31ED4BBA-D661-4688-B031-E5CA5E13E811}" type="pres">
      <dgm:prSet presAssocID="{5CDA1FAF-CE6E-4E60-985F-3111531AB038}" presName="text4" presStyleLbl="fgAcc4" presStyleIdx="0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034399-664C-42CA-BBEB-BF44B8DCBF76}" type="pres">
      <dgm:prSet presAssocID="{5CDA1FAF-CE6E-4E60-985F-3111531AB038}" presName="hierChild5" presStyleCnt="0"/>
      <dgm:spPr/>
      <dgm:t>
        <a:bodyPr/>
        <a:lstStyle/>
        <a:p>
          <a:endParaRPr lang="ru-RU"/>
        </a:p>
      </dgm:t>
    </dgm:pt>
    <dgm:pt modelId="{28A70E6F-E35A-4AD6-AB72-7CE1DD537B08}" type="pres">
      <dgm:prSet presAssocID="{5FCD2CA4-1723-41FB-90F1-9E6EA70988B0}" presName="Name23" presStyleLbl="parChTrans1D4" presStyleIdx="1" presStyleCnt="10"/>
      <dgm:spPr/>
      <dgm:t>
        <a:bodyPr/>
        <a:lstStyle/>
        <a:p>
          <a:endParaRPr lang="ru-RU"/>
        </a:p>
      </dgm:t>
    </dgm:pt>
    <dgm:pt modelId="{72A5DAA6-1D99-4789-995B-45F6886B6F7F}" type="pres">
      <dgm:prSet presAssocID="{4BAA2299-84BC-4C99-B804-06DE71390835}" presName="hierRoot4" presStyleCnt="0"/>
      <dgm:spPr/>
      <dgm:t>
        <a:bodyPr/>
        <a:lstStyle/>
        <a:p>
          <a:endParaRPr lang="ru-RU"/>
        </a:p>
      </dgm:t>
    </dgm:pt>
    <dgm:pt modelId="{F4EE2FAB-382E-4378-BBF4-9E08BE63FE4B}" type="pres">
      <dgm:prSet presAssocID="{4BAA2299-84BC-4C99-B804-06DE71390835}" presName="composite4" presStyleCnt="0"/>
      <dgm:spPr/>
      <dgm:t>
        <a:bodyPr/>
        <a:lstStyle/>
        <a:p>
          <a:endParaRPr lang="ru-RU"/>
        </a:p>
      </dgm:t>
    </dgm:pt>
    <dgm:pt modelId="{9E93246C-8585-4B93-97A4-358E4381EEFB}" type="pres">
      <dgm:prSet presAssocID="{4BAA2299-84BC-4C99-B804-06DE71390835}" presName="background4" presStyleLbl="node4" presStyleIdx="1" presStyleCnt="10"/>
      <dgm:spPr/>
      <dgm:t>
        <a:bodyPr/>
        <a:lstStyle/>
        <a:p>
          <a:endParaRPr lang="ru-RU"/>
        </a:p>
      </dgm:t>
    </dgm:pt>
    <dgm:pt modelId="{78210F8E-44E5-4C94-B4BB-AD14B6466AC8}" type="pres">
      <dgm:prSet presAssocID="{4BAA2299-84BC-4C99-B804-06DE71390835}" presName="text4" presStyleLbl="fgAcc4" presStyleIdx="1" presStyleCnt="10" custScaleX="111111" custScaleY="1674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952580-B9C1-4F5F-AAD8-D4FB2CB8AEC7}" type="pres">
      <dgm:prSet presAssocID="{4BAA2299-84BC-4C99-B804-06DE71390835}" presName="hierChild5" presStyleCnt="0"/>
      <dgm:spPr/>
      <dgm:t>
        <a:bodyPr/>
        <a:lstStyle/>
        <a:p>
          <a:endParaRPr lang="ru-RU"/>
        </a:p>
      </dgm:t>
    </dgm:pt>
    <dgm:pt modelId="{1F0B652A-A422-4237-97A9-7EE7AAADC25D}" type="pres">
      <dgm:prSet presAssocID="{FC97A831-81FC-4421-B78A-3DB2ED89030B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E1DAC08-3681-437A-818C-B285A313BA55}" type="pres">
      <dgm:prSet presAssocID="{343C199B-7B56-487E-BF57-CD0829276CCC}" presName="hierRoot3" presStyleCnt="0"/>
      <dgm:spPr/>
      <dgm:t>
        <a:bodyPr/>
        <a:lstStyle/>
        <a:p>
          <a:endParaRPr lang="ru-RU"/>
        </a:p>
      </dgm:t>
    </dgm:pt>
    <dgm:pt modelId="{786ED23A-F1A8-4625-8B69-7A9AAEFA3882}" type="pres">
      <dgm:prSet presAssocID="{343C199B-7B56-487E-BF57-CD0829276CCC}" presName="composite3" presStyleCnt="0"/>
      <dgm:spPr/>
      <dgm:t>
        <a:bodyPr/>
        <a:lstStyle/>
        <a:p>
          <a:endParaRPr lang="ru-RU"/>
        </a:p>
      </dgm:t>
    </dgm:pt>
    <dgm:pt modelId="{1C619458-8FBB-4DDC-828E-3DD24C1701D9}" type="pres">
      <dgm:prSet presAssocID="{343C199B-7B56-487E-BF57-CD0829276CCC}" presName="background3" presStyleLbl="node3" presStyleIdx="1" presStyleCnt="5"/>
      <dgm:spPr/>
      <dgm:t>
        <a:bodyPr/>
        <a:lstStyle/>
        <a:p>
          <a:endParaRPr lang="ru-RU"/>
        </a:p>
      </dgm:t>
    </dgm:pt>
    <dgm:pt modelId="{6F22B8E9-8BCC-48F6-BD1D-012C6F7382A2}" type="pres">
      <dgm:prSet presAssocID="{343C199B-7B56-487E-BF57-CD0829276CCC}" presName="text3" presStyleLbl="fgAcc3" presStyleIdx="1" presStyleCnt="5" custScaleX="1264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C7093C-A7D6-442B-8D8E-160A6BBDE18C}" type="pres">
      <dgm:prSet presAssocID="{343C199B-7B56-487E-BF57-CD0829276CCC}" presName="hierChild4" presStyleCnt="0"/>
      <dgm:spPr/>
      <dgm:t>
        <a:bodyPr/>
        <a:lstStyle/>
        <a:p>
          <a:endParaRPr lang="ru-RU"/>
        </a:p>
      </dgm:t>
    </dgm:pt>
    <dgm:pt modelId="{C09EB6C9-9FB6-454A-90E0-738F21017C83}" type="pres">
      <dgm:prSet presAssocID="{693377D5-D115-4F0F-8B60-355CF1103A50}" presName="Name23" presStyleLbl="parChTrans1D4" presStyleIdx="2" presStyleCnt="10"/>
      <dgm:spPr/>
      <dgm:t>
        <a:bodyPr/>
        <a:lstStyle/>
        <a:p>
          <a:endParaRPr lang="ru-RU"/>
        </a:p>
      </dgm:t>
    </dgm:pt>
    <dgm:pt modelId="{3FE8E8C3-BC9A-45CE-91C0-9135A03EDAF5}" type="pres">
      <dgm:prSet presAssocID="{416DCF9B-B807-4782-B5F2-ED3C726D6898}" presName="hierRoot4" presStyleCnt="0"/>
      <dgm:spPr/>
      <dgm:t>
        <a:bodyPr/>
        <a:lstStyle/>
        <a:p>
          <a:endParaRPr lang="ru-RU"/>
        </a:p>
      </dgm:t>
    </dgm:pt>
    <dgm:pt modelId="{C79E872D-A8B2-4DFC-9EF6-2A239F988042}" type="pres">
      <dgm:prSet presAssocID="{416DCF9B-B807-4782-B5F2-ED3C726D6898}" presName="composite4" presStyleCnt="0"/>
      <dgm:spPr/>
      <dgm:t>
        <a:bodyPr/>
        <a:lstStyle/>
        <a:p>
          <a:endParaRPr lang="ru-RU"/>
        </a:p>
      </dgm:t>
    </dgm:pt>
    <dgm:pt modelId="{C4E90A41-540A-4A86-ACDA-3A0AB24CE402}" type="pres">
      <dgm:prSet presAssocID="{416DCF9B-B807-4782-B5F2-ED3C726D6898}" presName="background4" presStyleLbl="node4" presStyleIdx="2" presStyleCnt="10"/>
      <dgm:spPr/>
      <dgm:t>
        <a:bodyPr/>
        <a:lstStyle/>
        <a:p>
          <a:endParaRPr lang="ru-RU"/>
        </a:p>
      </dgm:t>
    </dgm:pt>
    <dgm:pt modelId="{6C390BF1-6BEA-403C-B9A7-AA5972428597}" type="pres">
      <dgm:prSet presAssocID="{416DCF9B-B807-4782-B5F2-ED3C726D6898}" presName="text4" presStyleLbl="fgAcc4" presStyleIdx="2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0403C7-16B7-4E8E-BF08-BE8E28A20B1C}" type="pres">
      <dgm:prSet presAssocID="{416DCF9B-B807-4782-B5F2-ED3C726D6898}" presName="hierChild5" presStyleCnt="0"/>
      <dgm:spPr/>
      <dgm:t>
        <a:bodyPr/>
        <a:lstStyle/>
        <a:p>
          <a:endParaRPr lang="ru-RU"/>
        </a:p>
      </dgm:t>
    </dgm:pt>
    <dgm:pt modelId="{EB6D82BE-760B-4707-9B3D-33E4265A4988}" type="pres">
      <dgm:prSet presAssocID="{395592BF-99B6-4520-BD97-03E39AC0BF01}" presName="Name23" presStyleLbl="parChTrans1D4" presStyleIdx="3" presStyleCnt="10"/>
      <dgm:spPr/>
      <dgm:t>
        <a:bodyPr/>
        <a:lstStyle/>
        <a:p>
          <a:endParaRPr lang="ru-RU"/>
        </a:p>
      </dgm:t>
    </dgm:pt>
    <dgm:pt modelId="{594F6441-E86B-4131-8CBA-DE9F2C934972}" type="pres">
      <dgm:prSet presAssocID="{5A1ED414-D831-4DBD-811A-86457F966AE0}" presName="hierRoot4" presStyleCnt="0"/>
      <dgm:spPr/>
      <dgm:t>
        <a:bodyPr/>
        <a:lstStyle/>
        <a:p>
          <a:endParaRPr lang="ru-RU"/>
        </a:p>
      </dgm:t>
    </dgm:pt>
    <dgm:pt modelId="{858E7E03-815E-4D05-B830-275329A858D2}" type="pres">
      <dgm:prSet presAssocID="{5A1ED414-D831-4DBD-811A-86457F966AE0}" presName="composite4" presStyleCnt="0"/>
      <dgm:spPr/>
      <dgm:t>
        <a:bodyPr/>
        <a:lstStyle/>
        <a:p>
          <a:endParaRPr lang="ru-RU"/>
        </a:p>
      </dgm:t>
    </dgm:pt>
    <dgm:pt modelId="{EEE79349-300A-400F-9CA8-95E46233BC97}" type="pres">
      <dgm:prSet presAssocID="{5A1ED414-D831-4DBD-811A-86457F966AE0}" presName="background4" presStyleLbl="node4" presStyleIdx="3" presStyleCnt="10"/>
      <dgm:spPr/>
      <dgm:t>
        <a:bodyPr/>
        <a:lstStyle/>
        <a:p>
          <a:endParaRPr lang="ru-RU"/>
        </a:p>
      </dgm:t>
    </dgm:pt>
    <dgm:pt modelId="{EEE6C0E1-DAAA-4102-AF02-202780A52CEF}" type="pres">
      <dgm:prSet presAssocID="{5A1ED414-D831-4DBD-811A-86457F966AE0}" presName="text4" presStyleLbl="fgAcc4" presStyleIdx="3" presStyleCnt="10" custScaleX="111111" custScaleY="1760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854FED-41AD-445E-8785-EF2744C6B63A}" type="pres">
      <dgm:prSet presAssocID="{5A1ED414-D831-4DBD-811A-86457F966AE0}" presName="hierChild5" presStyleCnt="0"/>
      <dgm:spPr/>
      <dgm:t>
        <a:bodyPr/>
        <a:lstStyle/>
        <a:p>
          <a:endParaRPr lang="ru-RU"/>
        </a:p>
      </dgm:t>
    </dgm:pt>
    <dgm:pt modelId="{22BA7EF2-BA47-42F1-B999-CB92DE4CEA2D}" type="pres">
      <dgm:prSet presAssocID="{F84550BF-5508-437B-B1A0-1F6FE1B769D9}" presName="Name17" presStyleLbl="parChTrans1D3" presStyleIdx="2" presStyleCnt="5"/>
      <dgm:spPr/>
      <dgm:t>
        <a:bodyPr/>
        <a:lstStyle/>
        <a:p>
          <a:endParaRPr lang="ru-RU"/>
        </a:p>
      </dgm:t>
    </dgm:pt>
    <dgm:pt modelId="{E11B2D6A-61A0-4954-BC3C-72DC2759A0F5}" type="pres">
      <dgm:prSet presAssocID="{E0199A6A-71DF-4C7F-9798-EB2D993E31E2}" presName="hierRoot3" presStyleCnt="0"/>
      <dgm:spPr/>
      <dgm:t>
        <a:bodyPr/>
        <a:lstStyle/>
        <a:p>
          <a:endParaRPr lang="ru-RU"/>
        </a:p>
      </dgm:t>
    </dgm:pt>
    <dgm:pt modelId="{1C8E7C7D-5DD2-4C30-9C0E-E4CF582C9D49}" type="pres">
      <dgm:prSet presAssocID="{E0199A6A-71DF-4C7F-9798-EB2D993E31E2}" presName="composite3" presStyleCnt="0"/>
      <dgm:spPr/>
      <dgm:t>
        <a:bodyPr/>
        <a:lstStyle/>
        <a:p>
          <a:endParaRPr lang="ru-RU"/>
        </a:p>
      </dgm:t>
    </dgm:pt>
    <dgm:pt modelId="{DE630398-B8AD-42AA-B334-667B20668ECD}" type="pres">
      <dgm:prSet presAssocID="{E0199A6A-71DF-4C7F-9798-EB2D993E31E2}" presName="background3" presStyleLbl="node3" presStyleIdx="2" presStyleCnt="5"/>
      <dgm:spPr/>
      <dgm:t>
        <a:bodyPr/>
        <a:lstStyle/>
        <a:p>
          <a:endParaRPr lang="ru-RU"/>
        </a:p>
      </dgm:t>
    </dgm:pt>
    <dgm:pt modelId="{85D87C8D-213B-498A-8E36-0ED6D08A49BB}" type="pres">
      <dgm:prSet presAssocID="{E0199A6A-71DF-4C7F-9798-EB2D993E31E2}" presName="text3" presStyleLbl="fgAcc3" presStyleIdx="2" presStyleCnt="5" custScaleX="1198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F68021-1673-4707-B704-C47E84C581D3}" type="pres">
      <dgm:prSet presAssocID="{E0199A6A-71DF-4C7F-9798-EB2D993E31E2}" presName="hierChild4" presStyleCnt="0"/>
      <dgm:spPr/>
      <dgm:t>
        <a:bodyPr/>
        <a:lstStyle/>
        <a:p>
          <a:endParaRPr lang="ru-RU"/>
        </a:p>
      </dgm:t>
    </dgm:pt>
    <dgm:pt modelId="{05ACBBFB-E5FB-468F-B2E2-B6189421F55B}" type="pres">
      <dgm:prSet presAssocID="{EA9C288C-F61A-4A0A-940D-2BABB53C72E5}" presName="Name23" presStyleLbl="parChTrans1D4" presStyleIdx="4" presStyleCnt="10"/>
      <dgm:spPr/>
      <dgm:t>
        <a:bodyPr/>
        <a:lstStyle/>
        <a:p>
          <a:endParaRPr lang="ru-RU"/>
        </a:p>
      </dgm:t>
    </dgm:pt>
    <dgm:pt modelId="{FDAA2B7A-D8D2-415B-923E-5EA6063DF27F}" type="pres">
      <dgm:prSet presAssocID="{EBDFEC52-8ED8-4E2C-BF06-F022FD781D06}" presName="hierRoot4" presStyleCnt="0"/>
      <dgm:spPr/>
      <dgm:t>
        <a:bodyPr/>
        <a:lstStyle/>
        <a:p>
          <a:endParaRPr lang="ru-RU"/>
        </a:p>
      </dgm:t>
    </dgm:pt>
    <dgm:pt modelId="{0ED227A5-BC2F-4A12-A490-63DCB151A1ED}" type="pres">
      <dgm:prSet presAssocID="{EBDFEC52-8ED8-4E2C-BF06-F022FD781D06}" presName="composite4" presStyleCnt="0"/>
      <dgm:spPr/>
      <dgm:t>
        <a:bodyPr/>
        <a:lstStyle/>
        <a:p>
          <a:endParaRPr lang="ru-RU"/>
        </a:p>
      </dgm:t>
    </dgm:pt>
    <dgm:pt modelId="{DC699B68-1000-4995-B432-F7BFA0039679}" type="pres">
      <dgm:prSet presAssocID="{EBDFEC52-8ED8-4E2C-BF06-F022FD781D06}" presName="background4" presStyleLbl="node4" presStyleIdx="4" presStyleCnt="10"/>
      <dgm:spPr/>
      <dgm:t>
        <a:bodyPr/>
        <a:lstStyle/>
        <a:p>
          <a:endParaRPr lang="ru-RU"/>
        </a:p>
      </dgm:t>
    </dgm:pt>
    <dgm:pt modelId="{0C30FAA7-D32E-4480-A046-793D55239F76}" type="pres">
      <dgm:prSet presAssocID="{EBDFEC52-8ED8-4E2C-BF06-F022FD781D06}" presName="text4" presStyleLbl="fgAcc4" presStyleIdx="4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298911-7585-4987-A8A1-A74BFE355048}" type="pres">
      <dgm:prSet presAssocID="{EBDFEC52-8ED8-4E2C-BF06-F022FD781D06}" presName="hierChild5" presStyleCnt="0"/>
      <dgm:spPr/>
      <dgm:t>
        <a:bodyPr/>
        <a:lstStyle/>
        <a:p>
          <a:endParaRPr lang="ru-RU"/>
        </a:p>
      </dgm:t>
    </dgm:pt>
    <dgm:pt modelId="{EEAA63FE-7C38-466E-9DCC-18EA4099EF7C}" type="pres">
      <dgm:prSet presAssocID="{A40DBF66-A29A-40C2-8039-FFC729675983}" presName="Name23" presStyleLbl="parChTrans1D4" presStyleIdx="5" presStyleCnt="10"/>
      <dgm:spPr/>
      <dgm:t>
        <a:bodyPr/>
        <a:lstStyle/>
        <a:p>
          <a:endParaRPr lang="ru-RU"/>
        </a:p>
      </dgm:t>
    </dgm:pt>
    <dgm:pt modelId="{E9C4D9EF-2ECB-46E7-957B-C5BA8620A078}" type="pres">
      <dgm:prSet presAssocID="{9682F877-D80F-4E62-B3CF-8E7AEEB03B69}" presName="hierRoot4" presStyleCnt="0"/>
      <dgm:spPr/>
      <dgm:t>
        <a:bodyPr/>
        <a:lstStyle/>
        <a:p>
          <a:endParaRPr lang="ru-RU"/>
        </a:p>
      </dgm:t>
    </dgm:pt>
    <dgm:pt modelId="{255FD05B-4593-47F7-A80D-F8A09CC1BA8E}" type="pres">
      <dgm:prSet presAssocID="{9682F877-D80F-4E62-B3CF-8E7AEEB03B69}" presName="composite4" presStyleCnt="0"/>
      <dgm:spPr/>
      <dgm:t>
        <a:bodyPr/>
        <a:lstStyle/>
        <a:p>
          <a:endParaRPr lang="ru-RU"/>
        </a:p>
      </dgm:t>
    </dgm:pt>
    <dgm:pt modelId="{46BD8E26-6CC6-456D-8430-D677D12E5C45}" type="pres">
      <dgm:prSet presAssocID="{9682F877-D80F-4E62-B3CF-8E7AEEB03B69}" presName="background4" presStyleLbl="node4" presStyleIdx="5" presStyleCnt="10"/>
      <dgm:spPr/>
      <dgm:t>
        <a:bodyPr/>
        <a:lstStyle/>
        <a:p>
          <a:endParaRPr lang="ru-RU"/>
        </a:p>
      </dgm:t>
    </dgm:pt>
    <dgm:pt modelId="{E79513E7-C5C0-438C-9DF6-E6CB78B6CE83}" type="pres">
      <dgm:prSet presAssocID="{9682F877-D80F-4E62-B3CF-8E7AEEB03B69}" presName="text4" presStyleLbl="fgAcc4" presStyleIdx="5" presStyleCnt="10" custScaleX="128018" custScaleY="177583" custLinFactNeighborX="192" custLinFactNeighborY="51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3A438C-184B-4939-BD1F-49F235D9E270}" type="pres">
      <dgm:prSet presAssocID="{9682F877-D80F-4E62-B3CF-8E7AEEB03B69}" presName="hierChild5" presStyleCnt="0"/>
      <dgm:spPr/>
      <dgm:t>
        <a:bodyPr/>
        <a:lstStyle/>
        <a:p>
          <a:endParaRPr lang="ru-RU"/>
        </a:p>
      </dgm:t>
    </dgm:pt>
    <dgm:pt modelId="{EE467C34-61BF-4D47-91AB-01F71060C799}" type="pres">
      <dgm:prSet presAssocID="{DD0D9BCA-F0DC-49AF-A4EF-9E307C21297E}" presName="Name17" presStyleLbl="parChTrans1D3" presStyleIdx="3" presStyleCnt="5"/>
      <dgm:spPr/>
      <dgm:t>
        <a:bodyPr/>
        <a:lstStyle/>
        <a:p>
          <a:endParaRPr lang="ru-RU"/>
        </a:p>
      </dgm:t>
    </dgm:pt>
    <dgm:pt modelId="{6E701283-60F6-4FC9-8D93-DBF8DED7D836}" type="pres">
      <dgm:prSet presAssocID="{A7183EEC-36EB-456C-B943-E498EF26F3D5}" presName="hierRoot3" presStyleCnt="0"/>
      <dgm:spPr/>
      <dgm:t>
        <a:bodyPr/>
        <a:lstStyle/>
        <a:p>
          <a:endParaRPr lang="ru-RU"/>
        </a:p>
      </dgm:t>
    </dgm:pt>
    <dgm:pt modelId="{AE363758-3D74-4807-85B6-BFEFC1DD9B8F}" type="pres">
      <dgm:prSet presAssocID="{A7183EEC-36EB-456C-B943-E498EF26F3D5}" presName="composite3" presStyleCnt="0"/>
      <dgm:spPr/>
      <dgm:t>
        <a:bodyPr/>
        <a:lstStyle/>
        <a:p>
          <a:endParaRPr lang="ru-RU"/>
        </a:p>
      </dgm:t>
    </dgm:pt>
    <dgm:pt modelId="{B4B25A56-9EB0-424E-9604-47820F52532A}" type="pres">
      <dgm:prSet presAssocID="{A7183EEC-36EB-456C-B943-E498EF26F3D5}" presName="background3" presStyleLbl="node3" presStyleIdx="3" presStyleCnt="5"/>
      <dgm:spPr/>
      <dgm:t>
        <a:bodyPr/>
        <a:lstStyle/>
        <a:p>
          <a:endParaRPr lang="ru-RU"/>
        </a:p>
      </dgm:t>
    </dgm:pt>
    <dgm:pt modelId="{8CE4F43B-2368-4DD6-928F-06BC85CA87F2}" type="pres">
      <dgm:prSet presAssocID="{A7183EEC-36EB-456C-B943-E498EF26F3D5}" presName="text3" presStyleLbl="fgAcc3" presStyleIdx="3" presStyleCnt="5" custScaleX="139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786135-772D-46FF-A058-7AC1C59A9B46}" type="pres">
      <dgm:prSet presAssocID="{A7183EEC-36EB-456C-B943-E498EF26F3D5}" presName="hierChild4" presStyleCnt="0"/>
      <dgm:spPr/>
      <dgm:t>
        <a:bodyPr/>
        <a:lstStyle/>
        <a:p>
          <a:endParaRPr lang="ru-RU"/>
        </a:p>
      </dgm:t>
    </dgm:pt>
    <dgm:pt modelId="{60AA7463-D0CC-4070-95F0-BC69DE898306}" type="pres">
      <dgm:prSet presAssocID="{FD8A5802-6AF1-4A5E-96B1-FA6117CE151D}" presName="Name23" presStyleLbl="parChTrans1D4" presStyleIdx="6" presStyleCnt="10"/>
      <dgm:spPr/>
      <dgm:t>
        <a:bodyPr/>
        <a:lstStyle/>
        <a:p>
          <a:endParaRPr lang="ru-RU"/>
        </a:p>
      </dgm:t>
    </dgm:pt>
    <dgm:pt modelId="{2DAFA8C5-A1AB-45F5-B76A-3ECFB6F998B5}" type="pres">
      <dgm:prSet presAssocID="{7D38B601-48DF-4F18-ACDE-748377782F7A}" presName="hierRoot4" presStyleCnt="0"/>
      <dgm:spPr/>
      <dgm:t>
        <a:bodyPr/>
        <a:lstStyle/>
        <a:p>
          <a:endParaRPr lang="ru-RU"/>
        </a:p>
      </dgm:t>
    </dgm:pt>
    <dgm:pt modelId="{86E79900-1E16-47AF-9137-D0D0518BC865}" type="pres">
      <dgm:prSet presAssocID="{7D38B601-48DF-4F18-ACDE-748377782F7A}" presName="composite4" presStyleCnt="0"/>
      <dgm:spPr/>
      <dgm:t>
        <a:bodyPr/>
        <a:lstStyle/>
        <a:p>
          <a:endParaRPr lang="ru-RU"/>
        </a:p>
      </dgm:t>
    </dgm:pt>
    <dgm:pt modelId="{4C38C319-FE35-4FEA-9EEB-91A8A36F4DCE}" type="pres">
      <dgm:prSet presAssocID="{7D38B601-48DF-4F18-ACDE-748377782F7A}" presName="background4" presStyleLbl="node4" presStyleIdx="6" presStyleCnt="10"/>
      <dgm:spPr/>
      <dgm:t>
        <a:bodyPr/>
        <a:lstStyle/>
        <a:p>
          <a:endParaRPr lang="ru-RU"/>
        </a:p>
      </dgm:t>
    </dgm:pt>
    <dgm:pt modelId="{5BB5F3BA-FA33-47AD-A651-F8C015BAE167}" type="pres">
      <dgm:prSet presAssocID="{7D38B601-48DF-4F18-ACDE-748377782F7A}" presName="text4" presStyleLbl="fgAcc4" presStyleIdx="6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3B0D38-8181-4D8E-B339-4E1A25A43E30}" type="pres">
      <dgm:prSet presAssocID="{7D38B601-48DF-4F18-ACDE-748377782F7A}" presName="hierChild5" presStyleCnt="0"/>
      <dgm:spPr/>
      <dgm:t>
        <a:bodyPr/>
        <a:lstStyle/>
        <a:p>
          <a:endParaRPr lang="ru-RU"/>
        </a:p>
      </dgm:t>
    </dgm:pt>
    <dgm:pt modelId="{5778D52C-46C8-44BC-BDCF-F36B3E458222}" type="pres">
      <dgm:prSet presAssocID="{F66DCF2C-DFC4-4390-B0EB-B76BFEBD7706}" presName="Name23" presStyleLbl="parChTrans1D4" presStyleIdx="7" presStyleCnt="10"/>
      <dgm:spPr/>
      <dgm:t>
        <a:bodyPr/>
        <a:lstStyle/>
        <a:p>
          <a:endParaRPr lang="ru-RU"/>
        </a:p>
      </dgm:t>
    </dgm:pt>
    <dgm:pt modelId="{F667ACA3-3ADF-4B8C-80E8-9A4540111FAA}" type="pres">
      <dgm:prSet presAssocID="{A4CA75DC-81F7-4BBD-82B9-657A1937DECE}" presName="hierRoot4" presStyleCnt="0"/>
      <dgm:spPr/>
      <dgm:t>
        <a:bodyPr/>
        <a:lstStyle/>
        <a:p>
          <a:endParaRPr lang="ru-RU"/>
        </a:p>
      </dgm:t>
    </dgm:pt>
    <dgm:pt modelId="{82D3E8A2-AB05-4A86-B1A3-F61C4CD83540}" type="pres">
      <dgm:prSet presAssocID="{A4CA75DC-81F7-4BBD-82B9-657A1937DECE}" presName="composite4" presStyleCnt="0"/>
      <dgm:spPr/>
      <dgm:t>
        <a:bodyPr/>
        <a:lstStyle/>
        <a:p>
          <a:endParaRPr lang="ru-RU"/>
        </a:p>
      </dgm:t>
    </dgm:pt>
    <dgm:pt modelId="{0EE179A4-FE26-4575-B2E1-8BBE89F589D9}" type="pres">
      <dgm:prSet presAssocID="{A4CA75DC-81F7-4BBD-82B9-657A1937DECE}" presName="background4" presStyleLbl="node4" presStyleIdx="7" presStyleCnt="10"/>
      <dgm:spPr/>
      <dgm:t>
        <a:bodyPr/>
        <a:lstStyle/>
        <a:p>
          <a:endParaRPr lang="ru-RU"/>
        </a:p>
      </dgm:t>
    </dgm:pt>
    <dgm:pt modelId="{AFB87910-39DB-44FE-A48E-FEE358DBBB08}" type="pres">
      <dgm:prSet presAssocID="{A4CA75DC-81F7-4BBD-82B9-657A1937DECE}" presName="text4" presStyleLbl="fgAcc4" presStyleIdx="7" presStyleCnt="10" custScaleX="124625" custScaleY="1775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68314E-7329-4F87-ABCE-C7B2DEC05DE8}" type="pres">
      <dgm:prSet presAssocID="{A4CA75DC-81F7-4BBD-82B9-657A1937DECE}" presName="hierChild5" presStyleCnt="0"/>
      <dgm:spPr/>
      <dgm:t>
        <a:bodyPr/>
        <a:lstStyle/>
        <a:p>
          <a:endParaRPr lang="ru-RU"/>
        </a:p>
      </dgm:t>
    </dgm:pt>
    <dgm:pt modelId="{FE23EF45-51F3-4F63-9674-1A4E35D7C607}" type="pres">
      <dgm:prSet presAssocID="{C05A22A5-A97C-4943-9DD7-5930625DFBB3}" presName="Name17" presStyleLbl="parChTrans1D3" presStyleIdx="4" presStyleCnt="5"/>
      <dgm:spPr/>
      <dgm:t>
        <a:bodyPr/>
        <a:lstStyle/>
        <a:p>
          <a:endParaRPr lang="ru-RU"/>
        </a:p>
      </dgm:t>
    </dgm:pt>
    <dgm:pt modelId="{B9609738-4B6F-400C-922A-DB10728C1F2C}" type="pres">
      <dgm:prSet presAssocID="{BE7C526F-0D40-4C57-A34E-43FDEF9B38D3}" presName="hierRoot3" presStyleCnt="0"/>
      <dgm:spPr/>
      <dgm:t>
        <a:bodyPr/>
        <a:lstStyle/>
        <a:p>
          <a:endParaRPr lang="ru-RU"/>
        </a:p>
      </dgm:t>
    </dgm:pt>
    <dgm:pt modelId="{C9EFC6C4-4674-49C5-A64D-2B8E4E019A26}" type="pres">
      <dgm:prSet presAssocID="{BE7C526F-0D40-4C57-A34E-43FDEF9B38D3}" presName="composite3" presStyleCnt="0"/>
      <dgm:spPr/>
      <dgm:t>
        <a:bodyPr/>
        <a:lstStyle/>
        <a:p>
          <a:endParaRPr lang="ru-RU"/>
        </a:p>
      </dgm:t>
    </dgm:pt>
    <dgm:pt modelId="{AE02AFCF-3F24-43B1-B339-7814A8E2BBCC}" type="pres">
      <dgm:prSet presAssocID="{BE7C526F-0D40-4C57-A34E-43FDEF9B38D3}" presName="background3" presStyleLbl="node3" presStyleIdx="4" presStyleCnt="5"/>
      <dgm:spPr/>
      <dgm:t>
        <a:bodyPr/>
        <a:lstStyle/>
        <a:p>
          <a:endParaRPr lang="ru-RU"/>
        </a:p>
      </dgm:t>
    </dgm:pt>
    <dgm:pt modelId="{4F8F3503-395E-4BB7-9252-301099618A70}" type="pres">
      <dgm:prSet presAssocID="{BE7C526F-0D40-4C57-A34E-43FDEF9B38D3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84F58A-DB23-449A-8517-28DCB338D834}" type="pres">
      <dgm:prSet presAssocID="{BE7C526F-0D40-4C57-A34E-43FDEF9B38D3}" presName="hierChild4" presStyleCnt="0"/>
      <dgm:spPr/>
      <dgm:t>
        <a:bodyPr/>
        <a:lstStyle/>
        <a:p>
          <a:endParaRPr lang="ru-RU"/>
        </a:p>
      </dgm:t>
    </dgm:pt>
    <dgm:pt modelId="{C074B565-AF21-40BF-BFD5-CAE0E4BAA703}" type="pres">
      <dgm:prSet presAssocID="{4319AE25-EABD-4AE4-9076-1E4EDC0265D3}" presName="Name23" presStyleLbl="parChTrans1D4" presStyleIdx="8" presStyleCnt="10"/>
      <dgm:spPr/>
      <dgm:t>
        <a:bodyPr/>
        <a:lstStyle/>
        <a:p>
          <a:endParaRPr lang="ru-RU"/>
        </a:p>
      </dgm:t>
    </dgm:pt>
    <dgm:pt modelId="{A12D0D8F-6440-4C5C-B9D4-ABA7909FBC19}" type="pres">
      <dgm:prSet presAssocID="{4BE8A2DF-1F42-4C9B-81ED-B59250FC7C3E}" presName="hierRoot4" presStyleCnt="0"/>
      <dgm:spPr/>
      <dgm:t>
        <a:bodyPr/>
        <a:lstStyle/>
        <a:p>
          <a:endParaRPr lang="ru-RU"/>
        </a:p>
      </dgm:t>
    </dgm:pt>
    <dgm:pt modelId="{7D1F0C37-63D6-4031-9DA2-9E9B6B8BCAF8}" type="pres">
      <dgm:prSet presAssocID="{4BE8A2DF-1F42-4C9B-81ED-B59250FC7C3E}" presName="composite4" presStyleCnt="0"/>
      <dgm:spPr/>
      <dgm:t>
        <a:bodyPr/>
        <a:lstStyle/>
        <a:p>
          <a:endParaRPr lang="ru-RU"/>
        </a:p>
      </dgm:t>
    </dgm:pt>
    <dgm:pt modelId="{CF41F66E-9842-49EC-9E61-38899CD1D7D1}" type="pres">
      <dgm:prSet presAssocID="{4BE8A2DF-1F42-4C9B-81ED-B59250FC7C3E}" presName="background4" presStyleLbl="node4" presStyleIdx="8" presStyleCnt="10"/>
      <dgm:spPr/>
      <dgm:t>
        <a:bodyPr/>
        <a:lstStyle/>
        <a:p>
          <a:endParaRPr lang="ru-RU"/>
        </a:p>
      </dgm:t>
    </dgm:pt>
    <dgm:pt modelId="{92FEB40D-86F0-4EDF-B159-38F8C0F92010}" type="pres">
      <dgm:prSet presAssocID="{4BE8A2DF-1F42-4C9B-81ED-B59250FC7C3E}" presName="text4" presStyleLbl="fgAcc4" presStyleIdx="8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9B87EE-0619-4B22-B6A6-847AFD2D847E}" type="pres">
      <dgm:prSet presAssocID="{4BE8A2DF-1F42-4C9B-81ED-B59250FC7C3E}" presName="hierChild5" presStyleCnt="0"/>
      <dgm:spPr/>
      <dgm:t>
        <a:bodyPr/>
        <a:lstStyle/>
        <a:p>
          <a:endParaRPr lang="ru-RU"/>
        </a:p>
      </dgm:t>
    </dgm:pt>
    <dgm:pt modelId="{B2F1D550-1640-4F7D-9920-F4D9B5ACED3A}" type="pres">
      <dgm:prSet presAssocID="{EC5B60D4-80E4-4A82-BC3C-B5EE726311D3}" presName="Name23" presStyleLbl="parChTrans1D4" presStyleIdx="9" presStyleCnt="10"/>
      <dgm:spPr/>
      <dgm:t>
        <a:bodyPr/>
        <a:lstStyle/>
        <a:p>
          <a:endParaRPr lang="ru-RU"/>
        </a:p>
      </dgm:t>
    </dgm:pt>
    <dgm:pt modelId="{DF259E34-1E2A-412F-AB42-232CD9F5DD47}" type="pres">
      <dgm:prSet presAssocID="{36C6D050-4BE9-4E06-963F-1009A0FD34B3}" presName="hierRoot4" presStyleCnt="0"/>
      <dgm:spPr/>
      <dgm:t>
        <a:bodyPr/>
        <a:lstStyle/>
        <a:p>
          <a:endParaRPr lang="ru-RU"/>
        </a:p>
      </dgm:t>
    </dgm:pt>
    <dgm:pt modelId="{913DF701-2B68-4869-A783-045FD9A3A755}" type="pres">
      <dgm:prSet presAssocID="{36C6D050-4BE9-4E06-963F-1009A0FD34B3}" presName="composite4" presStyleCnt="0"/>
      <dgm:spPr/>
      <dgm:t>
        <a:bodyPr/>
        <a:lstStyle/>
        <a:p>
          <a:endParaRPr lang="ru-RU"/>
        </a:p>
      </dgm:t>
    </dgm:pt>
    <dgm:pt modelId="{2FE8497F-556E-4F3E-AFC6-7A3C3BC95B00}" type="pres">
      <dgm:prSet presAssocID="{36C6D050-4BE9-4E06-963F-1009A0FD34B3}" presName="background4" presStyleLbl="node4" presStyleIdx="9" presStyleCnt="10"/>
      <dgm:spPr/>
      <dgm:t>
        <a:bodyPr/>
        <a:lstStyle/>
        <a:p>
          <a:endParaRPr lang="ru-RU"/>
        </a:p>
      </dgm:t>
    </dgm:pt>
    <dgm:pt modelId="{D486102E-A379-4B78-A933-57DAB588888C}" type="pres">
      <dgm:prSet presAssocID="{36C6D050-4BE9-4E06-963F-1009A0FD34B3}" presName="text4" presStyleLbl="fgAcc4" presStyleIdx="9" presStyleCnt="10" custScaleX="128937" custScaleY="1775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03B1C4-C91B-45D8-9AF7-9059FBB31BEE}" type="pres">
      <dgm:prSet presAssocID="{36C6D050-4BE9-4E06-963F-1009A0FD34B3}" presName="hierChild5" presStyleCnt="0"/>
      <dgm:spPr/>
      <dgm:t>
        <a:bodyPr/>
        <a:lstStyle/>
        <a:p>
          <a:endParaRPr lang="ru-RU"/>
        </a:p>
      </dgm:t>
    </dgm:pt>
  </dgm:ptLst>
  <dgm:cxnLst>
    <dgm:cxn modelId="{C57C76D7-198C-4E08-8DFE-7884D32D665F}" type="presOf" srcId="{4BAA2299-84BC-4C99-B804-06DE71390835}" destId="{78210F8E-44E5-4C94-B4BB-AD14B6466AC8}" srcOrd="0" destOrd="0" presId="urn:microsoft.com/office/officeart/2005/8/layout/hierarchy1"/>
    <dgm:cxn modelId="{3E9C411B-2C1D-432A-A41A-641E377308E9}" srcId="{4BE8A2DF-1F42-4C9B-81ED-B59250FC7C3E}" destId="{36C6D050-4BE9-4E06-963F-1009A0FD34B3}" srcOrd="0" destOrd="0" parTransId="{EC5B60D4-80E4-4A82-BC3C-B5EE726311D3}" sibTransId="{A48D03A5-15D7-4D4E-94EC-614701DEFBF2}"/>
    <dgm:cxn modelId="{B37E5326-4141-44F0-88BB-7C8BD5219F4A}" type="presOf" srcId="{BE7C526F-0D40-4C57-A34E-43FDEF9B38D3}" destId="{4F8F3503-395E-4BB7-9252-301099618A70}" srcOrd="0" destOrd="0" presId="urn:microsoft.com/office/officeart/2005/8/layout/hierarchy1"/>
    <dgm:cxn modelId="{51BD6F48-5657-4218-8A0C-44D8FCEF82CF}" type="presOf" srcId="{7D38B601-48DF-4F18-ACDE-748377782F7A}" destId="{5BB5F3BA-FA33-47AD-A651-F8C015BAE167}" srcOrd="0" destOrd="0" presId="urn:microsoft.com/office/officeart/2005/8/layout/hierarchy1"/>
    <dgm:cxn modelId="{5BAFD6D3-D0E9-44E1-B38B-80823B8BF3D9}" srcId="{416DCF9B-B807-4782-B5F2-ED3C726D6898}" destId="{5A1ED414-D831-4DBD-811A-86457F966AE0}" srcOrd="0" destOrd="0" parTransId="{395592BF-99B6-4520-BD97-03E39AC0BF01}" sibTransId="{709BC528-986F-4EE6-8952-E3405A63CDB0}"/>
    <dgm:cxn modelId="{DBC9C342-7B49-4E07-8947-918860FCEC95}" srcId="{41862AF9-9F4B-4E5A-85DB-2543C8D06304}" destId="{E0199A6A-71DF-4C7F-9798-EB2D993E31E2}" srcOrd="2" destOrd="0" parTransId="{F84550BF-5508-437B-B1A0-1F6FE1B769D9}" sibTransId="{E7AAE888-92DF-41FE-9300-8D0EB921204E}"/>
    <dgm:cxn modelId="{66BDFEE2-EEB0-430B-B3B6-CDCADBDDFA52}" srcId="{EBDFEC52-8ED8-4E2C-BF06-F022FD781D06}" destId="{9682F877-D80F-4E62-B3CF-8E7AEEB03B69}" srcOrd="0" destOrd="0" parTransId="{A40DBF66-A29A-40C2-8039-FFC729675983}" sibTransId="{1C875DE7-CC37-439A-8C2A-8F7B2518C4F5}"/>
    <dgm:cxn modelId="{AC5C7DFF-E0B2-4FBD-885D-178F7F32CA1D}" type="presOf" srcId="{15E98FF1-D982-4577-8184-E5F85C85927B}" destId="{D56CBA89-29C7-4D55-B63F-52C41D42834E}" srcOrd="0" destOrd="0" presId="urn:microsoft.com/office/officeart/2005/8/layout/hierarchy1"/>
    <dgm:cxn modelId="{3004BF05-D398-4AD3-8AFE-3C03509BB6D9}" type="presOf" srcId="{B77780DC-37FD-4DA0-89E8-0F39A0F2F001}" destId="{B4850B08-32A5-415B-8C54-A4763D0F48C5}" srcOrd="0" destOrd="0" presId="urn:microsoft.com/office/officeart/2005/8/layout/hierarchy1"/>
    <dgm:cxn modelId="{B2D74167-CB05-4FF2-8F47-0449335F55D6}" srcId="{343C199B-7B56-487E-BF57-CD0829276CCC}" destId="{416DCF9B-B807-4782-B5F2-ED3C726D6898}" srcOrd="0" destOrd="0" parTransId="{693377D5-D115-4F0F-8B60-355CF1103A50}" sibTransId="{586AC7A2-F815-4072-9D45-A7B7922049D9}"/>
    <dgm:cxn modelId="{3B18994A-2449-4037-AF25-A9F09ED9FE23}" type="presOf" srcId="{343C199B-7B56-487E-BF57-CD0829276CCC}" destId="{6F22B8E9-8BCC-48F6-BD1D-012C6F7382A2}" srcOrd="0" destOrd="0" presId="urn:microsoft.com/office/officeart/2005/8/layout/hierarchy1"/>
    <dgm:cxn modelId="{4D147490-4926-4963-883F-8730B2082C66}" type="presOf" srcId="{41862AF9-9F4B-4E5A-85DB-2543C8D06304}" destId="{1DF7024C-C4A2-4B1C-A383-A7F3BA374313}" srcOrd="0" destOrd="0" presId="urn:microsoft.com/office/officeart/2005/8/layout/hierarchy1"/>
    <dgm:cxn modelId="{FCFAF59D-35AF-4D57-A49B-2B2229DE8E83}" type="presOf" srcId="{EC90B614-2062-482C-B873-AA04EF2BE8CD}" destId="{5E2C5B11-16C7-4E74-9975-336F1C4F8F63}" srcOrd="0" destOrd="0" presId="urn:microsoft.com/office/officeart/2005/8/layout/hierarchy1"/>
    <dgm:cxn modelId="{CEE10628-BAB6-434C-847C-ECE616767639}" type="presOf" srcId="{E0199A6A-71DF-4C7F-9798-EB2D993E31E2}" destId="{85D87C8D-213B-498A-8E36-0ED6D08A49BB}" srcOrd="0" destOrd="0" presId="urn:microsoft.com/office/officeart/2005/8/layout/hierarchy1"/>
    <dgm:cxn modelId="{B686E7D8-494A-41D1-B53B-8E78CA7ED95A}" type="presOf" srcId="{9682F877-D80F-4E62-B3CF-8E7AEEB03B69}" destId="{E79513E7-C5C0-438C-9DF6-E6CB78B6CE83}" srcOrd="0" destOrd="0" presId="urn:microsoft.com/office/officeart/2005/8/layout/hierarchy1"/>
    <dgm:cxn modelId="{156CD89E-474E-42DE-98F9-56DE7317AFF1}" srcId="{E96A2363-84AE-461D-950E-61B346DDD97E}" destId="{41862AF9-9F4B-4E5A-85DB-2543C8D06304}" srcOrd="0" destOrd="0" parTransId="{0793FC48-E8CA-4EEF-811B-D82CCFECACDD}" sibTransId="{2312E672-3440-4B77-8EAF-242685262048}"/>
    <dgm:cxn modelId="{80AD28EA-ACED-4133-9F07-82D080145CBD}" type="presOf" srcId="{C05A22A5-A97C-4943-9DD7-5930625DFBB3}" destId="{FE23EF45-51F3-4F63-9674-1A4E35D7C607}" srcOrd="0" destOrd="0" presId="urn:microsoft.com/office/officeart/2005/8/layout/hierarchy1"/>
    <dgm:cxn modelId="{24D8EF92-689A-4752-A1F6-2126D47C96E7}" type="presOf" srcId="{A40DBF66-A29A-40C2-8039-FFC729675983}" destId="{EEAA63FE-7C38-466E-9DCC-18EA4099EF7C}" srcOrd="0" destOrd="0" presId="urn:microsoft.com/office/officeart/2005/8/layout/hierarchy1"/>
    <dgm:cxn modelId="{7FBACC6D-E2F5-4D5C-B736-DE3C9A997CAD}" type="presOf" srcId="{0793FC48-E8CA-4EEF-811B-D82CCFECACDD}" destId="{CD7EF698-CA4E-4CE2-BEF4-99C285EEF419}" srcOrd="0" destOrd="0" presId="urn:microsoft.com/office/officeart/2005/8/layout/hierarchy1"/>
    <dgm:cxn modelId="{D83D604A-80AC-46FA-9C79-DB74955AF534}" type="presOf" srcId="{A7183EEC-36EB-456C-B943-E498EF26F3D5}" destId="{8CE4F43B-2368-4DD6-928F-06BC85CA87F2}" srcOrd="0" destOrd="0" presId="urn:microsoft.com/office/officeart/2005/8/layout/hierarchy1"/>
    <dgm:cxn modelId="{462F88E9-FB48-4101-9452-1898E749E503}" type="presOf" srcId="{F84550BF-5508-437B-B1A0-1F6FE1B769D9}" destId="{22BA7EF2-BA47-42F1-B999-CB92DE4CEA2D}" srcOrd="0" destOrd="0" presId="urn:microsoft.com/office/officeart/2005/8/layout/hierarchy1"/>
    <dgm:cxn modelId="{3620E6C3-AB2F-4375-A565-34A0C30F156F}" type="presOf" srcId="{4BE8A2DF-1F42-4C9B-81ED-B59250FC7C3E}" destId="{92FEB40D-86F0-4EDF-B159-38F8C0F92010}" srcOrd="0" destOrd="0" presId="urn:microsoft.com/office/officeart/2005/8/layout/hierarchy1"/>
    <dgm:cxn modelId="{D31DBBD5-ADC6-4B30-8267-EC78015B90E0}" srcId="{15E98FF1-D982-4577-8184-E5F85C85927B}" destId="{5CDA1FAF-CE6E-4E60-985F-3111531AB038}" srcOrd="0" destOrd="0" parTransId="{EC90B614-2062-482C-B873-AA04EF2BE8CD}" sibTransId="{41B2573A-3EA6-4FF8-8783-CE4D2B5C5682}"/>
    <dgm:cxn modelId="{93BE7A19-BEAF-474F-860D-50C3480BF8A8}" type="presOf" srcId="{E96A2363-84AE-461D-950E-61B346DDD97E}" destId="{471D1C2D-4BFF-4DCD-BB0B-C4C77F0D392D}" srcOrd="0" destOrd="0" presId="urn:microsoft.com/office/officeart/2005/8/layout/hierarchy1"/>
    <dgm:cxn modelId="{14DC82B7-D669-4C8D-BDE8-0E0ECFAF1B85}" srcId="{41862AF9-9F4B-4E5A-85DB-2543C8D06304}" destId="{A7183EEC-36EB-456C-B943-E498EF26F3D5}" srcOrd="3" destOrd="0" parTransId="{DD0D9BCA-F0DC-49AF-A4EF-9E307C21297E}" sibTransId="{B8D7CA26-1106-4276-824C-2106178A7E64}"/>
    <dgm:cxn modelId="{B9D7DBCD-C45A-43C9-9188-A7028053670D}" srcId="{41862AF9-9F4B-4E5A-85DB-2543C8D06304}" destId="{15E98FF1-D982-4577-8184-E5F85C85927B}" srcOrd="0" destOrd="0" parTransId="{B77780DC-37FD-4DA0-89E8-0F39A0F2F001}" sibTransId="{1DB26340-337F-451E-8FF7-220B91656FB6}"/>
    <dgm:cxn modelId="{259CEC15-3B35-4F93-9B6A-D661215AABDE}" type="presOf" srcId="{EBDFEC52-8ED8-4E2C-BF06-F022FD781D06}" destId="{0C30FAA7-D32E-4480-A046-793D55239F76}" srcOrd="0" destOrd="0" presId="urn:microsoft.com/office/officeart/2005/8/layout/hierarchy1"/>
    <dgm:cxn modelId="{3DB6751A-CA4E-46AB-9DEC-ACF060A43B0A}" type="presOf" srcId="{5A1ED414-D831-4DBD-811A-86457F966AE0}" destId="{EEE6C0E1-DAAA-4102-AF02-202780A52CEF}" srcOrd="0" destOrd="0" presId="urn:microsoft.com/office/officeart/2005/8/layout/hierarchy1"/>
    <dgm:cxn modelId="{8F04AF40-D952-4170-9469-7858EDC08667}" srcId="{41862AF9-9F4B-4E5A-85DB-2543C8D06304}" destId="{343C199B-7B56-487E-BF57-CD0829276CCC}" srcOrd="1" destOrd="0" parTransId="{FC97A831-81FC-4421-B78A-3DB2ED89030B}" sibTransId="{7457760B-1BE4-4E26-ACAB-5174788C6B3D}"/>
    <dgm:cxn modelId="{CB5519B2-EFF0-484A-A016-121897D4CA7E}" type="presOf" srcId="{5FCD2CA4-1723-41FB-90F1-9E6EA70988B0}" destId="{28A70E6F-E35A-4AD6-AB72-7CE1DD537B08}" srcOrd="0" destOrd="0" presId="urn:microsoft.com/office/officeart/2005/8/layout/hierarchy1"/>
    <dgm:cxn modelId="{47317DD2-9026-4D68-8467-0CEECC532A76}" type="presOf" srcId="{36C6D050-4BE9-4E06-963F-1009A0FD34B3}" destId="{D486102E-A379-4B78-A933-57DAB588888C}" srcOrd="0" destOrd="0" presId="urn:microsoft.com/office/officeart/2005/8/layout/hierarchy1"/>
    <dgm:cxn modelId="{3BEAE6BF-F4F2-48B8-9D5B-C3794E172E5B}" type="presOf" srcId="{FD8A5802-6AF1-4A5E-96B1-FA6117CE151D}" destId="{60AA7463-D0CC-4070-95F0-BC69DE898306}" srcOrd="0" destOrd="0" presId="urn:microsoft.com/office/officeart/2005/8/layout/hierarchy1"/>
    <dgm:cxn modelId="{3F53B24C-8EB9-40D4-A904-D197191A12B9}" type="presOf" srcId="{DD0D9BCA-F0DC-49AF-A4EF-9E307C21297E}" destId="{EE467C34-61BF-4D47-91AB-01F71060C799}" srcOrd="0" destOrd="0" presId="urn:microsoft.com/office/officeart/2005/8/layout/hierarchy1"/>
    <dgm:cxn modelId="{9F63C76F-B4F6-4563-88A0-17F9BF017DA3}" srcId="{E0199A6A-71DF-4C7F-9798-EB2D993E31E2}" destId="{EBDFEC52-8ED8-4E2C-BF06-F022FD781D06}" srcOrd="0" destOrd="0" parTransId="{EA9C288C-F61A-4A0A-940D-2BABB53C72E5}" sibTransId="{F3D27AFE-A5BA-4D9F-85B4-13612FC7F885}"/>
    <dgm:cxn modelId="{B6312367-A20E-49B4-93FE-FC971B7ECA58}" type="presOf" srcId="{416DCF9B-B807-4782-B5F2-ED3C726D6898}" destId="{6C390BF1-6BEA-403C-B9A7-AA5972428597}" srcOrd="0" destOrd="0" presId="urn:microsoft.com/office/officeart/2005/8/layout/hierarchy1"/>
    <dgm:cxn modelId="{63D7086D-F3D8-456C-9671-C8682B5E2F5F}" srcId="{7D38B601-48DF-4F18-ACDE-748377782F7A}" destId="{A4CA75DC-81F7-4BBD-82B9-657A1937DECE}" srcOrd="0" destOrd="0" parTransId="{F66DCF2C-DFC4-4390-B0EB-B76BFEBD7706}" sibTransId="{190CD46B-9271-49AB-973E-F636E464D1DC}"/>
    <dgm:cxn modelId="{2BA24BD4-53E1-47DA-B360-E3D65604560B}" type="presOf" srcId="{4319AE25-EABD-4AE4-9076-1E4EDC0265D3}" destId="{C074B565-AF21-40BF-BFD5-CAE0E4BAA703}" srcOrd="0" destOrd="0" presId="urn:microsoft.com/office/officeart/2005/8/layout/hierarchy1"/>
    <dgm:cxn modelId="{509D6406-101C-4A74-9B80-2B0F271D2169}" type="presOf" srcId="{EA9C288C-F61A-4A0A-940D-2BABB53C72E5}" destId="{05ACBBFB-E5FB-468F-B2E2-B6189421F55B}" srcOrd="0" destOrd="0" presId="urn:microsoft.com/office/officeart/2005/8/layout/hierarchy1"/>
    <dgm:cxn modelId="{2832807A-8B1F-4828-8345-D8D582613B7D}" srcId="{BE7C526F-0D40-4C57-A34E-43FDEF9B38D3}" destId="{4BE8A2DF-1F42-4C9B-81ED-B59250FC7C3E}" srcOrd="0" destOrd="0" parTransId="{4319AE25-EABD-4AE4-9076-1E4EDC0265D3}" sibTransId="{D0C6C940-1388-4B76-8004-3D51B707BF48}"/>
    <dgm:cxn modelId="{CC377CA3-4BA0-4B3E-984D-ECAA202BDCD9}" srcId="{5CDA1FAF-CE6E-4E60-985F-3111531AB038}" destId="{4BAA2299-84BC-4C99-B804-06DE71390835}" srcOrd="0" destOrd="0" parTransId="{5FCD2CA4-1723-41FB-90F1-9E6EA70988B0}" sibTransId="{4367B49E-DBD4-4C4B-B499-40615D6F7BA1}"/>
    <dgm:cxn modelId="{A0427F45-294A-4495-BF35-DE44D12AA2B3}" type="presOf" srcId="{5CDA1FAF-CE6E-4E60-985F-3111531AB038}" destId="{31ED4BBA-D661-4688-B031-E5CA5E13E811}" srcOrd="0" destOrd="0" presId="urn:microsoft.com/office/officeart/2005/8/layout/hierarchy1"/>
    <dgm:cxn modelId="{FD829FC0-62C3-44D4-A109-2BD247B57288}" type="presOf" srcId="{F66DCF2C-DFC4-4390-B0EB-B76BFEBD7706}" destId="{5778D52C-46C8-44BC-BDCF-F36B3E458222}" srcOrd="0" destOrd="0" presId="urn:microsoft.com/office/officeart/2005/8/layout/hierarchy1"/>
    <dgm:cxn modelId="{10EB1C91-01E0-43C1-9E98-285DFAA6D34C}" type="presOf" srcId="{B241F580-46A7-4184-8FD9-D4926A3EECB3}" destId="{DF7C4B28-0982-4124-99BC-29224EBCC529}" srcOrd="0" destOrd="0" presId="urn:microsoft.com/office/officeart/2005/8/layout/hierarchy1"/>
    <dgm:cxn modelId="{EB1F032C-E3B7-48F0-AE16-8773EECA8A00}" type="presOf" srcId="{395592BF-99B6-4520-BD97-03E39AC0BF01}" destId="{EB6D82BE-760B-4707-9B3D-33E4265A4988}" srcOrd="0" destOrd="0" presId="urn:microsoft.com/office/officeart/2005/8/layout/hierarchy1"/>
    <dgm:cxn modelId="{129C76C1-0E9C-4C84-B1AE-DF674CDE1CCE}" srcId="{A7183EEC-36EB-456C-B943-E498EF26F3D5}" destId="{7D38B601-48DF-4F18-ACDE-748377782F7A}" srcOrd="0" destOrd="0" parTransId="{FD8A5802-6AF1-4A5E-96B1-FA6117CE151D}" sibTransId="{BAE991EE-70AD-4369-A265-F75AD75B21AF}"/>
    <dgm:cxn modelId="{712C9D7C-D6BB-47B4-B556-BA63516542E7}" srcId="{B241F580-46A7-4184-8FD9-D4926A3EECB3}" destId="{E96A2363-84AE-461D-950E-61B346DDD97E}" srcOrd="0" destOrd="0" parTransId="{F6FF4592-84F5-4D23-AA48-3635BA085329}" sibTransId="{93CAA229-3B9F-4F0B-A667-D121AADB4CF1}"/>
    <dgm:cxn modelId="{0AC3BB60-9ECD-4026-8CF3-FA7B4036F4C7}" type="presOf" srcId="{693377D5-D115-4F0F-8B60-355CF1103A50}" destId="{C09EB6C9-9FB6-454A-90E0-738F21017C83}" srcOrd="0" destOrd="0" presId="urn:microsoft.com/office/officeart/2005/8/layout/hierarchy1"/>
    <dgm:cxn modelId="{D270861B-6843-4B39-B5CC-0F8171F7026A}" srcId="{41862AF9-9F4B-4E5A-85DB-2543C8D06304}" destId="{BE7C526F-0D40-4C57-A34E-43FDEF9B38D3}" srcOrd="4" destOrd="0" parTransId="{C05A22A5-A97C-4943-9DD7-5930625DFBB3}" sibTransId="{E2AE4D63-65DD-4FAE-80E3-CDDFA405A37E}"/>
    <dgm:cxn modelId="{2CCD8FD4-489B-47CE-827E-0B37DCE0954F}" type="presOf" srcId="{EC5B60D4-80E4-4A82-BC3C-B5EE726311D3}" destId="{B2F1D550-1640-4F7D-9920-F4D9B5ACED3A}" srcOrd="0" destOrd="0" presId="urn:microsoft.com/office/officeart/2005/8/layout/hierarchy1"/>
    <dgm:cxn modelId="{63204471-6B98-4048-B0CB-B26062E77C82}" type="presOf" srcId="{FC97A831-81FC-4421-B78A-3DB2ED89030B}" destId="{1F0B652A-A422-4237-97A9-7EE7AAADC25D}" srcOrd="0" destOrd="0" presId="urn:microsoft.com/office/officeart/2005/8/layout/hierarchy1"/>
    <dgm:cxn modelId="{C61547A2-A457-4D66-8DF9-E819BE533480}" type="presOf" srcId="{A4CA75DC-81F7-4BBD-82B9-657A1937DECE}" destId="{AFB87910-39DB-44FE-A48E-FEE358DBBB08}" srcOrd="0" destOrd="0" presId="urn:microsoft.com/office/officeart/2005/8/layout/hierarchy1"/>
    <dgm:cxn modelId="{306CB565-C49B-41A4-AE0F-6D269CE04279}" type="presParOf" srcId="{DF7C4B28-0982-4124-99BC-29224EBCC529}" destId="{714D26E1-13C0-4C50-ACD4-26D9535DD4CD}" srcOrd="0" destOrd="0" presId="urn:microsoft.com/office/officeart/2005/8/layout/hierarchy1"/>
    <dgm:cxn modelId="{2295D38D-FD8C-4017-8CDD-DF38E96C7E98}" type="presParOf" srcId="{714D26E1-13C0-4C50-ACD4-26D9535DD4CD}" destId="{1C84E745-ED3E-419F-8330-EFFC899CE6A0}" srcOrd="0" destOrd="0" presId="urn:microsoft.com/office/officeart/2005/8/layout/hierarchy1"/>
    <dgm:cxn modelId="{E7650D9E-977B-40BF-977B-1ED6F6FAC1A2}" type="presParOf" srcId="{1C84E745-ED3E-419F-8330-EFFC899CE6A0}" destId="{23B328CD-5346-4DE6-B7F1-E0F79DFB2CEB}" srcOrd="0" destOrd="0" presId="urn:microsoft.com/office/officeart/2005/8/layout/hierarchy1"/>
    <dgm:cxn modelId="{ACD34047-847F-48F6-A198-25CD412E4782}" type="presParOf" srcId="{1C84E745-ED3E-419F-8330-EFFC899CE6A0}" destId="{471D1C2D-4BFF-4DCD-BB0B-C4C77F0D392D}" srcOrd="1" destOrd="0" presId="urn:microsoft.com/office/officeart/2005/8/layout/hierarchy1"/>
    <dgm:cxn modelId="{17AA984C-76C5-4617-A9A4-5D228A13B8FC}" type="presParOf" srcId="{714D26E1-13C0-4C50-ACD4-26D9535DD4CD}" destId="{8531C6B9-D325-475D-8151-475248C05ACE}" srcOrd="1" destOrd="0" presId="urn:microsoft.com/office/officeart/2005/8/layout/hierarchy1"/>
    <dgm:cxn modelId="{DD6DB4EE-4257-43CB-B631-EB723338F1D1}" type="presParOf" srcId="{8531C6B9-D325-475D-8151-475248C05ACE}" destId="{CD7EF698-CA4E-4CE2-BEF4-99C285EEF419}" srcOrd="0" destOrd="0" presId="urn:microsoft.com/office/officeart/2005/8/layout/hierarchy1"/>
    <dgm:cxn modelId="{4CDCB335-D3F2-4A2C-8C73-6A77961FE86F}" type="presParOf" srcId="{8531C6B9-D325-475D-8151-475248C05ACE}" destId="{895E5E5A-CD69-484B-9C9D-36D29A6A511B}" srcOrd="1" destOrd="0" presId="urn:microsoft.com/office/officeart/2005/8/layout/hierarchy1"/>
    <dgm:cxn modelId="{B71B9242-90F8-45EF-9388-8A61095D1B2D}" type="presParOf" srcId="{895E5E5A-CD69-484B-9C9D-36D29A6A511B}" destId="{60CA618F-C185-4916-8FB9-DAC77B4DDAA3}" srcOrd="0" destOrd="0" presId="urn:microsoft.com/office/officeart/2005/8/layout/hierarchy1"/>
    <dgm:cxn modelId="{9894E614-1414-4662-BF9D-4F75C4B8EB66}" type="presParOf" srcId="{60CA618F-C185-4916-8FB9-DAC77B4DDAA3}" destId="{ED74C56E-48CF-4BAB-BC4D-C76B377B65E3}" srcOrd="0" destOrd="0" presId="urn:microsoft.com/office/officeart/2005/8/layout/hierarchy1"/>
    <dgm:cxn modelId="{FC9D6749-44CB-46F1-AC00-04CF5E549FA4}" type="presParOf" srcId="{60CA618F-C185-4916-8FB9-DAC77B4DDAA3}" destId="{1DF7024C-C4A2-4B1C-A383-A7F3BA374313}" srcOrd="1" destOrd="0" presId="urn:microsoft.com/office/officeart/2005/8/layout/hierarchy1"/>
    <dgm:cxn modelId="{C20CF684-A4D0-436B-BE0D-FB92E84B8375}" type="presParOf" srcId="{895E5E5A-CD69-484B-9C9D-36D29A6A511B}" destId="{2E52F1E5-FD71-4CA9-BA16-A95FFFB932E5}" srcOrd="1" destOrd="0" presId="urn:microsoft.com/office/officeart/2005/8/layout/hierarchy1"/>
    <dgm:cxn modelId="{29C446C4-45AB-485E-B172-2977943ED916}" type="presParOf" srcId="{2E52F1E5-FD71-4CA9-BA16-A95FFFB932E5}" destId="{B4850B08-32A5-415B-8C54-A4763D0F48C5}" srcOrd="0" destOrd="0" presId="urn:microsoft.com/office/officeart/2005/8/layout/hierarchy1"/>
    <dgm:cxn modelId="{6793BF2E-1272-4498-A5F2-082B5C7005E1}" type="presParOf" srcId="{2E52F1E5-FD71-4CA9-BA16-A95FFFB932E5}" destId="{3E365711-ED16-4FD7-B138-0D80AA163CA1}" srcOrd="1" destOrd="0" presId="urn:microsoft.com/office/officeart/2005/8/layout/hierarchy1"/>
    <dgm:cxn modelId="{4BC2078F-57D2-4873-9250-510E90623638}" type="presParOf" srcId="{3E365711-ED16-4FD7-B138-0D80AA163CA1}" destId="{8A2282D8-35EF-4DDA-8D5A-3D57EE428016}" srcOrd="0" destOrd="0" presId="urn:microsoft.com/office/officeart/2005/8/layout/hierarchy1"/>
    <dgm:cxn modelId="{20B0546D-B17B-495D-9A38-DC7B12FAAECB}" type="presParOf" srcId="{8A2282D8-35EF-4DDA-8D5A-3D57EE428016}" destId="{10B615D5-34E9-4C40-8772-9BBEAD9543E6}" srcOrd="0" destOrd="0" presId="urn:microsoft.com/office/officeart/2005/8/layout/hierarchy1"/>
    <dgm:cxn modelId="{E6334483-5DCB-4C4E-AFCF-B77CF7364614}" type="presParOf" srcId="{8A2282D8-35EF-4DDA-8D5A-3D57EE428016}" destId="{D56CBA89-29C7-4D55-B63F-52C41D42834E}" srcOrd="1" destOrd="0" presId="urn:microsoft.com/office/officeart/2005/8/layout/hierarchy1"/>
    <dgm:cxn modelId="{D74453EC-5228-409E-8481-E22F240CB72E}" type="presParOf" srcId="{3E365711-ED16-4FD7-B138-0D80AA163CA1}" destId="{9A2925F1-D002-40CB-8982-03823242A74A}" srcOrd="1" destOrd="0" presId="urn:microsoft.com/office/officeart/2005/8/layout/hierarchy1"/>
    <dgm:cxn modelId="{C703A9E6-AD34-4C40-8AC4-3E08937C4766}" type="presParOf" srcId="{9A2925F1-D002-40CB-8982-03823242A74A}" destId="{5E2C5B11-16C7-4E74-9975-336F1C4F8F63}" srcOrd="0" destOrd="0" presId="urn:microsoft.com/office/officeart/2005/8/layout/hierarchy1"/>
    <dgm:cxn modelId="{D81F4BB0-EC90-4375-80CB-DB6ECBAB091F}" type="presParOf" srcId="{9A2925F1-D002-40CB-8982-03823242A74A}" destId="{CF105C5C-D21F-44A0-B59C-4938C7CECD89}" srcOrd="1" destOrd="0" presId="urn:microsoft.com/office/officeart/2005/8/layout/hierarchy1"/>
    <dgm:cxn modelId="{42E7A005-A82F-4FB0-9F5F-30D7E4766FE8}" type="presParOf" srcId="{CF105C5C-D21F-44A0-B59C-4938C7CECD89}" destId="{77FF947F-98CB-402B-A54C-70269AD47140}" srcOrd="0" destOrd="0" presId="urn:microsoft.com/office/officeart/2005/8/layout/hierarchy1"/>
    <dgm:cxn modelId="{74CDD485-B178-497B-A0D5-D00F1A7F4812}" type="presParOf" srcId="{77FF947F-98CB-402B-A54C-70269AD47140}" destId="{CC90396A-28DB-46BC-8081-C91A5BF864E0}" srcOrd="0" destOrd="0" presId="urn:microsoft.com/office/officeart/2005/8/layout/hierarchy1"/>
    <dgm:cxn modelId="{A59C29EB-20E6-4163-86B4-49E907848A17}" type="presParOf" srcId="{77FF947F-98CB-402B-A54C-70269AD47140}" destId="{31ED4BBA-D661-4688-B031-E5CA5E13E811}" srcOrd="1" destOrd="0" presId="urn:microsoft.com/office/officeart/2005/8/layout/hierarchy1"/>
    <dgm:cxn modelId="{F69096CC-E1AB-400B-A6C7-D817BA929C06}" type="presParOf" srcId="{CF105C5C-D21F-44A0-B59C-4938C7CECD89}" destId="{66034399-664C-42CA-BBEB-BF44B8DCBF76}" srcOrd="1" destOrd="0" presId="urn:microsoft.com/office/officeart/2005/8/layout/hierarchy1"/>
    <dgm:cxn modelId="{C1BFA93C-618B-4E2A-994F-9C962F5FA5DB}" type="presParOf" srcId="{66034399-664C-42CA-BBEB-BF44B8DCBF76}" destId="{28A70E6F-E35A-4AD6-AB72-7CE1DD537B08}" srcOrd="0" destOrd="0" presId="urn:microsoft.com/office/officeart/2005/8/layout/hierarchy1"/>
    <dgm:cxn modelId="{C1325E0F-95EC-4C51-B4F2-B7A74882551F}" type="presParOf" srcId="{66034399-664C-42CA-BBEB-BF44B8DCBF76}" destId="{72A5DAA6-1D99-4789-995B-45F6886B6F7F}" srcOrd="1" destOrd="0" presId="urn:microsoft.com/office/officeart/2005/8/layout/hierarchy1"/>
    <dgm:cxn modelId="{BD6D37F0-1393-4BD5-BC11-282705FA00B4}" type="presParOf" srcId="{72A5DAA6-1D99-4789-995B-45F6886B6F7F}" destId="{F4EE2FAB-382E-4378-BBF4-9E08BE63FE4B}" srcOrd="0" destOrd="0" presId="urn:microsoft.com/office/officeart/2005/8/layout/hierarchy1"/>
    <dgm:cxn modelId="{C15DA8B1-C281-4D0C-BA49-F99E20FCF169}" type="presParOf" srcId="{F4EE2FAB-382E-4378-BBF4-9E08BE63FE4B}" destId="{9E93246C-8585-4B93-97A4-358E4381EEFB}" srcOrd="0" destOrd="0" presId="urn:microsoft.com/office/officeart/2005/8/layout/hierarchy1"/>
    <dgm:cxn modelId="{0661E617-4DC0-4D3D-9849-77AFFE1D8E0C}" type="presParOf" srcId="{F4EE2FAB-382E-4378-BBF4-9E08BE63FE4B}" destId="{78210F8E-44E5-4C94-B4BB-AD14B6466AC8}" srcOrd="1" destOrd="0" presId="urn:microsoft.com/office/officeart/2005/8/layout/hierarchy1"/>
    <dgm:cxn modelId="{42F273CF-478F-4956-9F7C-14498E778DC9}" type="presParOf" srcId="{72A5DAA6-1D99-4789-995B-45F6886B6F7F}" destId="{75952580-B9C1-4F5F-AAD8-D4FB2CB8AEC7}" srcOrd="1" destOrd="0" presId="urn:microsoft.com/office/officeart/2005/8/layout/hierarchy1"/>
    <dgm:cxn modelId="{7ED8CE5E-61E1-4669-951A-52F9AA74DEBD}" type="presParOf" srcId="{2E52F1E5-FD71-4CA9-BA16-A95FFFB932E5}" destId="{1F0B652A-A422-4237-97A9-7EE7AAADC25D}" srcOrd="2" destOrd="0" presId="urn:microsoft.com/office/officeart/2005/8/layout/hierarchy1"/>
    <dgm:cxn modelId="{69A35C8F-C110-4DAF-8ED4-5DC6D21455E8}" type="presParOf" srcId="{2E52F1E5-FD71-4CA9-BA16-A95FFFB932E5}" destId="{8E1DAC08-3681-437A-818C-B285A313BA55}" srcOrd="3" destOrd="0" presId="urn:microsoft.com/office/officeart/2005/8/layout/hierarchy1"/>
    <dgm:cxn modelId="{8D97F890-A40F-4ED8-A360-ADDE9942B0F5}" type="presParOf" srcId="{8E1DAC08-3681-437A-818C-B285A313BA55}" destId="{786ED23A-F1A8-4625-8B69-7A9AAEFA3882}" srcOrd="0" destOrd="0" presId="urn:microsoft.com/office/officeart/2005/8/layout/hierarchy1"/>
    <dgm:cxn modelId="{9632E67D-0C1F-4323-A974-1710102150F8}" type="presParOf" srcId="{786ED23A-F1A8-4625-8B69-7A9AAEFA3882}" destId="{1C619458-8FBB-4DDC-828E-3DD24C1701D9}" srcOrd="0" destOrd="0" presId="urn:microsoft.com/office/officeart/2005/8/layout/hierarchy1"/>
    <dgm:cxn modelId="{077401FD-4965-4510-84AE-48B0C5A6157B}" type="presParOf" srcId="{786ED23A-F1A8-4625-8B69-7A9AAEFA3882}" destId="{6F22B8E9-8BCC-48F6-BD1D-012C6F7382A2}" srcOrd="1" destOrd="0" presId="urn:microsoft.com/office/officeart/2005/8/layout/hierarchy1"/>
    <dgm:cxn modelId="{26A80C95-CC78-4F74-A585-BDEF9DE6F519}" type="presParOf" srcId="{8E1DAC08-3681-437A-818C-B285A313BA55}" destId="{6DC7093C-A7D6-442B-8D8E-160A6BBDE18C}" srcOrd="1" destOrd="0" presId="urn:microsoft.com/office/officeart/2005/8/layout/hierarchy1"/>
    <dgm:cxn modelId="{D2FD3D55-6CFF-4744-9027-BB1818592089}" type="presParOf" srcId="{6DC7093C-A7D6-442B-8D8E-160A6BBDE18C}" destId="{C09EB6C9-9FB6-454A-90E0-738F21017C83}" srcOrd="0" destOrd="0" presId="urn:microsoft.com/office/officeart/2005/8/layout/hierarchy1"/>
    <dgm:cxn modelId="{D49B63E4-A487-47F4-8EAC-6BF954902428}" type="presParOf" srcId="{6DC7093C-A7D6-442B-8D8E-160A6BBDE18C}" destId="{3FE8E8C3-BC9A-45CE-91C0-9135A03EDAF5}" srcOrd="1" destOrd="0" presId="urn:microsoft.com/office/officeart/2005/8/layout/hierarchy1"/>
    <dgm:cxn modelId="{D8F13F48-BAAD-4E70-B64C-16539FE2BECF}" type="presParOf" srcId="{3FE8E8C3-BC9A-45CE-91C0-9135A03EDAF5}" destId="{C79E872D-A8B2-4DFC-9EF6-2A239F988042}" srcOrd="0" destOrd="0" presId="urn:microsoft.com/office/officeart/2005/8/layout/hierarchy1"/>
    <dgm:cxn modelId="{D5E05B99-EE2A-4A3D-AA91-05EEE516B5E8}" type="presParOf" srcId="{C79E872D-A8B2-4DFC-9EF6-2A239F988042}" destId="{C4E90A41-540A-4A86-ACDA-3A0AB24CE402}" srcOrd="0" destOrd="0" presId="urn:microsoft.com/office/officeart/2005/8/layout/hierarchy1"/>
    <dgm:cxn modelId="{168BD656-CB95-4C9F-BB70-2F862D7A90D1}" type="presParOf" srcId="{C79E872D-A8B2-4DFC-9EF6-2A239F988042}" destId="{6C390BF1-6BEA-403C-B9A7-AA5972428597}" srcOrd="1" destOrd="0" presId="urn:microsoft.com/office/officeart/2005/8/layout/hierarchy1"/>
    <dgm:cxn modelId="{2F04DAFD-C8CA-4E7E-8F80-061B9A6EE10F}" type="presParOf" srcId="{3FE8E8C3-BC9A-45CE-91C0-9135A03EDAF5}" destId="{6F0403C7-16B7-4E8E-BF08-BE8E28A20B1C}" srcOrd="1" destOrd="0" presId="urn:microsoft.com/office/officeart/2005/8/layout/hierarchy1"/>
    <dgm:cxn modelId="{4ADB0ACB-4F9C-4C1A-BCFB-8235E76D293D}" type="presParOf" srcId="{6F0403C7-16B7-4E8E-BF08-BE8E28A20B1C}" destId="{EB6D82BE-760B-4707-9B3D-33E4265A4988}" srcOrd="0" destOrd="0" presId="urn:microsoft.com/office/officeart/2005/8/layout/hierarchy1"/>
    <dgm:cxn modelId="{7EE4110A-8DB9-409D-9C05-BB056804FE55}" type="presParOf" srcId="{6F0403C7-16B7-4E8E-BF08-BE8E28A20B1C}" destId="{594F6441-E86B-4131-8CBA-DE9F2C934972}" srcOrd="1" destOrd="0" presId="urn:microsoft.com/office/officeart/2005/8/layout/hierarchy1"/>
    <dgm:cxn modelId="{70AAA51D-8F47-459B-AEEC-22717656256D}" type="presParOf" srcId="{594F6441-E86B-4131-8CBA-DE9F2C934972}" destId="{858E7E03-815E-4D05-B830-275329A858D2}" srcOrd="0" destOrd="0" presId="urn:microsoft.com/office/officeart/2005/8/layout/hierarchy1"/>
    <dgm:cxn modelId="{0DD233E2-813B-4921-B476-7B21E6D15379}" type="presParOf" srcId="{858E7E03-815E-4D05-B830-275329A858D2}" destId="{EEE79349-300A-400F-9CA8-95E46233BC97}" srcOrd="0" destOrd="0" presId="urn:microsoft.com/office/officeart/2005/8/layout/hierarchy1"/>
    <dgm:cxn modelId="{98740744-7B22-4005-B1B5-C35989380C74}" type="presParOf" srcId="{858E7E03-815E-4D05-B830-275329A858D2}" destId="{EEE6C0E1-DAAA-4102-AF02-202780A52CEF}" srcOrd="1" destOrd="0" presId="urn:microsoft.com/office/officeart/2005/8/layout/hierarchy1"/>
    <dgm:cxn modelId="{FE345036-3296-4BEB-A327-6EF3A15CFC36}" type="presParOf" srcId="{594F6441-E86B-4131-8CBA-DE9F2C934972}" destId="{31854FED-41AD-445E-8785-EF2744C6B63A}" srcOrd="1" destOrd="0" presId="urn:microsoft.com/office/officeart/2005/8/layout/hierarchy1"/>
    <dgm:cxn modelId="{A7F17A77-5ED6-4438-99E0-E58FC39E1B2A}" type="presParOf" srcId="{2E52F1E5-FD71-4CA9-BA16-A95FFFB932E5}" destId="{22BA7EF2-BA47-42F1-B999-CB92DE4CEA2D}" srcOrd="4" destOrd="0" presId="urn:microsoft.com/office/officeart/2005/8/layout/hierarchy1"/>
    <dgm:cxn modelId="{027CCDA2-2F31-45CF-A5DE-F80952D9ADF6}" type="presParOf" srcId="{2E52F1E5-FD71-4CA9-BA16-A95FFFB932E5}" destId="{E11B2D6A-61A0-4954-BC3C-72DC2759A0F5}" srcOrd="5" destOrd="0" presId="urn:microsoft.com/office/officeart/2005/8/layout/hierarchy1"/>
    <dgm:cxn modelId="{359EF2BF-4EC4-4217-ADE0-88740EA12057}" type="presParOf" srcId="{E11B2D6A-61A0-4954-BC3C-72DC2759A0F5}" destId="{1C8E7C7D-5DD2-4C30-9C0E-E4CF582C9D49}" srcOrd="0" destOrd="0" presId="urn:microsoft.com/office/officeart/2005/8/layout/hierarchy1"/>
    <dgm:cxn modelId="{90765A93-20A9-4D88-AF8A-E984748A6A22}" type="presParOf" srcId="{1C8E7C7D-5DD2-4C30-9C0E-E4CF582C9D49}" destId="{DE630398-B8AD-42AA-B334-667B20668ECD}" srcOrd="0" destOrd="0" presId="urn:microsoft.com/office/officeart/2005/8/layout/hierarchy1"/>
    <dgm:cxn modelId="{70039D3E-52C2-436B-AF88-0A6A6C4E2528}" type="presParOf" srcId="{1C8E7C7D-5DD2-4C30-9C0E-E4CF582C9D49}" destId="{85D87C8D-213B-498A-8E36-0ED6D08A49BB}" srcOrd="1" destOrd="0" presId="urn:microsoft.com/office/officeart/2005/8/layout/hierarchy1"/>
    <dgm:cxn modelId="{202E4425-0ACA-4185-A44F-A004ECFB537B}" type="presParOf" srcId="{E11B2D6A-61A0-4954-BC3C-72DC2759A0F5}" destId="{A5F68021-1673-4707-B704-C47E84C581D3}" srcOrd="1" destOrd="0" presId="urn:microsoft.com/office/officeart/2005/8/layout/hierarchy1"/>
    <dgm:cxn modelId="{F19A989F-2E27-43EE-AC76-07C7FEAF0AC4}" type="presParOf" srcId="{A5F68021-1673-4707-B704-C47E84C581D3}" destId="{05ACBBFB-E5FB-468F-B2E2-B6189421F55B}" srcOrd="0" destOrd="0" presId="urn:microsoft.com/office/officeart/2005/8/layout/hierarchy1"/>
    <dgm:cxn modelId="{296EA84B-9F1C-4E38-8629-2748C4DCCD75}" type="presParOf" srcId="{A5F68021-1673-4707-B704-C47E84C581D3}" destId="{FDAA2B7A-D8D2-415B-923E-5EA6063DF27F}" srcOrd="1" destOrd="0" presId="urn:microsoft.com/office/officeart/2005/8/layout/hierarchy1"/>
    <dgm:cxn modelId="{A874B266-2D58-4703-8962-E0D3627CB7CB}" type="presParOf" srcId="{FDAA2B7A-D8D2-415B-923E-5EA6063DF27F}" destId="{0ED227A5-BC2F-4A12-A490-63DCB151A1ED}" srcOrd="0" destOrd="0" presId="urn:microsoft.com/office/officeart/2005/8/layout/hierarchy1"/>
    <dgm:cxn modelId="{46866E31-475D-41C6-8CCC-917421CCB99E}" type="presParOf" srcId="{0ED227A5-BC2F-4A12-A490-63DCB151A1ED}" destId="{DC699B68-1000-4995-B432-F7BFA0039679}" srcOrd="0" destOrd="0" presId="urn:microsoft.com/office/officeart/2005/8/layout/hierarchy1"/>
    <dgm:cxn modelId="{77123AA8-8F79-47EA-81B1-1DD005E3DC11}" type="presParOf" srcId="{0ED227A5-BC2F-4A12-A490-63DCB151A1ED}" destId="{0C30FAA7-D32E-4480-A046-793D55239F76}" srcOrd="1" destOrd="0" presId="urn:microsoft.com/office/officeart/2005/8/layout/hierarchy1"/>
    <dgm:cxn modelId="{235A1CC3-E75F-4845-BAF6-97B198188208}" type="presParOf" srcId="{FDAA2B7A-D8D2-415B-923E-5EA6063DF27F}" destId="{40298911-7585-4987-A8A1-A74BFE355048}" srcOrd="1" destOrd="0" presId="urn:microsoft.com/office/officeart/2005/8/layout/hierarchy1"/>
    <dgm:cxn modelId="{E7146ABD-3A16-4D59-92AD-E4F51BC598C6}" type="presParOf" srcId="{40298911-7585-4987-A8A1-A74BFE355048}" destId="{EEAA63FE-7C38-466E-9DCC-18EA4099EF7C}" srcOrd="0" destOrd="0" presId="urn:microsoft.com/office/officeart/2005/8/layout/hierarchy1"/>
    <dgm:cxn modelId="{626B3A0B-C2BC-401D-8560-1D11964C357F}" type="presParOf" srcId="{40298911-7585-4987-A8A1-A74BFE355048}" destId="{E9C4D9EF-2ECB-46E7-957B-C5BA8620A078}" srcOrd="1" destOrd="0" presId="urn:microsoft.com/office/officeart/2005/8/layout/hierarchy1"/>
    <dgm:cxn modelId="{118265D8-CB9F-4B56-A6E3-6E97BFF8B52F}" type="presParOf" srcId="{E9C4D9EF-2ECB-46E7-957B-C5BA8620A078}" destId="{255FD05B-4593-47F7-A80D-F8A09CC1BA8E}" srcOrd="0" destOrd="0" presId="urn:microsoft.com/office/officeart/2005/8/layout/hierarchy1"/>
    <dgm:cxn modelId="{B34CD721-4AA4-475D-A6C8-7AF6A47F357B}" type="presParOf" srcId="{255FD05B-4593-47F7-A80D-F8A09CC1BA8E}" destId="{46BD8E26-6CC6-456D-8430-D677D12E5C45}" srcOrd="0" destOrd="0" presId="urn:microsoft.com/office/officeart/2005/8/layout/hierarchy1"/>
    <dgm:cxn modelId="{72347F21-C7F3-415F-957A-65E90EDFBA17}" type="presParOf" srcId="{255FD05B-4593-47F7-A80D-F8A09CC1BA8E}" destId="{E79513E7-C5C0-438C-9DF6-E6CB78B6CE83}" srcOrd="1" destOrd="0" presId="urn:microsoft.com/office/officeart/2005/8/layout/hierarchy1"/>
    <dgm:cxn modelId="{5E077585-CEB9-4163-AD0C-E667C2F0484C}" type="presParOf" srcId="{E9C4D9EF-2ECB-46E7-957B-C5BA8620A078}" destId="{133A438C-184B-4939-BD1F-49F235D9E270}" srcOrd="1" destOrd="0" presId="urn:microsoft.com/office/officeart/2005/8/layout/hierarchy1"/>
    <dgm:cxn modelId="{07A5A12F-BCA1-4C95-BEB0-1231B591FA22}" type="presParOf" srcId="{2E52F1E5-FD71-4CA9-BA16-A95FFFB932E5}" destId="{EE467C34-61BF-4D47-91AB-01F71060C799}" srcOrd="6" destOrd="0" presId="urn:microsoft.com/office/officeart/2005/8/layout/hierarchy1"/>
    <dgm:cxn modelId="{C08E7D4F-CE19-47C4-8560-A85AD1EABC4E}" type="presParOf" srcId="{2E52F1E5-FD71-4CA9-BA16-A95FFFB932E5}" destId="{6E701283-60F6-4FC9-8D93-DBF8DED7D836}" srcOrd="7" destOrd="0" presId="urn:microsoft.com/office/officeart/2005/8/layout/hierarchy1"/>
    <dgm:cxn modelId="{CB19CE2E-01FC-40BC-A6E9-C36B1F2E3FD9}" type="presParOf" srcId="{6E701283-60F6-4FC9-8D93-DBF8DED7D836}" destId="{AE363758-3D74-4807-85B6-BFEFC1DD9B8F}" srcOrd="0" destOrd="0" presId="urn:microsoft.com/office/officeart/2005/8/layout/hierarchy1"/>
    <dgm:cxn modelId="{24A28D40-0A4B-4BD9-B26E-9026234B5D90}" type="presParOf" srcId="{AE363758-3D74-4807-85B6-BFEFC1DD9B8F}" destId="{B4B25A56-9EB0-424E-9604-47820F52532A}" srcOrd="0" destOrd="0" presId="urn:microsoft.com/office/officeart/2005/8/layout/hierarchy1"/>
    <dgm:cxn modelId="{1796CEA0-7008-476B-B7DE-7EA1718C1A48}" type="presParOf" srcId="{AE363758-3D74-4807-85B6-BFEFC1DD9B8F}" destId="{8CE4F43B-2368-4DD6-928F-06BC85CA87F2}" srcOrd="1" destOrd="0" presId="urn:microsoft.com/office/officeart/2005/8/layout/hierarchy1"/>
    <dgm:cxn modelId="{6955857C-6075-427C-931E-4B3E2C97EB23}" type="presParOf" srcId="{6E701283-60F6-4FC9-8D93-DBF8DED7D836}" destId="{3A786135-772D-46FF-A058-7AC1C59A9B46}" srcOrd="1" destOrd="0" presId="urn:microsoft.com/office/officeart/2005/8/layout/hierarchy1"/>
    <dgm:cxn modelId="{87CBF49F-D674-4A6A-A50E-C144AB42B53A}" type="presParOf" srcId="{3A786135-772D-46FF-A058-7AC1C59A9B46}" destId="{60AA7463-D0CC-4070-95F0-BC69DE898306}" srcOrd="0" destOrd="0" presId="urn:microsoft.com/office/officeart/2005/8/layout/hierarchy1"/>
    <dgm:cxn modelId="{556EEE64-6F4B-4546-8745-137F68C2EDAA}" type="presParOf" srcId="{3A786135-772D-46FF-A058-7AC1C59A9B46}" destId="{2DAFA8C5-A1AB-45F5-B76A-3ECFB6F998B5}" srcOrd="1" destOrd="0" presId="urn:microsoft.com/office/officeart/2005/8/layout/hierarchy1"/>
    <dgm:cxn modelId="{3FB17985-7CBA-4B9E-9A95-679528BCCE4B}" type="presParOf" srcId="{2DAFA8C5-A1AB-45F5-B76A-3ECFB6F998B5}" destId="{86E79900-1E16-47AF-9137-D0D0518BC865}" srcOrd="0" destOrd="0" presId="urn:microsoft.com/office/officeart/2005/8/layout/hierarchy1"/>
    <dgm:cxn modelId="{4FD3D8E2-A622-4C6B-BC5A-CFAD3175EA3B}" type="presParOf" srcId="{86E79900-1E16-47AF-9137-D0D0518BC865}" destId="{4C38C319-FE35-4FEA-9EEB-91A8A36F4DCE}" srcOrd="0" destOrd="0" presId="urn:microsoft.com/office/officeart/2005/8/layout/hierarchy1"/>
    <dgm:cxn modelId="{32BC3D49-0433-41C2-AF9E-544F44D51C2F}" type="presParOf" srcId="{86E79900-1E16-47AF-9137-D0D0518BC865}" destId="{5BB5F3BA-FA33-47AD-A651-F8C015BAE167}" srcOrd="1" destOrd="0" presId="urn:microsoft.com/office/officeart/2005/8/layout/hierarchy1"/>
    <dgm:cxn modelId="{6250573D-AD63-4520-98FA-163AC1BD4A06}" type="presParOf" srcId="{2DAFA8C5-A1AB-45F5-B76A-3ECFB6F998B5}" destId="{073B0D38-8181-4D8E-B339-4E1A25A43E30}" srcOrd="1" destOrd="0" presId="urn:microsoft.com/office/officeart/2005/8/layout/hierarchy1"/>
    <dgm:cxn modelId="{B33345D5-2835-4B51-9B71-8DE7C5CF15EC}" type="presParOf" srcId="{073B0D38-8181-4D8E-B339-4E1A25A43E30}" destId="{5778D52C-46C8-44BC-BDCF-F36B3E458222}" srcOrd="0" destOrd="0" presId="urn:microsoft.com/office/officeart/2005/8/layout/hierarchy1"/>
    <dgm:cxn modelId="{EFD624B6-8F18-494C-A853-A5EBCD2DF4F4}" type="presParOf" srcId="{073B0D38-8181-4D8E-B339-4E1A25A43E30}" destId="{F667ACA3-3ADF-4B8C-80E8-9A4540111FAA}" srcOrd="1" destOrd="0" presId="urn:microsoft.com/office/officeart/2005/8/layout/hierarchy1"/>
    <dgm:cxn modelId="{6491104D-AF4D-4BB6-B69F-4B2812B7CA18}" type="presParOf" srcId="{F667ACA3-3ADF-4B8C-80E8-9A4540111FAA}" destId="{82D3E8A2-AB05-4A86-B1A3-F61C4CD83540}" srcOrd="0" destOrd="0" presId="urn:microsoft.com/office/officeart/2005/8/layout/hierarchy1"/>
    <dgm:cxn modelId="{7660BA44-0E01-4422-AEB1-06BE3BE98077}" type="presParOf" srcId="{82D3E8A2-AB05-4A86-B1A3-F61C4CD83540}" destId="{0EE179A4-FE26-4575-B2E1-8BBE89F589D9}" srcOrd="0" destOrd="0" presId="urn:microsoft.com/office/officeart/2005/8/layout/hierarchy1"/>
    <dgm:cxn modelId="{C31EA169-E04A-4FC8-AE4A-CB3C8DE6648D}" type="presParOf" srcId="{82D3E8A2-AB05-4A86-B1A3-F61C4CD83540}" destId="{AFB87910-39DB-44FE-A48E-FEE358DBBB08}" srcOrd="1" destOrd="0" presId="urn:microsoft.com/office/officeart/2005/8/layout/hierarchy1"/>
    <dgm:cxn modelId="{F2A3EBD2-EC8A-4686-941D-23BBDEC30EC2}" type="presParOf" srcId="{F667ACA3-3ADF-4B8C-80E8-9A4540111FAA}" destId="{3D68314E-7329-4F87-ABCE-C7B2DEC05DE8}" srcOrd="1" destOrd="0" presId="urn:microsoft.com/office/officeart/2005/8/layout/hierarchy1"/>
    <dgm:cxn modelId="{EEF130D2-6A3F-4F77-8560-3CC4CD3586D9}" type="presParOf" srcId="{2E52F1E5-FD71-4CA9-BA16-A95FFFB932E5}" destId="{FE23EF45-51F3-4F63-9674-1A4E35D7C607}" srcOrd="8" destOrd="0" presId="urn:microsoft.com/office/officeart/2005/8/layout/hierarchy1"/>
    <dgm:cxn modelId="{D847DACC-559D-4B08-B9E9-0232A3B25471}" type="presParOf" srcId="{2E52F1E5-FD71-4CA9-BA16-A95FFFB932E5}" destId="{B9609738-4B6F-400C-922A-DB10728C1F2C}" srcOrd="9" destOrd="0" presId="urn:microsoft.com/office/officeart/2005/8/layout/hierarchy1"/>
    <dgm:cxn modelId="{3D3F2AFC-B8BB-4E03-A777-46AEC35C639C}" type="presParOf" srcId="{B9609738-4B6F-400C-922A-DB10728C1F2C}" destId="{C9EFC6C4-4674-49C5-A64D-2B8E4E019A26}" srcOrd="0" destOrd="0" presId="urn:microsoft.com/office/officeart/2005/8/layout/hierarchy1"/>
    <dgm:cxn modelId="{D6BB345C-3B76-4EF5-9328-5C6C8DA51733}" type="presParOf" srcId="{C9EFC6C4-4674-49C5-A64D-2B8E4E019A26}" destId="{AE02AFCF-3F24-43B1-B339-7814A8E2BBCC}" srcOrd="0" destOrd="0" presId="urn:microsoft.com/office/officeart/2005/8/layout/hierarchy1"/>
    <dgm:cxn modelId="{CDCD6365-83C6-4424-AEAD-EF60C3418DC9}" type="presParOf" srcId="{C9EFC6C4-4674-49C5-A64D-2B8E4E019A26}" destId="{4F8F3503-395E-4BB7-9252-301099618A70}" srcOrd="1" destOrd="0" presId="urn:microsoft.com/office/officeart/2005/8/layout/hierarchy1"/>
    <dgm:cxn modelId="{EC370CA6-3F4C-4B90-866D-53A313F7B68E}" type="presParOf" srcId="{B9609738-4B6F-400C-922A-DB10728C1F2C}" destId="{D584F58A-DB23-449A-8517-28DCB338D834}" srcOrd="1" destOrd="0" presId="urn:microsoft.com/office/officeart/2005/8/layout/hierarchy1"/>
    <dgm:cxn modelId="{84168BDE-307C-40D8-8D88-F3402EC247B1}" type="presParOf" srcId="{D584F58A-DB23-449A-8517-28DCB338D834}" destId="{C074B565-AF21-40BF-BFD5-CAE0E4BAA703}" srcOrd="0" destOrd="0" presId="urn:microsoft.com/office/officeart/2005/8/layout/hierarchy1"/>
    <dgm:cxn modelId="{0660F2CA-AC60-4E64-B191-E8E6A7B5741F}" type="presParOf" srcId="{D584F58A-DB23-449A-8517-28DCB338D834}" destId="{A12D0D8F-6440-4C5C-B9D4-ABA7909FBC19}" srcOrd="1" destOrd="0" presId="urn:microsoft.com/office/officeart/2005/8/layout/hierarchy1"/>
    <dgm:cxn modelId="{926DFDE8-7C6B-4654-8C95-D913F6D31675}" type="presParOf" srcId="{A12D0D8F-6440-4C5C-B9D4-ABA7909FBC19}" destId="{7D1F0C37-63D6-4031-9DA2-9E9B6B8BCAF8}" srcOrd="0" destOrd="0" presId="urn:microsoft.com/office/officeart/2005/8/layout/hierarchy1"/>
    <dgm:cxn modelId="{6B2D597D-AE66-4012-907E-78ADA9C9C2AD}" type="presParOf" srcId="{7D1F0C37-63D6-4031-9DA2-9E9B6B8BCAF8}" destId="{CF41F66E-9842-49EC-9E61-38899CD1D7D1}" srcOrd="0" destOrd="0" presId="urn:microsoft.com/office/officeart/2005/8/layout/hierarchy1"/>
    <dgm:cxn modelId="{3C8174FE-0D9F-4A6E-87A2-42AC232DF854}" type="presParOf" srcId="{7D1F0C37-63D6-4031-9DA2-9E9B6B8BCAF8}" destId="{92FEB40D-86F0-4EDF-B159-38F8C0F92010}" srcOrd="1" destOrd="0" presId="urn:microsoft.com/office/officeart/2005/8/layout/hierarchy1"/>
    <dgm:cxn modelId="{A462EC78-48E0-4030-92CF-A6032C30E18C}" type="presParOf" srcId="{A12D0D8F-6440-4C5C-B9D4-ABA7909FBC19}" destId="{769B87EE-0619-4B22-B6A6-847AFD2D847E}" srcOrd="1" destOrd="0" presId="urn:microsoft.com/office/officeart/2005/8/layout/hierarchy1"/>
    <dgm:cxn modelId="{8A7364B6-0273-4787-A20E-2291D8730510}" type="presParOf" srcId="{769B87EE-0619-4B22-B6A6-847AFD2D847E}" destId="{B2F1D550-1640-4F7D-9920-F4D9B5ACED3A}" srcOrd="0" destOrd="0" presId="urn:microsoft.com/office/officeart/2005/8/layout/hierarchy1"/>
    <dgm:cxn modelId="{315E2C56-C0C8-4B79-AFE6-95E80B733CAB}" type="presParOf" srcId="{769B87EE-0619-4B22-B6A6-847AFD2D847E}" destId="{DF259E34-1E2A-412F-AB42-232CD9F5DD47}" srcOrd="1" destOrd="0" presId="urn:microsoft.com/office/officeart/2005/8/layout/hierarchy1"/>
    <dgm:cxn modelId="{682FC8CB-56EF-45BE-A102-EE6867C5B8DF}" type="presParOf" srcId="{DF259E34-1E2A-412F-AB42-232CD9F5DD47}" destId="{913DF701-2B68-4869-A783-045FD9A3A755}" srcOrd="0" destOrd="0" presId="urn:microsoft.com/office/officeart/2005/8/layout/hierarchy1"/>
    <dgm:cxn modelId="{B3E71792-4BE9-4E8C-AFBB-4A632C133D59}" type="presParOf" srcId="{913DF701-2B68-4869-A783-045FD9A3A755}" destId="{2FE8497F-556E-4F3E-AFC6-7A3C3BC95B00}" srcOrd="0" destOrd="0" presId="urn:microsoft.com/office/officeart/2005/8/layout/hierarchy1"/>
    <dgm:cxn modelId="{A0690AB0-D3C6-459F-9505-B60BD46FBBAE}" type="presParOf" srcId="{913DF701-2B68-4869-A783-045FD9A3A755}" destId="{D486102E-A379-4B78-A933-57DAB588888C}" srcOrd="1" destOrd="0" presId="urn:microsoft.com/office/officeart/2005/8/layout/hierarchy1"/>
    <dgm:cxn modelId="{0138A295-2078-4BD8-B87A-4B6BF487C1DB}" type="presParOf" srcId="{DF259E34-1E2A-412F-AB42-232CD9F5DD47}" destId="{4803B1C4-C91B-45D8-9AF7-9059FBB31BE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05A08-005E-4313-870C-7D3046799412}">
      <dsp:nvSpPr>
        <dsp:cNvPr id="0" name=""/>
        <dsp:cNvSpPr/>
      </dsp:nvSpPr>
      <dsp:spPr>
        <a:xfrm>
          <a:off x="0" y="938163"/>
          <a:ext cx="2745304" cy="164718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rPr>
            <a:t>Гуманистическая направленность</a:t>
          </a:r>
          <a:endParaRPr lang="ru-RU" sz="2400" kern="1200" dirty="0">
            <a:solidFill>
              <a:schemeClr val="bg1"/>
            </a:solidFill>
            <a:effectLst>
              <a:glow rad="228600">
                <a:schemeClr val="tx1">
                  <a:alpha val="40000"/>
                </a:schemeClr>
              </a:glow>
            </a:effectLst>
          </a:endParaRPr>
        </a:p>
      </dsp:txBody>
      <dsp:txXfrm>
        <a:off x="0" y="938163"/>
        <a:ext cx="2745304" cy="1647182"/>
      </dsp:txXfrm>
    </dsp:sp>
    <dsp:sp modelId="{F175B010-F182-4A44-8577-1406E1DB2F61}">
      <dsp:nvSpPr>
        <dsp:cNvPr id="0" name=""/>
        <dsp:cNvSpPr/>
      </dsp:nvSpPr>
      <dsp:spPr>
        <a:xfrm>
          <a:off x="3019835" y="938163"/>
          <a:ext cx="2745304" cy="1647182"/>
        </a:xfrm>
        <a:prstGeom prst="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rPr>
            <a:t>Патриотизм</a:t>
          </a:r>
          <a:endParaRPr lang="ru-RU" sz="2400" kern="1200" dirty="0">
            <a:solidFill>
              <a:schemeClr val="bg1"/>
            </a:solidFill>
            <a:effectLst>
              <a:glow rad="228600">
                <a:schemeClr val="tx1">
                  <a:alpha val="40000"/>
                </a:schemeClr>
              </a:glow>
            </a:effectLst>
          </a:endParaRPr>
        </a:p>
      </dsp:txBody>
      <dsp:txXfrm>
        <a:off x="3019835" y="938163"/>
        <a:ext cx="2745304" cy="1647182"/>
      </dsp:txXfrm>
    </dsp:sp>
    <dsp:sp modelId="{5C357EF5-87AE-4BFD-97A7-29E7576D134E}">
      <dsp:nvSpPr>
        <dsp:cNvPr id="0" name=""/>
        <dsp:cNvSpPr/>
      </dsp:nvSpPr>
      <dsp:spPr>
        <a:xfrm>
          <a:off x="6039670" y="938163"/>
          <a:ext cx="2745304" cy="1647182"/>
        </a:xfrm>
        <a:prstGeom prst="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rPr>
            <a:t>Социальное партнёрство</a:t>
          </a:r>
          <a:endParaRPr lang="ru-RU" sz="2400" kern="1200" dirty="0">
            <a:solidFill>
              <a:schemeClr val="bg1"/>
            </a:solidFill>
            <a:effectLst>
              <a:glow rad="228600">
                <a:schemeClr val="tx1">
                  <a:alpha val="40000"/>
                </a:schemeClr>
              </a:glow>
            </a:effectLst>
          </a:endParaRPr>
        </a:p>
      </dsp:txBody>
      <dsp:txXfrm>
        <a:off x="6039670" y="938163"/>
        <a:ext cx="2745304" cy="1647182"/>
      </dsp:txXfrm>
    </dsp:sp>
    <dsp:sp modelId="{45DB6501-58AE-4982-B635-884B6977037C}">
      <dsp:nvSpPr>
        <dsp:cNvPr id="0" name=""/>
        <dsp:cNvSpPr/>
      </dsp:nvSpPr>
      <dsp:spPr>
        <a:xfrm>
          <a:off x="0" y="2859877"/>
          <a:ext cx="2745304" cy="1647182"/>
        </a:xfrm>
        <a:prstGeom prst="rect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rPr>
            <a:t>КТД</a:t>
          </a:r>
          <a:endParaRPr lang="ru-RU" sz="2400" kern="1200" dirty="0">
            <a:solidFill>
              <a:schemeClr val="bg1"/>
            </a:solidFill>
            <a:effectLst>
              <a:glow rad="228600">
                <a:schemeClr val="tx1">
                  <a:alpha val="40000"/>
                </a:schemeClr>
              </a:glow>
            </a:effectLst>
          </a:endParaRPr>
        </a:p>
      </dsp:txBody>
      <dsp:txXfrm>
        <a:off x="0" y="2859877"/>
        <a:ext cx="2745304" cy="1647182"/>
      </dsp:txXfrm>
    </dsp:sp>
    <dsp:sp modelId="{CC4B6C64-349F-4B31-9360-0A15F7586B5D}">
      <dsp:nvSpPr>
        <dsp:cNvPr id="0" name=""/>
        <dsp:cNvSpPr/>
      </dsp:nvSpPr>
      <dsp:spPr>
        <a:xfrm>
          <a:off x="3019835" y="2859877"/>
          <a:ext cx="2745304" cy="1647182"/>
        </a:xfrm>
        <a:prstGeom prst="rect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rPr>
            <a:t>Системность, преемственность, непрерывность</a:t>
          </a:r>
          <a:endParaRPr lang="ru-RU" sz="2400" kern="1200" dirty="0">
            <a:solidFill>
              <a:schemeClr val="bg1"/>
            </a:solidFill>
            <a:effectLst>
              <a:glow rad="228600">
                <a:schemeClr val="tx1">
                  <a:alpha val="40000"/>
                </a:schemeClr>
              </a:glow>
            </a:effectLst>
          </a:endParaRPr>
        </a:p>
      </dsp:txBody>
      <dsp:txXfrm>
        <a:off x="3019835" y="2859877"/>
        <a:ext cx="2745304" cy="1647182"/>
      </dsp:txXfrm>
    </dsp:sp>
    <dsp:sp modelId="{931C257D-E2A4-41EC-9F06-D89ECD88728D}">
      <dsp:nvSpPr>
        <dsp:cNvPr id="0" name=""/>
        <dsp:cNvSpPr/>
      </dsp:nvSpPr>
      <dsp:spPr>
        <a:xfrm>
          <a:off x="6039670" y="2859877"/>
          <a:ext cx="2745304" cy="1647182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rPr>
            <a:t>Единство слова и дела</a:t>
          </a:r>
          <a:endParaRPr lang="ru-RU" sz="2400" kern="1200" dirty="0">
            <a:solidFill>
              <a:schemeClr val="bg1"/>
            </a:solidFill>
            <a:effectLst>
              <a:glow rad="228600">
                <a:schemeClr val="tx1">
                  <a:alpha val="40000"/>
                </a:schemeClr>
              </a:glow>
            </a:effectLst>
          </a:endParaRPr>
        </a:p>
      </dsp:txBody>
      <dsp:txXfrm>
        <a:off x="6039670" y="2859877"/>
        <a:ext cx="2745304" cy="16471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3EF45-51F3-4F63-9674-1A4E35D7C607}">
      <dsp:nvSpPr>
        <dsp:cNvPr id="0" name=""/>
        <dsp:cNvSpPr/>
      </dsp:nvSpPr>
      <dsp:spPr>
        <a:xfrm>
          <a:off x="4340464" y="2822096"/>
          <a:ext cx="3707110" cy="365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09"/>
              </a:lnTo>
              <a:lnTo>
                <a:pt x="3707110" y="248909"/>
              </a:lnTo>
              <a:lnTo>
                <a:pt x="3707110" y="36525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467C34-61BF-4D47-91AB-01F71060C799}">
      <dsp:nvSpPr>
        <dsp:cNvPr id="0" name=""/>
        <dsp:cNvSpPr/>
      </dsp:nvSpPr>
      <dsp:spPr>
        <a:xfrm>
          <a:off x="4340464" y="2822096"/>
          <a:ext cx="1924380" cy="365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09"/>
              </a:lnTo>
              <a:lnTo>
                <a:pt x="1924380" y="248909"/>
              </a:lnTo>
              <a:lnTo>
                <a:pt x="1924380" y="36525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BA7EF2-BA47-42F1-B999-CB92DE4CEA2D}">
      <dsp:nvSpPr>
        <dsp:cNvPr id="0" name=""/>
        <dsp:cNvSpPr/>
      </dsp:nvSpPr>
      <dsp:spPr>
        <a:xfrm>
          <a:off x="4294744" y="2822096"/>
          <a:ext cx="91440" cy="3652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8909"/>
              </a:lnTo>
              <a:lnTo>
                <a:pt x="62938" y="248909"/>
              </a:lnTo>
              <a:lnTo>
                <a:pt x="62938" y="36525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0B652A-A422-4237-97A9-7EE7AAADC25D}">
      <dsp:nvSpPr>
        <dsp:cNvPr id="0" name=""/>
        <dsp:cNvSpPr/>
      </dsp:nvSpPr>
      <dsp:spPr>
        <a:xfrm>
          <a:off x="2532033" y="2822096"/>
          <a:ext cx="1808431" cy="365252"/>
        </a:xfrm>
        <a:custGeom>
          <a:avLst/>
          <a:gdLst/>
          <a:ahLst/>
          <a:cxnLst/>
          <a:rect l="0" t="0" r="0" b="0"/>
          <a:pathLst>
            <a:path>
              <a:moveTo>
                <a:pt x="1808431" y="0"/>
              </a:moveTo>
              <a:lnTo>
                <a:pt x="1808431" y="248909"/>
              </a:lnTo>
              <a:lnTo>
                <a:pt x="0" y="248909"/>
              </a:lnTo>
              <a:lnTo>
                <a:pt x="0" y="36525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50B08-32A5-415B-8C54-A4763D0F48C5}">
      <dsp:nvSpPr>
        <dsp:cNvPr id="0" name=""/>
        <dsp:cNvSpPr/>
      </dsp:nvSpPr>
      <dsp:spPr>
        <a:xfrm>
          <a:off x="732085" y="2822096"/>
          <a:ext cx="3608378" cy="365252"/>
        </a:xfrm>
        <a:custGeom>
          <a:avLst/>
          <a:gdLst/>
          <a:ahLst/>
          <a:cxnLst/>
          <a:rect l="0" t="0" r="0" b="0"/>
          <a:pathLst>
            <a:path>
              <a:moveTo>
                <a:pt x="3608378" y="0"/>
              </a:moveTo>
              <a:lnTo>
                <a:pt x="3608378" y="248909"/>
              </a:lnTo>
              <a:lnTo>
                <a:pt x="0" y="248909"/>
              </a:lnTo>
              <a:lnTo>
                <a:pt x="0" y="36525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EF698-CA4E-4CE2-BEF4-99C285EEF419}">
      <dsp:nvSpPr>
        <dsp:cNvPr id="0" name=""/>
        <dsp:cNvSpPr/>
      </dsp:nvSpPr>
      <dsp:spPr>
        <a:xfrm>
          <a:off x="4294744" y="1670211"/>
          <a:ext cx="91440" cy="3652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25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B328CD-5346-4DE6-B7F1-E0F79DFB2CEB}">
      <dsp:nvSpPr>
        <dsp:cNvPr id="0" name=""/>
        <dsp:cNvSpPr/>
      </dsp:nvSpPr>
      <dsp:spPr>
        <a:xfrm>
          <a:off x="526352" y="507827"/>
          <a:ext cx="7628224" cy="1162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71D1C2D-4BFF-4DCD-BB0B-C4C77F0D392D}">
      <dsp:nvSpPr>
        <dsp:cNvPr id="0" name=""/>
        <dsp:cNvSpPr/>
      </dsp:nvSpPr>
      <dsp:spPr>
        <a:xfrm>
          <a:off x="665895" y="640393"/>
          <a:ext cx="7628224" cy="11623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Comic Sans MS" pitchFamily="66" charset="0"/>
            </a:rPr>
            <a:t>Родительский комитет</a:t>
          </a:r>
          <a:endParaRPr lang="ru-RU" sz="2400" kern="1200" dirty="0">
            <a:latin typeface="Comic Sans MS" pitchFamily="66" charset="0"/>
          </a:endParaRPr>
        </a:p>
      </dsp:txBody>
      <dsp:txXfrm>
        <a:off x="699940" y="674438"/>
        <a:ext cx="7560134" cy="1094293"/>
      </dsp:txXfrm>
    </dsp:sp>
    <dsp:sp modelId="{ED74C56E-48CF-4BAB-BC4D-C76B377B65E3}">
      <dsp:nvSpPr>
        <dsp:cNvPr id="0" name=""/>
        <dsp:cNvSpPr/>
      </dsp:nvSpPr>
      <dsp:spPr>
        <a:xfrm>
          <a:off x="508217" y="2035464"/>
          <a:ext cx="7664494" cy="7866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DF7024C-C4A2-4B1C-A383-A7F3BA374313}">
      <dsp:nvSpPr>
        <dsp:cNvPr id="0" name=""/>
        <dsp:cNvSpPr/>
      </dsp:nvSpPr>
      <dsp:spPr>
        <a:xfrm>
          <a:off x="647760" y="2168030"/>
          <a:ext cx="7664494" cy="786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Comic Sans MS" pitchFamily="66" charset="0"/>
            </a:rPr>
            <a:t>Председатель родительского комитета</a:t>
          </a:r>
          <a:endParaRPr lang="ru-RU" sz="2400" kern="1200" dirty="0">
            <a:latin typeface="Comic Sans MS" pitchFamily="66" charset="0"/>
          </a:endParaRPr>
        </a:p>
      </dsp:txBody>
      <dsp:txXfrm>
        <a:off x="670800" y="2191070"/>
        <a:ext cx="7618414" cy="740552"/>
      </dsp:txXfrm>
    </dsp:sp>
    <dsp:sp modelId="{10B615D5-34E9-4C40-8772-9BBEAD9543E6}">
      <dsp:nvSpPr>
        <dsp:cNvPr id="0" name=""/>
        <dsp:cNvSpPr/>
      </dsp:nvSpPr>
      <dsp:spPr>
        <a:xfrm>
          <a:off x="5412" y="3187349"/>
          <a:ext cx="1453346" cy="23633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6CBA89-29C7-4D55-B63F-52C41D42834E}">
      <dsp:nvSpPr>
        <dsp:cNvPr id="0" name=""/>
        <dsp:cNvSpPr/>
      </dsp:nvSpPr>
      <dsp:spPr>
        <a:xfrm>
          <a:off x="144955" y="3319915"/>
          <a:ext cx="1453346" cy="2363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</a:rPr>
            <a:t>министерство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</a:rPr>
            <a:t>"</a:t>
          </a:r>
          <a:r>
            <a:rPr lang="ru-RU" sz="2000" kern="1200" dirty="0">
              <a:latin typeface="Comic Sans MS" pitchFamily="66" charset="0"/>
            </a:rPr>
            <a:t>ЗНАНИЕ"</a:t>
          </a:r>
        </a:p>
      </dsp:txBody>
      <dsp:txXfrm>
        <a:off x="187522" y="3362482"/>
        <a:ext cx="1368212" cy="2278184"/>
      </dsp:txXfrm>
    </dsp:sp>
    <dsp:sp modelId="{1C619458-8FBB-4DDC-828E-3DD24C1701D9}">
      <dsp:nvSpPr>
        <dsp:cNvPr id="0" name=""/>
        <dsp:cNvSpPr/>
      </dsp:nvSpPr>
      <dsp:spPr>
        <a:xfrm>
          <a:off x="1737844" y="3187349"/>
          <a:ext cx="1588378" cy="23649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22B8E9-8BCC-48F6-BD1D-012C6F7382A2}">
      <dsp:nvSpPr>
        <dsp:cNvPr id="0" name=""/>
        <dsp:cNvSpPr/>
      </dsp:nvSpPr>
      <dsp:spPr>
        <a:xfrm>
          <a:off x="1877386" y="3319915"/>
          <a:ext cx="1588378" cy="23649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</a:rPr>
            <a:t>министерство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</a:rPr>
            <a:t>"</a:t>
          </a:r>
          <a:r>
            <a:rPr lang="ru-RU" sz="2000" kern="1200" dirty="0">
              <a:latin typeface="Comic Sans MS" pitchFamily="66" charset="0"/>
            </a:rPr>
            <a:t>ДИСЦИПЛИНА И ПОРЯДОК"</a:t>
          </a:r>
        </a:p>
      </dsp:txBody>
      <dsp:txXfrm>
        <a:off x="1923908" y="3366437"/>
        <a:ext cx="1495334" cy="2271901"/>
      </dsp:txXfrm>
    </dsp:sp>
    <dsp:sp modelId="{DE630398-B8AD-42AA-B334-667B20668ECD}">
      <dsp:nvSpPr>
        <dsp:cNvPr id="0" name=""/>
        <dsp:cNvSpPr/>
      </dsp:nvSpPr>
      <dsp:spPr>
        <a:xfrm>
          <a:off x="3605308" y="3187349"/>
          <a:ext cx="1504749" cy="23649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D87C8D-213B-498A-8E36-0ED6D08A49BB}">
      <dsp:nvSpPr>
        <dsp:cNvPr id="0" name=""/>
        <dsp:cNvSpPr/>
      </dsp:nvSpPr>
      <dsp:spPr>
        <a:xfrm>
          <a:off x="3744850" y="3319915"/>
          <a:ext cx="1504749" cy="23649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Comic Sans MS" pitchFamily="66" charset="0"/>
            </a:rPr>
            <a:t>министерство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Comic Sans MS" pitchFamily="66" charset="0"/>
            </a:rPr>
            <a:t>"КУЛЬТУРА</a:t>
          </a:r>
          <a:r>
            <a:rPr lang="ru-RU" sz="1100" kern="1200" dirty="0">
              <a:latin typeface="Comic Sans MS" pitchFamily="66" charset="0"/>
            </a:rPr>
            <a:t>"</a:t>
          </a:r>
        </a:p>
      </dsp:txBody>
      <dsp:txXfrm>
        <a:off x="3788923" y="3363988"/>
        <a:ext cx="1416603" cy="2276799"/>
      </dsp:txXfrm>
    </dsp:sp>
    <dsp:sp modelId="{B4B25A56-9EB0-424E-9604-47820F52532A}">
      <dsp:nvSpPr>
        <dsp:cNvPr id="0" name=""/>
        <dsp:cNvSpPr/>
      </dsp:nvSpPr>
      <dsp:spPr>
        <a:xfrm>
          <a:off x="5389142" y="3187349"/>
          <a:ext cx="1751405" cy="23649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E4F43B-2368-4DD6-928F-06BC85CA87F2}">
      <dsp:nvSpPr>
        <dsp:cNvPr id="0" name=""/>
        <dsp:cNvSpPr/>
      </dsp:nvSpPr>
      <dsp:spPr>
        <a:xfrm>
          <a:off x="5528685" y="3319915"/>
          <a:ext cx="1751405" cy="23649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Comic Sans MS" panose="030F0702030302020204" pitchFamily="66" charset="0"/>
            </a:rPr>
            <a:t>министерство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Comic Sans MS" panose="030F0702030302020204" pitchFamily="66" charset="0"/>
            </a:rPr>
            <a:t>"ЗДОРОВЬЕ И СПОРТ</a:t>
          </a:r>
          <a:r>
            <a:rPr lang="ru-RU" sz="600" kern="1200" dirty="0"/>
            <a:t>"</a:t>
          </a:r>
        </a:p>
      </dsp:txBody>
      <dsp:txXfrm>
        <a:off x="5579982" y="3371212"/>
        <a:ext cx="1648811" cy="2262351"/>
      </dsp:txXfrm>
    </dsp:sp>
    <dsp:sp modelId="{AE02AFCF-3F24-43B1-B339-7814A8E2BBCC}">
      <dsp:nvSpPr>
        <dsp:cNvPr id="0" name=""/>
        <dsp:cNvSpPr/>
      </dsp:nvSpPr>
      <dsp:spPr>
        <a:xfrm>
          <a:off x="7419633" y="3187349"/>
          <a:ext cx="1255883" cy="23649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8F3503-395E-4BB7-9252-301099618A70}">
      <dsp:nvSpPr>
        <dsp:cNvPr id="0" name=""/>
        <dsp:cNvSpPr/>
      </dsp:nvSpPr>
      <dsp:spPr>
        <a:xfrm>
          <a:off x="7559175" y="3319915"/>
          <a:ext cx="1255883" cy="23649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Comic Sans MS" panose="030F0702030302020204" pitchFamily="66" charset="0"/>
            </a:rPr>
            <a:t>ПРЕСС- ЦЕНТР</a:t>
          </a:r>
        </a:p>
      </dsp:txBody>
      <dsp:txXfrm>
        <a:off x="7595959" y="3356699"/>
        <a:ext cx="1182315" cy="229137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78FDC-2ECF-4DEB-8E1F-0ADE8E151AF8}">
      <dsp:nvSpPr>
        <dsp:cNvPr id="0" name=""/>
        <dsp:cNvSpPr/>
      </dsp:nvSpPr>
      <dsp:spPr>
        <a:xfrm>
          <a:off x="3751231" y="2339809"/>
          <a:ext cx="2218616" cy="152721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Выпускник</a:t>
          </a:r>
        </a:p>
      </dsp:txBody>
      <dsp:txXfrm>
        <a:off x="4076140" y="2563464"/>
        <a:ext cx="1568798" cy="1079901"/>
      </dsp:txXfrm>
    </dsp:sp>
    <dsp:sp modelId="{A964EE83-5ED8-473A-A479-DD0B967E8110}">
      <dsp:nvSpPr>
        <dsp:cNvPr id="0" name=""/>
        <dsp:cNvSpPr/>
      </dsp:nvSpPr>
      <dsp:spPr>
        <a:xfrm rot="16200000">
          <a:off x="4676853" y="1710715"/>
          <a:ext cx="367372" cy="585827"/>
        </a:xfrm>
        <a:prstGeom prst="leftArrow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4731959" y="1882986"/>
        <a:ext cx="257160" cy="351497"/>
      </dsp:txXfrm>
    </dsp:sp>
    <dsp:sp modelId="{F9CF0D01-3F35-459F-BD6B-EA6EBE6ED30E}">
      <dsp:nvSpPr>
        <dsp:cNvPr id="0" name=""/>
        <dsp:cNvSpPr/>
      </dsp:nvSpPr>
      <dsp:spPr>
        <a:xfrm>
          <a:off x="3670043" y="-88199"/>
          <a:ext cx="2380992" cy="173485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</a:rPr>
            <a:t>Гражданское самосознание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4018731" y="165864"/>
        <a:ext cx="1683616" cy="1226727"/>
      </dsp:txXfrm>
    </dsp:sp>
    <dsp:sp modelId="{1AAC3DAF-FC65-45B6-B5B3-E150832DEFF2}">
      <dsp:nvSpPr>
        <dsp:cNvPr id="0" name=""/>
        <dsp:cNvSpPr/>
      </dsp:nvSpPr>
      <dsp:spPr>
        <a:xfrm rot="19567023">
          <a:off x="5735560" y="2118187"/>
          <a:ext cx="311828" cy="585827"/>
        </a:xfrm>
        <a:prstGeom prst="leftArrow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743503" y="2261428"/>
        <a:ext cx="218280" cy="351497"/>
      </dsp:txXfrm>
    </dsp:sp>
    <dsp:sp modelId="{7CFCA4A3-C18A-41F2-A46F-CE3E248D5C94}">
      <dsp:nvSpPr>
        <dsp:cNvPr id="0" name=""/>
        <dsp:cNvSpPr/>
      </dsp:nvSpPr>
      <dsp:spPr>
        <a:xfrm>
          <a:off x="5827927" y="786883"/>
          <a:ext cx="2380992" cy="1734853"/>
        </a:xfrm>
        <a:prstGeom prst="ellipse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/>
              </a:solidFill>
            </a:rPr>
            <a:t>Любовь к Отечеству</a:t>
          </a:r>
        </a:p>
      </dsp:txBody>
      <dsp:txXfrm>
        <a:off x="6176615" y="1040946"/>
        <a:ext cx="1683616" cy="1226727"/>
      </dsp:txXfrm>
    </dsp:sp>
    <dsp:sp modelId="{4829A93A-BD86-4596-994A-29DB6AF67072}">
      <dsp:nvSpPr>
        <dsp:cNvPr id="0" name=""/>
        <dsp:cNvSpPr/>
      </dsp:nvSpPr>
      <dsp:spPr>
        <a:xfrm rot="674306">
          <a:off x="5991549" y="3051533"/>
          <a:ext cx="164045" cy="585827"/>
        </a:xfrm>
        <a:prstGeom prst="leftArrow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992021" y="3163902"/>
        <a:ext cx="114832" cy="351497"/>
      </dsp:txXfrm>
    </dsp:sp>
    <dsp:sp modelId="{E4C67878-0481-400A-B7BD-D09571A91144}">
      <dsp:nvSpPr>
        <dsp:cNvPr id="0" name=""/>
        <dsp:cNvSpPr/>
      </dsp:nvSpPr>
      <dsp:spPr>
        <a:xfrm>
          <a:off x="6187975" y="2736307"/>
          <a:ext cx="2380992" cy="1734853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/>
              </a:solidFill>
            </a:rPr>
            <a:t>Крепкое здоровье</a:t>
          </a:r>
        </a:p>
      </dsp:txBody>
      <dsp:txXfrm>
        <a:off x="6536663" y="2990370"/>
        <a:ext cx="1683616" cy="1226727"/>
      </dsp:txXfrm>
    </dsp:sp>
    <dsp:sp modelId="{6D0E3B19-B172-454D-ACC6-98FAFC593E1D}">
      <dsp:nvSpPr>
        <dsp:cNvPr id="0" name=""/>
        <dsp:cNvSpPr/>
      </dsp:nvSpPr>
      <dsp:spPr>
        <a:xfrm rot="3497410">
          <a:off x="5287588" y="3804362"/>
          <a:ext cx="374016" cy="585827"/>
        </a:xfrm>
        <a:prstGeom prst="leftArrow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314202" y="3873799"/>
        <a:ext cx="261811" cy="351497"/>
      </dsp:txXfrm>
    </dsp:sp>
    <dsp:sp modelId="{13D594FA-8907-4978-9C2F-47FA82EBE2E2}">
      <dsp:nvSpPr>
        <dsp:cNvPr id="0" name=""/>
        <dsp:cNvSpPr/>
      </dsp:nvSpPr>
      <dsp:spPr>
        <a:xfrm>
          <a:off x="4963827" y="4329999"/>
          <a:ext cx="2380992" cy="1734853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/>
              </a:solidFill>
            </a:rPr>
            <a:t>Тяга к познанию</a:t>
          </a:r>
        </a:p>
      </dsp:txBody>
      <dsp:txXfrm>
        <a:off x="5312515" y="4584062"/>
        <a:ext cx="1683616" cy="1226727"/>
      </dsp:txXfrm>
    </dsp:sp>
    <dsp:sp modelId="{B1751583-0A44-4AEE-9D8A-741E6CA368C6}">
      <dsp:nvSpPr>
        <dsp:cNvPr id="0" name=""/>
        <dsp:cNvSpPr/>
      </dsp:nvSpPr>
      <dsp:spPr>
        <a:xfrm rot="7302574">
          <a:off x="4059479" y="3804365"/>
          <a:ext cx="374017" cy="585827"/>
        </a:xfrm>
        <a:prstGeom prst="leftArrow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0800000">
        <a:off x="4145070" y="3873802"/>
        <a:ext cx="261812" cy="351497"/>
      </dsp:txXfrm>
    </dsp:sp>
    <dsp:sp modelId="{3BA37B3F-83FC-4BF5-8C40-AC6AEC6FB1EE}">
      <dsp:nvSpPr>
        <dsp:cNvPr id="0" name=""/>
        <dsp:cNvSpPr/>
      </dsp:nvSpPr>
      <dsp:spPr>
        <a:xfrm>
          <a:off x="2376269" y="4330005"/>
          <a:ext cx="2380992" cy="1734853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/>
              </a:solidFill>
            </a:rPr>
            <a:t>Нравствен-</a:t>
          </a:r>
          <a:r>
            <a:rPr lang="ru-RU" sz="2000" kern="1200" dirty="0" err="1">
              <a:solidFill>
                <a:schemeClr val="bg1"/>
              </a:solidFill>
            </a:rPr>
            <a:t>ность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2724957" y="4584068"/>
        <a:ext cx="1683616" cy="1226727"/>
      </dsp:txXfrm>
    </dsp:sp>
    <dsp:sp modelId="{B128B00C-547A-459B-A4A7-2BFF3650E194}">
      <dsp:nvSpPr>
        <dsp:cNvPr id="0" name=""/>
        <dsp:cNvSpPr/>
      </dsp:nvSpPr>
      <dsp:spPr>
        <a:xfrm rot="10125694">
          <a:off x="3565484" y="3051533"/>
          <a:ext cx="164045" cy="585827"/>
        </a:xfrm>
        <a:prstGeom prst="leftArrow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0800000">
        <a:off x="3614225" y="3163902"/>
        <a:ext cx="114832" cy="351497"/>
      </dsp:txXfrm>
    </dsp:sp>
    <dsp:sp modelId="{3301E900-2B65-4D33-B17C-A3BDA3E7B391}">
      <dsp:nvSpPr>
        <dsp:cNvPr id="0" name=""/>
        <dsp:cNvSpPr/>
      </dsp:nvSpPr>
      <dsp:spPr>
        <a:xfrm>
          <a:off x="1152111" y="2736307"/>
          <a:ext cx="2380992" cy="1734853"/>
        </a:xfrm>
        <a:prstGeom prst="ellipse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/>
              </a:solidFill>
            </a:rPr>
            <a:t>Ценность семьи</a:t>
          </a:r>
        </a:p>
      </dsp:txBody>
      <dsp:txXfrm>
        <a:off x="1500799" y="2990370"/>
        <a:ext cx="1683616" cy="1226727"/>
      </dsp:txXfrm>
    </dsp:sp>
    <dsp:sp modelId="{44A95100-748D-4091-A12C-85403741F615}">
      <dsp:nvSpPr>
        <dsp:cNvPr id="0" name=""/>
        <dsp:cNvSpPr/>
      </dsp:nvSpPr>
      <dsp:spPr>
        <a:xfrm rot="12832977">
          <a:off x="3673690" y="2118187"/>
          <a:ext cx="311828" cy="585827"/>
        </a:xfrm>
        <a:prstGeom prst="leftArrow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0800000">
        <a:off x="3759295" y="2261428"/>
        <a:ext cx="218280" cy="351497"/>
      </dsp:txXfrm>
    </dsp:sp>
    <dsp:sp modelId="{4CD7561B-09FA-4119-A42E-C8D4051BBF2A}">
      <dsp:nvSpPr>
        <dsp:cNvPr id="0" name=""/>
        <dsp:cNvSpPr/>
      </dsp:nvSpPr>
      <dsp:spPr>
        <a:xfrm>
          <a:off x="1512159" y="786883"/>
          <a:ext cx="2380992" cy="1734853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</a:rPr>
            <a:t>Добро-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</a:rPr>
            <a:t>совестный </a:t>
          </a:r>
          <a:r>
            <a:rPr lang="ru-RU" sz="2000" kern="1200" dirty="0">
              <a:solidFill>
                <a:schemeClr val="bg1"/>
              </a:solidFill>
            </a:rPr>
            <a:t>труд</a:t>
          </a:r>
        </a:p>
      </dsp:txBody>
      <dsp:txXfrm>
        <a:off x="1860847" y="1040946"/>
        <a:ext cx="1683616" cy="1226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209D2-5B55-4F69-8FBC-190776B8D505}">
      <dsp:nvSpPr>
        <dsp:cNvPr id="0" name=""/>
        <dsp:cNvSpPr/>
      </dsp:nvSpPr>
      <dsp:spPr>
        <a:xfrm>
          <a:off x="0" y="1330"/>
          <a:ext cx="8640960" cy="84858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bg1"/>
              </a:solidFill>
            </a:rPr>
            <a:t>1. Развивать ответственность к учению</a:t>
          </a:r>
          <a:endParaRPr lang="ru-RU" sz="2800" kern="1200" dirty="0">
            <a:solidFill>
              <a:schemeClr val="bg1"/>
            </a:solidFill>
          </a:endParaRPr>
        </a:p>
      </dsp:txBody>
      <dsp:txXfrm>
        <a:off x="41424" y="42754"/>
        <a:ext cx="8558112" cy="765733"/>
      </dsp:txXfrm>
    </dsp:sp>
    <dsp:sp modelId="{B4CA5194-181E-47C7-AB8E-4B64AD634DEF}">
      <dsp:nvSpPr>
        <dsp:cNvPr id="0" name=""/>
        <dsp:cNvSpPr/>
      </dsp:nvSpPr>
      <dsp:spPr>
        <a:xfrm>
          <a:off x="0" y="860992"/>
          <a:ext cx="8640960" cy="848581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bg1"/>
              </a:solidFill>
            </a:rPr>
            <a:t>2. Формировать  патриотические и гражданские качества личности</a:t>
          </a:r>
          <a:endParaRPr lang="ru-RU" sz="2800" kern="1200" dirty="0">
            <a:solidFill>
              <a:schemeClr val="bg1"/>
            </a:solidFill>
          </a:endParaRPr>
        </a:p>
      </dsp:txBody>
      <dsp:txXfrm>
        <a:off x="41424" y="902416"/>
        <a:ext cx="8558112" cy="765733"/>
      </dsp:txXfrm>
    </dsp:sp>
    <dsp:sp modelId="{DE0BE0DE-8C57-43CB-B7BE-BB3A9E1E6E82}">
      <dsp:nvSpPr>
        <dsp:cNvPr id="0" name=""/>
        <dsp:cNvSpPr/>
      </dsp:nvSpPr>
      <dsp:spPr>
        <a:xfrm>
          <a:off x="0" y="1720655"/>
          <a:ext cx="8640960" cy="848581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bg1"/>
              </a:solidFill>
            </a:rPr>
            <a:t>3. Создать условия для успешного личностного роста через самоуправление</a:t>
          </a:r>
          <a:endParaRPr lang="ru-RU" sz="2800" kern="1200" dirty="0">
            <a:solidFill>
              <a:schemeClr val="bg1"/>
            </a:solidFill>
          </a:endParaRPr>
        </a:p>
      </dsp:txBody>
      <dsp:txXfrm>
        <a:off x="41424" y="1762079"/>
        <a:ext cx="8558112" cy="765733"/>
      </dsp:txXfrm>
    </dsp:sp>
    <dsp:sp modelId="{9806CEFE-6118-454D-A86F-187C5E78ACCC}">
      <dsp:nvSpPr>
        <dsp:cNvPr id="0" name=""/>
        <dsp:cNvSpPr/>
      </dsp:nvSpPr>
      <dsp:spPr>
        <a:xfrm>
          <a:off x="0" y="2580317"/>
          <a:ext cx="8640960" cy="848581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bg1"/>
              </a:solidFill>
            </a:rPr>
            <a:t>4. Воспитывать чувство ответственности за состояние природных ресурсов</a:t>
          </a:r>
          <a:endParaRPr lang="ru-RU" sz="2800" kern="1200" dirty="0">
            <a:solidFill>
              <a:schemeClr val="bg1"/>
            </a:solidFill>
          </a:endParaRPr>
        </a:p>
      </dsp:txBody>
      <dsp:txXfrm>
        <a:off x="41424" y="2621741"/>
        <a:ext cx="8558112" cy="765733"/>
      </dsp:txXfrm>
    </dsp:sp>
    <dsp:sp modelId="{D711AFE9-D712-4857-803A-27AC51271917}">
      <dsp:nvSpPr>
        <dsp:cNvPr id="0" name=""/>
        <dsp:cNvSpPr/>
      </dsp:nvSpPr>
      <dsp:spPr>
        <a:xfrm>
          <a:off x="0" y="3439980"/>
          <a:ext cx="8640960" cy="848581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bg1"/>
              </a:solidFill>
            </a:rPr>
            <a:t>5. Формировать ответственное отношение к своему здоровью и здоровому образу жизни</a:t>
          </a:r>
          <a:endParaRPr lang="ru-RU" sz="2800" kern="1200" dirty="0">
            <a:solidFill>
              <a:schemeClr val="bg1"/>
            </a:solidFill>
          </a:endParaRPr>
        </a:p>
      </dsp:txBody>
      <dsp:txXfrm>
        <a:off x="41424" y="3481404"/>
        <a:ext cx="8558112" cy="765733"/>
      </dsp:txXfrm>
    </dsp:sp>
    <dsp:sp modelId="{0449AFE9-03B1-4139-B578-CCAF052F6B01}">
      <dsp:nvSpPr>
        <dsp:cNvPr id="0" name=""/>
        <dsp:cNvSpPr/>
      </dsp:nvSpPr>
      <dsp:spPr>
        <a:xfrm>
          <a:off x="0" y="4299643"/>
          <a:ext cx="8640960" cy="848581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bg1"/>
              </a:solidFill>
            </a:rPr>
            <a:t>6. Воспитывать  уважения к культуре, языкам, традициям и обычаям народа</a:t>
          </a:r>
          <a:endParaRPr lang="ru-RU" sz="2800" kern="1200" dirty="0">
            <a:solidFill>
              <a:schemeClr val="bg1"/>
            </a:solidFill>
          </a:endParaRPr>
        </a:p>
      </dsp:txBody>
      <dsp:txXfrm>
        <a:off x="41424" y="4341067"/>
        <a:ext cx="8558112" cy="765733"/>
      </dsp:txXfrm>
    </dsp:sp>
    <dsp:sp modelId="{714D82AA-2453-4484-8B71-46D2D1E9C88E}">
      <dsp:nvSpPr>
        <dsp:cNvPr id="0" name=""/>
        <dsp:cNvSpPr/>
      </dsp:nvSpPr>
      <dsp:spPr>
        <a:xfrm>
          <a:off x="0" y="5159305"/>
          <a:ext cx="8640960" cy="848581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bg1"/>
              </a:solidFill>
            </a:rPr>
            <a:t>7. Организовать социальное партнерство с семьёй</a:t>
          </a:r>
          <a:endParaRPr lang="ru-RU" sz="1050" kern="1200" dirty="0">
            <a:solidFill>
              <a:schemeClr val="bg1"/>
            </a:solidFill>
          </a:endParaRPr>
        </a:p>
      </dsp:txBody>
      <dsp:txXfrm>
        <a:off x="41424" y="5200729"/>
        <a:ext cx="8558112" cy="7657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D73D7-C856-4757-9758-796289E4CC8D}">
      <dsp:nvSpPr>
        <dsp:cNvPr id="0" name=""/>
        <dsp:cNvSpPr/>
      </dsp:nvSpPr>
      <dsp:spPr>
        <a:xfrm>
          <a:off x="541226" y="37648"/>
          <a:ext cx="3160450" cy="233556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101600">
            <a:srgbClr val="99FF33">
              <a:alpha val="60000"/>
            </a:srgb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5903B-A5C3-4A87-9149-EE743D2BD02D}">
      <dsp:nvSpPr>
        <dsp:cNvPr id="0" name=""/>
        <dsp:cNvSpPr/>
      </dsp:nvSpPr>
      <dsp:spPr>
        <a:xfrm>
          <a:off x="703806" y="1949728"/>
          <a:ext cx="2723367" cy="654470"/>
        </a:xfrm>
        <a:prstGeom prst="rect">
          <a:avLst/>
        </a:prstGeom>
        <a:solidFill>
          <a:srgbClr val="99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3000" b="0" kern="1200" dirty="0" smtClean="0">
              <a:solidFill>
                <a:schemeClr val="bg1"/>
              </a:solidFill>
            </a:rPr>
            <a:t>«Я, ты, он, она»</a:t>
          </a:r>
          <a:endParaRPr lang="ru-RU" sz="3000" b="0" kern="1200" dirty="0">
            <a:solidFill>
              <a:schemeClr val="bg1"/>
            </a:solidFill>
          </a:endParaRPr>
        </a:p>
      </dsp:txBody>
      <dsp:txXfrm>
        <a:off x="703806" y="1949728"/>
        <a:ext cx="2723367" cy="654470"/>
      </dsp:txXfrm>
    </dsp:sp>
    <dsp:sp modelId="{8CFAB03B-C2FA-428F-ADD7-29F4A6382A57}">
      <dsp:nvSpPr>
        <dsp:cNvPr id="0" name=""/>
        <dsp:cNvSpPr/>
      </dsp:nvSpPr>
      <dsp:spPr>
        <a:xfrm>
          <a:off x="4596930" y="37648"/>
          <a:ext cx="3160450" cy="2335561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31" t="-1008" r="-431" b="-42992"/>
          </a:stretch>
        </a:blipFill>
        <a:ln>
          <a:noFill/>
        </a:ln>
        <a:effectLst>
          <a:glow rad="101600">
            <a:srgbClr val="FFCC00">
              <a:alpha val="60000"/>
            </a:srgb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4B5D7-8510-4801-8246-5ED314DF29D8}">
      <dsp:nvSpPr>
        <dsp:cNvPr id="0" name=""/>
        <dsp:cNvSpPr/>
      </dsp:nvSpPr>
      <dsp:spPr>
        <a:xfrm>
          <a:off x="4345150" y="1949728"/>
          <a:ext cx="3934094" cy="654470"/>
        </a:xfrm>
        <a:prstGeom prst="rect">
          <a:avLst/>
        </a:prstGeom>
        <a:solidFill>
          <a:srgbClr val="FF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«К гражданскому обществу»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4345150" y="1949728"/>
        <a:ext cx="3934094" cy="654470"/>
      </dsp:txXfrm>
    </dsp:sp>
    <dsp:sp modelId="{CCC4C95B-12E8-466A-A1FB-B2ABA167989B}">
      <dsp:nvSpPr>
        <dsp:cNvPr id="0" name=""/>
        <dsp:cNvSpPr/>
      </dsp:nvSpPr>
      <dsp:spPr>
        <a:xfrm>
          <a:off x="488231" y="2951954"/>
          <a:ext cx="3160450" cy="23355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>
          <a:glow rad="101600">
            <a:srgbClr val="CCFF33">
              <a:alpha val="60000"/>
            </a:srgb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99359-36DB-4599-A84C-4C1825A3A327}">
      <dsp:nvSpPr>
        <dsp:cNvPr id="0" name=""/>
        <dsp:cNvSpPr/>
      </dsp:nvSpPr>
      <dsp:spPr>
        <a:xfrm>
          <a:off x="710975" y="4852497"/>
          <a:ext cx="2723367" cy="654470"/>
        </a:xfrm>
        <a:prstGeom prst="rect">
          <a:avLst/>
        </a:prstGeom>
        <a:solidFill>
          <a:srgbClr val="CC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3000" kern="1200" dirty="0" smtClean="0">
              <a:solidFill>
                <a:schemeClr val="bg1"/>
              </a:solidFill>
            </a:rPr>
            <a:t>«С нами семья»</a:t>
          </a:r>
          <a:endParaRPr lang="ru-RU" sz="3000" kern="1200" dirty="0">
            <a:solidFill>
              <a:schemeClr val="bg1"/>
            </a:solidFill>
          </a:endParaRPr>
        </a:p>
      </dsp:txBody>
      <dsp:txXfrm>
        <a:off x="710975" y="4852497"/>
        <a:ext cx="2723367" cy="654470"/>
      </dsp:txXfrm>
    </dsp:sp>
    <dsp:sp modelId="{E381CB32-7BD5-4419-A97C-FFB841DC4EAD}">
      <dsp:nvSpPr>
        <dsp:cNvPr id="0" name=""/>
        <dsp:cNvSpPr/>
      </dsp:nvSpPr>
      <dsp:spPr>
        <a:xfrm>
          <a:off x="4614381" y="2940417"/>
          <a:ext cx="3160450" cy="2335561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31" t="-517" r="-431" b="-91483"/>
          </a:stretch>
        </a:blipFill>
        <a:ln>
          <a:noFill/>
        </a:ln>
        <a:effectLst>
          <a:glow rad="101600">
            <a:srgbClr val="FFFF66">
              <a:alpha val="60000"/>
            </a:srgb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FB3A4-AC86-496C-9141-7CB5919CA9B9}">
      <dsp:nvSpPr>
        <dsp:cNvPr id="0" name=""/>
        <dsp:cNvSpPr/>
      </dsp:nvSpPr>
      <dsp:spPr>
        <a:xfrm>
          <a:off x="4811275" y="4852497"/>
          <a:ext cx="2723367" cy="654470"/>
        </a:xfrm>
        <a:prstGeom prst="rect">
          <a:avLst/>
        </a:prstGeom>
        <a:solidFill>
          <a:srgbClr val="FF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3000" kern="1200" dirty="0" smtClean="0">
              <a:solidFill>
                <a:schemeClr val="bg1"/>
              </a:solidFill>
            </a:rPr>
            <a:t>«Содружество»</a:t>
          </a:r>
          <a:endParaRPr lang="ru-RU" sz="3000" kern="1200" dirty="0">
            <a:solidFill>
              <a:schemeClr val="bg1"/>
            </a:solidFill>
          </a:endParaRPr>
        </a:p>
      </dsp:txBody>
      <dsp:txXfrm>
        <a:off x="4811275" y="4852497"/>
        <a:ext cx="2723367" cy="6544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B18C3F-8490-48E0-A81B-005C3D923D10}">
      <dsp:nvSpPr>
        <dsp:cNvPr id="0" name=""/>
        <dsp:cNvSpPr/>
      </dsp:nvSpPr>
      <dsp:spPr>
        <a:xfrm>
          <a:off x="2994894" y="-123310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err="1" smtClean="0">
              <a:solidFill>
                <a:schemeClr val="bg1"/>
              </a:solidFill>
            </a:rPr>
            <a:t>гражданско</a:t>
          </a:r>
          <a:r>
            <a:rPr lang="ru-RU" sz="2400" b="0" kern="1200" dirty="0" smtClean="0">
              <a:solidFill>
                <a:schemeClr val="bg1"/>
              </a:solidFill>
            </a:rPr>
            <a:t> – патриотическое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3057613" y="-60591"/>
        <a:ext cx="2863827" cy="1159359"/>
      </dsp:txXfrm>
    </dsp:sp>
    <dsp:sp modelId="{D1A9C52A-1C9F-401C-9F73-F175A18C9C18}">
      <dsp:nvSpPr>
        <dsp:cNvPr id="0" name=""/>
        <dsp:cNvSpPr/>
      </dsp:nvSpPr>
      <dsp:spPr>
        <a:xfrm>
          <a:off x="3158255" y="1077437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2832452" y="32969"/>
              </a:moveTo>
              <a:arcTo wR="2433251" hR="2433251" stAng="16766560" swAng="921658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10692-672D-4A4D-B8D5-70243F8DF299}">
      <dsp:nvSpPr>
        <dsp:cNvPr id="0" name=""/>
        <dsp:cNvSpPr/>
      </dsp:nvSpPr>
      <dsp:spPr>
        <a:xfrm>
          <a:off x="5478249" y="1304694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</a:rPr>
            <a:t>интеллектуально – познавательное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5540968" y="1367413"/>
        <a:ext cx="2863827" cy="1159359"/>
      </dsp:txXfrm>
    </dsp:sp>
    <dsp:sp modelId="{DC9633DD-29D8-49C1-8986-60CEB9DA1D67}">
      <dsp:nvSpPr>
        <dsp:cNvPr id="0" name=""/>
        <dsp:cNvSpPr/>
      </dsp:nvSpPr>
      <dsp:spPr>
        <a:xfrm>
          <a:off x="2282274" y="386070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4856212" y="2209704"/>
              </a:moveTo>
              <a:arcTo wR="2433251" hR="2433251" stAng="21283722" swAng="876170"/>
            </a:path>
          </a:pathLst>
        </a:custGeom>
        <a:noFill/>
        <a:ln w="9525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AFD37-2457-4969-AFE5-F9A50457193E}">
      <dsp:nvSpPr>
        <dsp:cNvPr id="0" name=""/>
        <dsp:cNvSpPr/>
      </dsp:nvSpPr>
      <dsp:spPr>
        <a:xfrm>
          <a:off x="5478232" y="3220091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</a:rPr>
            <a:t>духовно – нравственное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5540951" y="3282810"/>
        <a:ext cx="2863827" cy="1159359"/>
      </dsp:txXfrm>
    </dsp:sp>
    <dsp:sp modelId="{2E4DB628-B229-496F-8208-7C67D2687C1C}">
      <dsp:nvSpPr>
        <dsp:cNvPr id="0" name=""/>
        <dsp:cNvSpPr/>
      </dsp:nvSpPr>
      <dsp:spPr>
        <a:xfrm>
          <a:off x="2861799" y="47567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3777355" y="4461576"/>
              </a:moveTo>
              <a:arcTo wR="2433251" hR="2433251" stAng="3388133" swAng="1068204"/>
            </a:path>
          </a:pathLst>
        </a:custGeom>
        <a:noFill/>
        <a:ln w="9525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DF635-672A-4B52-BA51-D1928AA0613E}">
      <dsp:nvSpPr>
        <dsp:cNvPr id="0" name=""/>
        <dsp:cNvSpPr/>
      </dsp:nvSpPr>
      <dsp:spPr>
        <a:xfrm>
          <a:off x="2957959" y="4743168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</a:rPr>
            <a:t>культурное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3020678" y="4805887"/>
        <a:ext cx="2863827" cy="1159359"/>
      </dsp:txXfrm>
    </dsp:sp>
    <dsp:sp modelId="{C34E122C-C33C-4435-B05C-20BF2D72E6D0}">
      <dsp:nvSpPr>
        <dsp:cNvPr id="0" name=""/>
        <dsp:cNvSpPr/>
      </dsp:nvSpPr>
      <dsp:spPr>
        <a:xfrm>
          <a:off x="1218114" y="153031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1731189" y="4763020"/>
              </a:moveTo>
              <a:arcTo wR="2433251" hR="2433251" stAng="6406193" swAng="1258372"/>
            </a:path>
          </a:pathLst>
        </a:custGeom>
        <a:noFill/>
        <a:ln w="9525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4CC3F-F1D4-435C-ACED-E754660DC22E}">
      <dsp:nvSpPr>
        <dsp:cNvPr id="0" name=""/>
        <dsp:cNvSpPr/>
      </dsp:nvSpPr>
      <dsp:spPr>
        <a:xfrm>
          <a:off x="330893" y="3220077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</a:rPr>
            <a:t>спортивно - оздоровительное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393612" y="3282796"/>
        <a:ext cx="2863827" cy="1159359"/>
      </dsp:txXfrm>
    </dsp:sp>
    <dsp:sp modelId="{B739C5F7-CED8-4D37-8A01-5C1833BED395}">
      <dsp:nvSpPr>
        <dsp:cNvPr id="0" name=""/>
        <dsp:cNvSpPr/>
      </dsp:nvSpPr>
      <dsp:spPr>
        <a:xfrm>
          <a:off x="1648850" y="385695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32259" y="2828156"/>
              </a:moveTo>
              <a:arcTo wR="2433251" hR="2433251" stAng="10239591" swAng="876186"/>
            </a:path>
          </a:pathLst>
        </a:custGeom>
        <a:noFill/>
        <a:ln w="9525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D1BC4-F86D-4305-A078-390DE9D93ACB}">
      <dsp:nvSpPr>
        <dsp:cNvPr id="0" name=""/>
        <dsp:cNvSpPr/>
      </dsp:nvSpPr>
      <dsp:spPr>
        <a:xfrm>
          <a:off x="330896" y="1304672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</a:rPr>
            <a:t>экологическое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393615" y="1367391"/>
        <a:ext cx="2863827" cy="1159359"/>
      </dsp:txXfrm>
    </dsp:sp>
    <dsp:sp modelId="{80976AFE-05F5-4BE9-ABDF-B27F37C988D4}">
      <dsp:nvSpPr>
        <dsp:cNvPr id="0" name=""/>
        <dsp:cNvSpPr/>
      </dsp:nvSpPr>
      <dsp:spPr>
        <a:xfrm>
          <a:off x="1093953" y="899195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1095690" y="400607"/>
              </a:moveTo>
              <a:arcTo wR="2433251" hR="2433251" stAng="14199209" swAng="1230119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B18C3F-8490-48E0-A81B-005C3D923D10}">
      <dsp:nvSpPr>
        <dsp:cNvPr id="0" name=""/>
        <dsp:cNvSpPr/>
      </dsp:nvSpPr>
      <dsp:spPr>
        <a:xfrm>
          <a:off x="2994894" y="-123310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err="1" smtClean="0">
              <a:solidFill>
                <a:schemeClr val="bg1"/>
              </a:solidFill>
            </a:rPr>
            <a:t>гражданско</a:t>
          </a:r>
          <a:r>
            <a:rPr lang="ru-RU" sz="2400" b="0" kern="1200" dirty="0" smtClean="0">
              <a:solidFill>
                <a:schemeClr val="bg1"/>
              </a:solidFill>
            </a:rPr>
            <a:t> – патриотическое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3057613" y="-60591"/>
        <a:ext cx="2863827" cy="1159359"/>
      </dsp:txXfrm>
    </dsp:sp>
    <dsp:sp modelId="{D1A9C52A-1C9F-401C-9F73-F175A18C9C18}">
      <dsp:nvSpPr>
        <dsp:cNvPr id="0" name=""/>
        <dsp:cNvSpPr/>
      </dsp:nvSpPr>
      <dsp:spPr>
        <a:xfrm>
          <a:off x="3158255" y="1077437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2832452" y="32969"/>
              </a:moveTo>
              <a:arcTo wR="2433251" hR="2433251" stAng="16766560" swAng="921658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10692-672D-4A4D-B8D5-70243F8DF299}">
      <dsp:nvSpPr>
        <dsp:cNvPr id="0" name=""/>
        <dsp:cNvSpPr/>
      </dsp:nvSpPr>
      <dsp:spPr>
        <a:xfrm>
          <a:off x="5478249" y="1304694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</a:rPr>
            <a:t>интеллектуально – познавательное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5540968" y="1367413"/>
        <a:ext cx="2863827" cy="1159359"/>
      </dsp:txXfrm>
    </dsp:sp>
    <dsp:sp modelId="{DC9633DD-29D8-49C1-8986-60CEB9DA1D67}">
      <dsp:nvSpPr>
        <dsp:cNvPr id="0" name=""/>
        <dsp:cNvSpPr/>
      </dsp:nvSpPr>
      <dsp:spPr>
        <a:xfrm>
          <a:off x="2282274" y="386070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4856212" y="2209704"/>
              </a:moveTo>
              <a:arcTo wR="2433251" hR="2433251" stAng="21283722" swAng="876170"/>
            </a:path>
          </a:pathLst>
        </a:custGeom>
        <a:noFill/>
        <a:ln w="9525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AFD37-2457-4969-AFE5-F9A50457193E}">
      <dsp:nvSpPr>
        <dsp:cNvPr id="0" name=""/>
        <dsp:cNvSpPr/>
      </dsp:nvSpPr>
      <dsp:spPr>
        <a:xfrm>
          <a:off x="5478232" y="3220091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</a:rPr>
            <a:t>духовно – нравственное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5540951" y="3282810"/>
        <a:ext cx="2863827" cy="1159359"/>
      </dsp:txXfrm>
    </dsp:sp>
    <dsp:sp modelId="{2E4DB628-B229-496F-8208-7C67D2687C1C}">
      <dsp:nvSpPr>
        <dsp:cNvPr id="0" name=""/>
        <dsp:cNvSpPr/>
      </dsp:nvSpPr>
      <dsp:spPr>
        <a:xfrm>
          <a:off x="2861799" y="47567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3777355" y="4461576"/>
              </a:moveTo>
              <a:arcTo wR="2433251" hR="2433251" stAng="3388133" swAng="1068204"/>
            </a:path>
          </a:pathLst>
        </a:custGeom>
        <a:noFill/>
        <a:ln w="9525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DF635-672A-4B52-BA51-D1928AA0613E}">
      <dsp:nvSpPr>
        <dsp:cNvPr id="0" name=""/>
        <dsp:cNvSpPr/>
      </dsp:nvSpPr>
      <dsp:spPr>
        <a:xfrm>
          <a:off x="2957959" y="4743168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</a:rPr>
            <a:t>культурное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3020678" y="4805887"/>
        <a:ext cx="2863827" cy="1159359"/>
      </dsp:txXfrm>
    </dsp:sp>
    <dsp:sp modelId="{C34E122C-C33C-4435-B05C-20BF2D72E6D0}">
      <dsp:nvSpPr>
        <dsp:cNvPr id="0" name=""/>
        <dsp:cNvSpPr/>
      </dsp:nvSpPr>
      <dsp:spPr>
        <a:xfrm>
          <a:off x="1218114" y="153031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1731189" y="4763020"/>
              </a:moveTo>
              <a:arcTo wR="2433251" hR="2433251" stAng="6406193" swAng="1258372"/>
            </a:path>
          </a:pathLst>
        </a:custGeom>
        <a:noFill/>
        <a:ln w="9525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4CC3F-F1D4-435C-ACED-E754660DC22E}">
      <dsp:nvSpPr>
        <dsp:cNvPr id="0" name=""/>
        <dsp:cNvSpPr/>
      </dsp:nvSpPr>
      <dsp:spPr>
        <a:xfrm>
          <a:off x="330893" y="3220077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</a:rPr>
            <a:t>спортивно - оздоровительное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393612" y="3282796"/>
        <a:ext cx="2863827" cy="1159359"/>
      </dsp:txXfrm>
    </dsp:sp>
    <dsp:sp modelId="{B739C5F7-CED8-4D37-8A01-5C1833BED395}">
      <dsp:nvSpPr>
        <dsp:cNvPr id="0" name=""/>
        <dsp:cNvSpPr/>
      </dsp:nvSpPr>
      <dsp:spPr>
        <a:xfrm>
          <a:off x="1648850" y="385695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32259" y="2828156"/>
              </a:moveTo>
              <a:arcTo wR="2433251" hR="2433251" stAng="10239591" swAng="876186"/>
            </a:path>
          </a:pathLst>
        </a:custGeom>
        <a:noFill/>
        <a:ln w="9525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D1BC4-F86D-4305-A078-390DE9D93ACB}">
      <dsp:nvSpPr>
        <dsp:cNvPr id="0" name=""/>
        <dsp:cNvSpPr/>
      </dsp:nvSpPr>
      <dsp:spPr>
        <a:xfrm>
          <a:off x="330896" y="1304672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</a:rPr>
            <a:t>экологическое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393615" y="1367391"/>
        <a:ext cx="2863827" cy="1159359"/>
      </dsp:txXfrm>
    </dsp:sp>
    <dsp:sp modelId="{80976AFE-05F5-4BE9-ABDF-B27F37C988D4}">
      <dsp:nvSpPr>
        <dsp:cNvPr id="0" name=""/>
        <dsp:cNvSpPr/>
      </dsp:nvSpPr>
      <dsp:spPr>
        <a:xfrm>
          <a:off x="1093953" y="899195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1095690" y="400607"/>
              </a:moveTo>
              <a:arcTo wR="2433251" hR="2433251" stAng="14199209" swAng="1230119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B18C3F-8490-48E0-A81B-005C3D923D10}">
      <dsp:nvSpPr>
        <dsp:cNvPr id="0" name=""/>
        <dsp:cNvSpPr/>
      </dsp:nvSpPr>
      <dsp:spPr>
        <a:xfrm>
          <a:off x="2994894" y="-123310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err="1" smtClean="0">
              <a:solidFill>
                <a:schemeClr val="bg1"/>
              </a:solidFill>
            </a:rPr>
            <a:t>гражданско</a:t>
          </a:r>
          <a:r>
            <a:rPr lang="ru-RU" sz="2400" b="0" kern="1200" dirty="0" smtClean="0">
              <a:solidFill>
                <a:schemeClr val="bg1"/>
              </a:solidFill>
            </a:rPr>
            <a:t> – патриотическое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3057613" y="-60591"/>
        <a:ext cx="2863827" cy="1159359"/>
      </dsp:txXfrm>
    </dsp:sp>
    <dsp:sp modelId="{D1A9C52A-1C9F-401C-9F73-F175A18C9C18}">
      <dsp:nvSpPr>
        <dsp:cNvPr id="0" name=""/>
        <dsp:cNvSpPr/>
      </dsp:nvSpPr>
      <dsp:spPr>
        <a:xfrm>
          <a:off x="3158255" y="1077437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2832452" y="32969"/>
              </a:moveTo>
              <a:arcTo wR="2433251" hR="2433251" stAng="16766560" swAng="921658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10692-672D-4A4D-B8D5-70243F8DF299}">
      <dsp:nvSpPr>
        <dsp:cNvPr id="0" name=""/>
        <dsp:cNvSpPr/>
      </dsp:nvSpPr>
      <dsp:spPr>
        <a:xfrm>
          <a:off x="5478249" y="1304694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</a:rPr>
            <a:t>интеллектуально – познавательное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5540968" y="1367413"/>
        <a:ext cx="2863827" cy="1159359"/>
      </dsp:txXfrm>
    </dsp:sp>
    <dsp:sp modelId="{DC9633DD-29D8-49C1-8986-60CEB9DA1D67}">
      <dsp:nvSpPr>
        <dsp:cNvPr id="0" name=""/>
        <dsp:cNvSpPr/>
      </dsp:nvSpPr>
      <dsp:spPr>
        <a:xfrm>
          <a:off x="2282274" y="386070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4856212" y="2209704"/>
              </a:moveTo>
              <a:arcTo wR="2433251" hR="2433251" stAng="21283722" swAng="876170"/>
            </a:path>
          </a:pathLst>
        </a:custGeom>
        <a:noFill/>
        <a:ln w="9525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AFD37-2457-4969-AFE5-F9A50457193E}">
      <dsp:nvSpPr>
        <dsp:cNvPr id="0" name=""/>
        <dsp:cNvSpPr/>
      </dsp:nvSpPr>
      <dsp:spPr>
        <a:xfrm>
          <a:off x="5478232" y="3220091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</a:rPr>
            <a:t>духовно – нравственное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5540951" y="3282810"/>
        <a:ext cx="2863827" cy="1159359"/>
      </dsp:txXfrm>
    </dsp:sp>
    <dsp:sp modelId="{2E4DB628-B229-496F-8208-7C67D2687C1C}">
      <dsp:nvSpPr>
        <dsp:cNvPr id="0" name=""/>
        <dsp:cNvSpPr/>
      </dsp:nvSpPr>
      <dsp:spPr>
        <a:xfrm>
          <a:off x="2861799" y="47567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3777355" y="4461576"/>
              </a:moveTo>
              <a:arcTo wR="2433251" hR="2433251" stAng="3388133" swAng="1068204"/>
            </a:path>
          </a:pathLst>
        </a:custGeom>
        <a:noFill/>
        <a:ln w="9525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DF635-672A-4B52-BA51-D1928AA0613E}">
      <dsp:nvSpPr>
        <dsp:cNvPr id="0" name=""/>
        <dsp:cNvSpPr/>
      </dsp:nvSpPr>
      <dsp:spPr>
        <a:xfrm>
          <a:off x="2957959" y="4743168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</a:rPr>
            <a:t>культурное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3020678" y="4805887"/>
        <a:ext cx="2863827" cy="1159359"/>
      </dsp:txXfrm>
    </dsp:sp>
    <dsp:sp modelId="{C34E122C-C33C-4435-B05C-20BF2D72E6D0}">
      <dsp:nvSpPr>
        <dsp:cNvPr id="0" name=""/>
        <dsp:cNvSpPr/>
      </dsp:nvSpPr>
      <dsp:spPr>
        <a:xfrm>
          <a:off x="1218114" y="153031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1731189" y="4763020"/>
              </a:moveTo>
              <a:arcTo wR="2433251" hR="2433251" stAng="6406193" swAng="1258372"/>
            </a:path>
          </a:pathLst>
        </a:custGeom>
        <a:noFill/>
        <a:ln w="9525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4CC3F-F1D4-435C-ACED-E754660DC22E}">
      <dsp:nvSpPr>
        <dsp:cNvPr id="0" name=""/>
        <dsp:cNvSpPr/>
      </dsp:nvSpPr>
      <dsp:spPr>
        <a:xfrm>
          <a:off x="330893" y="3220077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</a:rPr>
            <a:t>спортивно - оздоровительное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393612" y="3282796"/>
        <a:ext cx="2863827" cy="1159359"/>
      </dsp:txXfrm>
    </dsp:sp>
    <dsp:sp modelId="{B739C5F7-CED8-4D37-8A01-5C1833BED395}">
      <dsp:nvSpPr>
        <dsp:cNvPr id="0" name=""/>
        <dsp:cNvSpPr/>
      </dsp:nvSpPr>
      <dsp:spPr>
        <a:xfrm>
          <a:off x="1648850" y="385695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32259" y="2828156"/>
              </a:moveTo>
              <a:arcTo wR="2433251" hR="2433251" stAng="10239591" swAng="876186"/>
            </a:path>
          </a:pathLst>
        </a:custGeom>
        <a:noFill/>
        <a:ln w="9525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D1BC4-F86D-4305-A078-390DE9D93ACB}">
      <dsp:nvSpPr>
        <dsp:cNvPr id="0" name=""/>
        <dsp:cNvSpPr/>
      </dsp:nvSpPr>
      <dsp:spPr>
        <a:xfrm>
          <a:off x="330896" y="1304672"/>
          <a:ext cx="2989265" cy="1284797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</a:rPr>
            <a:t>экологическое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393615" y="1367391"/>
        <a:ext cx="2863827" cy="1159359"/>
      </dsp:txXfrm>
    </dsp:sp>
    <dsp:sp modelId="{80976AFE-05F5-4BE9-ABDF-B27F37C988D4}">
      <dsp:nvSpPr>
        <dsp:cNvPr id="0" name=""/>
        <dsp:cNvSpPr/>
      </dsp:nvSpPr>
      <dsp:spPr>
        <a:xfrm>
          <a:off x="1093953" y="899195"/>
          <a:ext cx="4866503" cy="4866503"/>
        </a:xfrm>
        <a:custGeom>
          <a:avLst/>
          <a:gdLst/>
          <a:ahLst/>
          <a:cxnLst/>
          <a:rect l="0" t="0" r="0" b="0"/>
          <a:pathLst>
            <a:path>
              <a:moveTo>
                <a:pt x="1095690" y="400607"/>
              </a:moveTo>
              <a:arcTo wR="2433251" hR="2433251" stAng="14199209" swAng="1230119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52B9F-E06B-442C-8E80-16858BB91406}">
      <dsp:nvSpPr>
        <dsp:cNvPr id="0" name=""/>
        <dsp:cNvSpPr/>
      </dsp:nvSpPr>
      <dsp:spPr>
        <a:xfrm>
          <a:off x="3033442" y="1021"/>
          <a:ext cx="2502067" cy="250206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/>
            <a:t>Дети</a:t>
          </a:r>
        </a:p>
      </dsp:txBody>
      <dsp:txXfrm>
        <a:off x="3399861" y="367440"/>
        <a:ext cx="1769229" cy="1769229"/>
      </dsp:txXfrm>
    </dsp:sp>
    <dsp:sp modelId="{626B83B5-4C98-4337-BA37-CBCC8A91D2BC}">
      <dsp:nvSpPr>
        <dsp:cNvPr id="0" name=""/>
        <dsp:cNvSpPr/>
      </dsp:nvSpPr>
      <dsp:spPr>
        <a:xfrm rot="3600000">
          <a:off x="4501325" y="2441750"/>
          <a:ext cx="1427585" cy="844447"/>
        </a:xfrm>
        <a:prstGeom prst="leftRightArrow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4564659" y="2500942"/>
        <a:ext cx="1174251" cy="506669"/>
      </dsp:txXfrm>
    </dsp:sp>
    <dsp:sp modelId="{9817EEDF-E332-4636-951A-BC487A23DB96}">
      <dsp:nvSpPr>
        <dsp:cNvPr id="0" name=""/>
        <dsp:cNvSpPr/>
      </dsp:nvSpPr>
      <dsp:spPr>
        <a:xfrm>
          <a:off x="4913600" y="3257550"/>
          <a:ext cx="2502067" cy="2502067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/>
            <a:t>Родители</a:t>
          </a:r>
        </a:p>
      </dsp:txBody>
      <dsp:txXfrm>
        <a:off x="5280019" y="3623969"/>
        <a:ext cx="1769229" cy="1769229"/>
      </dsp:txXfrm>
    </dsp:sp>
    <dsp:sp modelId="{088E4679-70D2-43A2-96E0-9FA1C7B7155B}">
      <dsp:nvSpPr>
        <dsp:cNvPr id="0" name=""/>
        <dsp:cNvSpPr/>
      </dsp:nvSpPr>
      <dsp:spPr>
        <a:xfrm rot="10800000">
          <a:off x="3537444" y="4086360"/>
          <a:ext cx="1531811" cy="844447"/>
        </a:xfrm>
        <a:prstGeom prst="leftRightArrow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3790778" y="4255249"/>
        <a:ext cx="1278477" cy="506669"/>
      </dsp:txXfrm>
    </dsp:sp>
    <dsp:sp modelId="{04665653-119C-4EA9-9A48-0E46A68BC92F}">
      <dsp:nvSpPr>
        <dsp:cNvPr id="0" name=""/>
        <dsp:cNvSpPr/>
      </dsp:nvSpPr>
      <dsp:spPr>
        <a:xfrm>
          <a:off x="1153284" y="3257550"/>
          <a:ext cx="2502067" cy="2502067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/>
            <a:t>Учитель</a:t>
          </a:r>
        </a:p>
      </dsp:txBody>
      <dsp:txXfrm>
        <a:off x="1519703" y="3623969"/>
        <a:ext cx="1769229" cy="1769229"/>
      </dsp:txXfrm>
    </dsp:sp>
    <dsp:sp modelId="{083ED3E1-6838-4B66-AC43-08666D958873}">
      <dsp:nvSpPr>
        <dsp:cNvPr id="0" name=""/>
        <dsp:cNvSpPr/>
      </dsp:nvSpPr>
      <dsp:spPr>
        <a:xfrm rot="18000000">
          <a:off x="2568574" y="2474440"/>
          <a:ext cx="1532771" cy="844447"/>
        </a:xfrm>
        <a:prstGeom prst="leftRightArrow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2631908" y="2753026"/>
        <a:ext cx="1279437" cy="5066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6A071-F77F-4037-ADAE-4A44D4012E24}">
      <dsp:nvSpPr>
        <dsp:cNvPr id="0" name=""/>
        <dsp:cNvSpPr/>
      </dsp:nvSpPr>
      <dsp:spPr>
        <a:xfrm>
          <a:off x="2002003" y="0"/>
          <a:ext cx="3124785" cy="267677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Деятельность</a:t>
          </a:r>
          <a:endParaRPr lang="ru-RU" sz="2400" kern="1200" dirty="0"/>
        </a:p>
      </dsp:txBody>
      <dsp:txXfrm>
        <a:off x="2418641" y="468435"/>
        <a:ext cx="2291509" cy="1204548"/>
      </dsp:txXfrm>
    </dsp:sp>
    <dsp:sp modelId="{DFE82BAB-FE2B-4F6D-BB28-BA16D831082B}">
      <dsp:nvSpPr>
        <dsp:cNvPr id="0" name=""/>
        <dsp:cNvSpPr/>
      </dsp:nvSpPr>
      <dsp:spPr>
        <a:xfrm>
          <a:off x="3124356" y="1656182"/>
          <a:ext cx="3124785" cy="2676773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ru-RU" sz="2400" kern="1200" dirty="0" smtClean="0"/>
            <a:t>Саморазвитие</a:t>
          </a:r>
          <a:endParaRPr lang="ru-RU" sz="2400" kern="1200" dirty="0"/>
        </a:p>
      </dsp:txBody>
      <dsp:txXfrm>
        <a:off x="4080020" y="2347682"/>
        <a:ext cx="1874871" cy="1472225"/>
      </dsp:txXfrm>
    </dsp:sp>
    <dsp:sp modelId="{EED4DBD9-7193-4745-B346-C9C4BDA6328C}">
      <dsp:nvSpPr>
        <dsp:cNvPr id="0" name=""/>
        <dsp:cNvSpPr/>
      </dsp:nvSpPr>
      <dsp:spPr>
        <a:xfrm>
          <a:off x="892123" y="1656182"/>
          <a:ext cx="3124785" cy="2676773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Общение</a:t>
          </a:r>
          <a:endParaRPr lang="ru-RU" sz="2400" kern="1200" dirty="0"/>
        </a:p>
      </dsp:txBody>
      <dsp:txXfrm>
        <a:off x="1186374" y="2347682"/>
        <a:ext cx="1874871" cy="14722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1D550-1640-4F7D-9920-F4D9B5ACED3A}">
      <dsp:nvSpPr>
        <dsp:cNvPr id="0" name=""/>
        <dsp:cNvSpPr/>
      </dsp:nvSpPr>
      <dsp:spPr>
        <a:xfrm>
          <a:off x="7850004" y="4007846"/>
          <a:ext cx="91440" cy="3545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5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4B565-AF21-40BF-BFD5-CAE0E4BAA703}">
      <dsp:nvSpPr>
        <dsp:cNvPr id="0" name=""/>
        <dsp:cNvSpPr/>
      </dsp:nvSpPr>
      <dsp:spPr>
        <a:xfrm>
          <a:off x="7850004" y="2879200"/>
          <a:ext cx="91440" cy="3545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5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23EF45-51F3-4F63-9674-1A4E35D7C607}">
      <dsp:nvSpPr>
        <dsp:cNvPr id="0" name=""/>
        <dsp:cNvSpPr/>
      </dsp:nvSpPr>
      <dsp:spPr>
        <a:xfrm>
          <a:off x="4254320" y="1750554"/>
          <a:ext cx="3641404" cy="3545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610"/>
              </a:lnTo>
              <a:lnTo>
                <a:pt x="3641404" y="241610"/>
              </a:lnTo>
              <a:lnTo>
                <a:pt x="3641404" y="35454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78D52C-46C8-44BC-BDCF-F36B3E458222}">
      <dsp:nvSpPr>
        <dsp:cNvPr id="0" name=""/>
        <dsp:cNvSpPr/>
      </dsp:nvSpPr>
      <dsp:spPr>
        <a:xfrm>
          <a:off x="6033566" y="4007846"/>
          <a:ext cx="91440" cy="3545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5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A7463-D0CC-4070-95F0-BC69DE898306}">
      <dsp:nvSpPr>
        <dsp:cNvPr id="0" name=""/>
        <dsp:cNvSpPr/>
      </dsp:nvSpPr>
      <dsp:spPr>
        <a:xfrm>
          <a:off x="6033566" y="2879200"/>
          <a:ext cx="91440" cy="3545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5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467C34-61BF-4D47-91AB-01F71060C799}">
      <dsp:nvSpPr>
        <dsp:cNvPr id="0" name=""/>
        <dsp:cNvSpPr/>
      </dsp:nvSpPr>
      <dsp:spPr>
        <a:xfrm>
          <a:off x="4254320" y="1750554"/>
          <a:ext cx="1824965" cy="3545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610"/>
              </a:lnTo>
              <a:lnTo>
                <a:pt x="1824965" y="241610"/>
              </a:lnTo>
              <a:lnTo>
                <a:pt x="1824965" y="35454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AA63FE-7C38-466E-9DCC-18EA4099EF7C}">
      <dsp:nvSpPr>
        <dsp:cNvPr id="0" name=""/>
        <dsp:cNvSpPr/>
      </dsp:nvSpPr>
      <dsp:spPr>
        <a:xfrm>
          <a:off x="4182323" y="4007846"/>
          <a:ext cx="91440" cy="3941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1237"/>
              </a:lnTo>
              <a:lnTo>
                <a:pt x="48060" y="281237"/>
              </a:lnTo>
              <a:lnTo>
                <a:pt x="48060" y="39416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ACBBFB-E5FB-468F-B2E2-B6189421F55B}">
      <dsp:nvSpPr>
        <dsp:cNvPr id="0" name=""/>
        <dsp:cNvSpPr/>
      </dsp:nvSpPr>
      <dsp:spPr>
        <a:xfrm>
          <a:off x="4182323" y="2879200"/>
          <a:ext cx="91440" cy="3545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5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BA7EF2-BA47-42F1-B999-CB92DE4CEA2D}">
      <dsp:nvSpPr>
        <dsp:cNvPr id="0" name=""/>
        <dsp:cNvSpPr/>
      </dsp:nvSpPr>
      <dsp:spPr>
        <a:xfrm>
          <a:off x="4182323" y="1750554"/>
          <a:ext cx="91440" cy="354543"/>
        </a:xfrm>
        <a:custGeom>
          <a:avLst/>
          <a:gdLst/>
          <a:ahLst/>
          <a:cxnLst/>
          <a:rect l="0" t="0" r="0" b="0"/>
          <a:pathLst>
            <a:path>
              <a:moveTo>
                <a:pt x="71996" y="0"/>
              </a:moveTo>
              <a:lnTo>
                <a:pt x="71996" y="241610"/>
              </a:lnTo>
              <a:lnTo>
                <a:pt x="45720" y="241610"/>
              </a:lnTo>
              <a:lnTo>
                <a:pt x="45720" y="35454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6D82BE-760B-4707-9B3D-33E4265A4988}">
      <dsp:nvSpPr>
        <dsp:cNvPr id="0" name=""/>
        <dsp:cNvSpPr/>
      </dsp:nvSpPr>
      <dsp:spPr>
        <a:xfrm>
          <a:off x="2410204" y="4007846"/>
          <a:ext cx="91440" cy="3545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5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9EB6C9-9FB6-454A-90E0-738F21017C83}">
      <dsp:nvSpPr>
        <dsp:cNvPr id="0" name=""/>
        <dsp:cNvSpPr/>
      </dsp:nvSpPr>
      <dsp:spPr>
        <a:xfrm>
          <a:off x="2410204" y="2879200"/>
          <a:ext cx="91440" cy="3545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5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0B652A-A422-4237-97A9-7EE7AAADC25D}">
      <dsp:nvSpPr>
        <dsp:cNvPr id="0" name=""/>
        <dsp:cNvSpPr/>
      </dsp:nvSpPr>
      <dsp:spPr>
        <a:xfrm>
          <a:off x="2455924" y="1750554"/>
          <a:ext cx="1798396" cy="354543"/>
        </a:xfrm>
        <a:custGeom>
          <a:avLst/>
          <a:gdLst/>
          <a:ahLst/>
          <a:cxnLst/>
          <a:rect l="0" t="0" r="0" b="0"/>
          <a:pathLst>
            <a:path>
              <a:moveTo>
                <a:pt x="1798396" y="0"/>
              </a:moveTo>
              <a:lnTo>
                <a:pt x="1798396" y="241610"/>
              </a:lnTo>
              <a:lnTo>
                <a:pt x="0" y="241610"/>
              </a:lnTo>
              <a:lnTo>
                <a:pt x="0" y="35454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A70E6F-E35A-4AD6-AB72-7CE1DD537B08}">
      <dsp:nvSpPr>
        <dsp:cNvPr id="0" name=""/>
        <dsp:cNvSpPr/>
      </dsp:nvSpPr>
      <dsp:spPr>
        <a:xfrm>
          <a:off x="663032" y="4007846"/>
          <a:ext cx="91440" cy="3545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5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C5B11-16C7-4E74-9975-336F1C4F8F63}">
      <dsp:nvSpPr>
        <dsp:cNvPr id="0" name=""/>
        <dsp:cNvSpPr/>
      </dsp:nvSpPr>
      <dsp:spPr>
        <a:xfrm>
          <a:off x="663032" y="2879200"/>
          <a:ext cx="91440" cy="3545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5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50B08-32A5-415B-8C54-A4763D0F48C5}">
      <dsp:nvSpPr>
        <dsp:cNvPr id="0" name=""/>
        <dsp:cNvSpPr/>
      </dsp:nvSpPr>
      <dsp:spPr>
        <a:xfrm>
          <a:off x="708752" y="1750554"/>
          <a:ext cx="3545567" cy="354543"/>
        </a:xfrm>
        <a:custGeom>
          <a:avLst/>
          <a:gdLst/>
          <a:ahLst/>
          <a:cxnLst/>
          <a:rect l="0" t="0" r="0" b="0"/>
          <a:pathLst>
            <a:path>
              <a:moveTo>
                <a:pt x="3545567" y="0"/>
              </a:moveTo>
              <a:lnTo>
                <a:pt x="3545567" y="241610"/>
              </a:lnTo>
              <a:lnTo>
                <a:pt x="0" y="241610"/>
              </a:lnTo>
              <a:lnTo>
                <a:pt x="0" y="35454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EF698-CA4E-4CE2-BEF4-99C285EEF419}">
      <dsp:nvSpPr>
        <dsp:cNvPr id="0" name=""/>
        <dsp:cNvSpPr/>
      </dsp:nvSpPr>
      <dsp:spPr>
        <a:xfrm>
          <a:off x="4208600" y="920936"/>
          <a:ext cx="91440" cy="3545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54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B328CD-5346-4DE6-B7F1-E0F79DFB2CEB}">
      <dsp:nvSpPr>
        <dsp:cNvPr id="0" name=""/>
        <dsp:cNvSpPr/>
      </dsp:nvSpPr>
      <dsp:spPr>
        <a:xfrm>
          <a:off x="552041" y="326943"/>
          <a:ext cx="7404557" cy="5939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71D1C2D-4BFF-4DCD-BB0B-C4C77F0D392D}">
      <dsp:nvSpPr>
        <dsp:cNvPr id="0" name=""/>
        <dsp:cNvSpPr/>
      </dsp:nvSpPr>
      <dsp:spPr>
        <a:xfrm>
          <a:off x="687493" y="455622"/>
          <a:ext cx="7404557" cy="593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Comic Sans MS" pitchFamily="66" charset="0"/>
            </a:rPr>
            <a:t>губерния </a:t>
          </a:r>
          <a:r>
            <a:rPr lang="ru-RU" sz="2400" kern="1200" dirty="0" smtClean="0">
              <a:latin typeface="Comic Sans MS" pitchFamily="66" charset="0"/>
            </a:rPr>
            <a:t>класса</a:t>
          </a:r>
          <a:endParaRPr lang="ru-RU" sz="2400" kern="1200" dirty="0">
            <a:latin typeface="Comic Sans MS" pitchFamily="66" charset="0"/>
          </a:endParaRPr>
        </a:p>
      </dsp:txBody>
      <dsp:txXfrm>
        <a:off x="704890" y="473019"/>
        <a:ext cx="7369763" cy="559198"/>
      </dsp:txXfrm>
    </dsp:sp>
    <dsp:sp modelId="{ED74C56E-48CF-4BAB-BC4D-C76B377B65E3}">
      <dsp:nvSpPr>
        <dsp:cNvPr id="0" name=""/>
        <dsp:cNvSpPr/>
      </dsp:nvSpPr>
      <dsp:spPr>
        <a:xfrm>
          <a:off x="534438" y="1275479"/>
          <a:ext cx="7439763" cy="4750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DF7024C-C4A2-4B1C-A383-A7F3BA374313}">
      <dsp:nvSpPr>
        <dsp:cNvPr id="0" name=""/>
        <dsp:cNvSpPr/>
      </dsp:nvSpPr>
      <dsp:spPr>
        <a:xfrm>
          <a:off x="669889" y="1404158"/>
          <a:ext cx="7439763" cy="4750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Comic Sans MS" pitchFamily="66" charset="0"/>
            </a:rPr>
            <a:t>Губернатор </a:t>
          </a:r>
          <a:r>
            <a:rPr lang="ru-RU" sz="2400" kern="1200" dirty="0" err="1">
              <a:latin typeface="Comic Sans MS" pitchFamily="66" charset="0"/>
            </a:rPr>
            <a:t>Куревина</a:t>
          </a:r>
          <a:r>
            <a:rPr lang="ru-RU" sz="2400" kern="1200" dirty="0">
              <a:latin typeface="Comic Sans MS" pitchFamily="66" charset="0"/>
            </a:rPr>
            <a:t> Елизавета</a:t>
          </a:r>
        </a:p>
      </dsp:txBody>
      <dsp:txXfrm>
        <a:off x="683803" y="1418072"/>
        <a:ext cx="7411935" cy="447246"/>
      </dsp:txXfrm>
    </dsp:sp>
    <dsp:sp modelId="{10B615D5-34E9-4C40-8772-9BBEAD9543E6}">
      <dsp:nvSpPr>
        <dsp:cNvPr id="0" name=""/>
        <dsp:cNvSpPr/>
      </dsp:nvSpPr>
      <dsp:spPr>
        <a:xfrm>
          <a:off x="3386" y="2105097"/>
          <a:ext cx="1410732" cy="7741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6CBA89-29C7-4D55-B63F-52C41D42834E}">
      <dsp:nvSpPr>
        <dsp:cNvPr id="0" name=""/>
        <dsp:cNvSpPr/>
      </dsp:nvSpPr>
      <dsp:spPr>
        <a:xfrm>
          <a:off x="138837" y="2233776"/>
          <a:ext cx="1410732" cy="774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>
              <a:latin typeface="Comic Sans MS" pitchFamily="66" charset="0"/>
            </a:rPr>
            <a:t>министерство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>
              <a:latin typeface="Comic Sans MS" pitchFamily="66" charset="0"/>
            </a:rPr>
            <a:t>"ЗНАНИЕ"</a:t>
          </a:r>
        </a:p>
      </dsp:txBody>
      <dsp:txXfrm>
        <a:off x="161510" y="2256449"/>
        <a:ext cx="1365386" cy="728757"/>
      </dsp:txXfrm>
    </dsp:sp>
    <dsp:sp modelId="{CC90396A-28DB-46BC-8081-C91A5BF864E0}">
      <dsp:nvSpPr>
        <dsp:cNvPr id="0" name=""/>
        <dsp:cNvSpPr/>
      </dsp:nvSpPr>
      <dsp:spPr>
        <a:xfrm>
          <a:off x="99222" y="3233743"/>
          <a:ext cx="1219059" cy="7741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ED4BBA-D661-4688-B031-E5CA5E13E811}">
      <dsp:nvSpPr>
        <dsp:cNvPr id="0" name=""/>
        <dsp:cNvSpPr/>
      </dsp:nvSpPr>
      <dsp:spPr>
        <a:xfrm>
          <a:off x="234673" y="3362422"/>
          <a:ext cx="1219059" cy="774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Comic Sans MS" pitchFamily="66" charset="0"/>
            </a:rPr>
            <a:t>Бусыгина Елизавета</a:t>
          </a:r>
        </a:p>
      </dsp:txBody>
      <dsp:txXfrm>
        <a:off x="257346" y="3385095"/>
        <a:ext cx="1173713" cy="728757"/>
      </dsp:txXfrm>
    </dsp:sp>
    <dsp:sp modelId="{9E93246C-8585-4B93-97A4-358E4381EEFB}">
      <dsp:nvSpPr>
        <dsp:cNvPr id="0" name=""/>
        <dsp:cNvSpPr/>
      </dsp:nvSpPr>
      <dsp:spPr>
        <a:xfrm>
          <a:off x="31497" y="4362390"/>
          <a:ext cx="1354509" cy="12960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210F8E-44E5-4C94-B4BB-AD14B6466AC8}">
      <dsp:nvSpPr>
        <dsp:cNvPr id="0" name=""/>
        <dsp:cNvSpPr/>
      </dsp:nvSpPr>
      <dsp:spPr>
        <a:xfrm>
          <a:off x="166949" y="4491068"/>
          <a:ext cx="1354509" cy="12960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Comic Sans MS" pitchFamily="66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Comic Sans MS" pitchFamily="66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Comic Sans MS" pitchFamily="66" charset="0"/>
            </a:rPr>
            <a:t>Шутов </a:t>
          </a:r>
          <a:r>
            <a:rPr lang="ru-RU" sz="1100" kern="1200" dirty="0">
              <a:latin typeface="Comic Sans MS" pitchFamily="66" charset="0"/>
            </a:rPr>
            <a:t>М.,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>
              <a:latin typeface="Comic Sans MS" pitchFamily="66" charset="0"/>
            </a:rPr>
            <a:t>Дианов</a:t>
          </a:r>
          <a:r>
            <a:rPr lang="ru-RU" sz="1100" kern="1200" dirty="0">
              <a:latin typeface="Comic Sans MS" pitchFamily="66" charset="0"/>
            </a:rPr>
            <a:t> Д.,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>
              <a:latin typeface="Comic Sans MS" pitchFamily="66" charset="0"/>
            </a:rPr>
            <a:t>Ондрикова</a:t>
          </a:r>
          <a:r>
            <a:rPr lang="ru-RU" sz="1100" kern="1200" dirty="0">
              <a:latin typeface="Comic Sans MS" pitchFamily="66" charset="0"/>
            </a:rPr>
            <a:t> Д.,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Comic Sans MS" pitchFamily="66" charset="0"/>
            </a:rPr>
            <a:t>Щёголева А.,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Comic Sans MS" pitchFamily="66" charset="0"/>
            </a:rPr>
            <a:t>.</a:t>
          </a:r>
          <a:endParaRPr lang="ru-RU" sz="1100" kern="1200" dirty="0">
            <a:latin typeface="Comic Sans MS" pitchFamily="66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latin typeface="Comic Sans MS" pitchFamily="66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latin typeface="Comic Sans MS" pitchFamily="66" charset="0"/>
          </a:endParaRPr>
        </a:p>
      </dsp:txBody>
      <dsp:txXfrm>
        <a:off x="204908" y="4529027"/>
        <a:ext cx="1278591" cy="1220085"/>
      </dsp:txXfrm>
    </dsp:sp>
    <dsp:sp modelId="{1C619458-8FBB-4DDC-828E-3DD24C1701D9}">
      <dsp:nvSpPr>
        <dsp:cNvPr id="0" name=""/>
        <dsp:cNvSpPr/>
      </dsp:nvSpPr>
      <dsp:spPr>
        <a:xfrm>
          <a:off x="1685021" y="2105097"/>
          <a:ext cx="1541805" cy="7741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22B8E9-8BCC-48F6-BD1D-012C6F7382A2}">
      <dsp:nvSpPr>
        <dsp:cNvPr id="0" name=""/>
        <dsp:cNvSpPr/>
      </dsp:nvSpPr>
      <dsp:spPr>
        <a:xfrm>
          <a:off x="1820472" y="2233776"/>
          <a:ext cx="1541805" cy="774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Comic Sans MS" pitchFamily="66" charset="0"/>
            </a:rPr>
            <a:t>министерство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Comic Sans MS" pitchFamily="66" charset="0"/>
            </a:rPr>
            <a:t>"ДИСЦИПЛИНА И ПОРЯДОК"</a:t>
          </a:r>
        </a:p>
      </dsp:txBody>
      <dsp:txXfrm>
        <a:off x="1843145" y="2256449"/>
        <a:ext cx="1496459" cy="728757"/>
      </dsp:txXfrm>
    </dsp:sp>
    <dsp:sp modelId="{C4E90A41-540A-4A86-ACDA-3A0AB24CE402}">
      <dsp:nvSpPr>
        <dsp:cNvPr id="0" name=""/>
        <dsp:cNvSpPr/>
      </dsp:nvSpPr>
      <dsp:spPr>
        <a:xfrm>
          <a:off x="1846394" y="3233743"/>
          <a:ext cx="1219059" cy="7741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C390BF1-6BEA-403C-B9A7-AA5972428597}">
      <dsp:nvSpPr>
        <dsp:cNvPr id="0" name=""/>
        <dsp:cNvSpPr/>
      </dsp:nvSpPr>
      <dsp:spPr>
        <a:xfrm>
          <a:off x="1981845" y="3362422"/>
          <a:ext cx="1219059" cy="774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Comic Sans MS" pitchFamily="66" charset="0"/>
            </a:rPr>
            <a:t>Чегодаева Полина</a:t>
          </a:r>
        </a:p>
      </dsp:txBody>
      <dsp:txXfrm>
        <a:off x="2004518" y="3385095"/>
        <a:ext cx="1173713" cy="728757"/>
      </dsp:txXfrm>
    </dsp:sp>
    <dsp:sp modelId="{EEE79349-300A-400F-9CA8-95E46233BC97}">
      <dsp:nvSpPr>
        <dsp:cNvPr id="0" name=""/>
        <dsp:cNvSpPr/>
      </dsp:nvSpPr>
      <dsp:spPr>
        <a:xfrm>
          <a:off x="1778669" y="4362390"/>
          <a:ext cx="1354509" cy="13631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E6C0E1-DAAA-4102-AF02-202780A52CEF}">
      <dsp:nvSpPr>
        <dsp:cNvPr id="0" name=""/>
        <dsp:cNvSpPr/>
      </dsp:nvSpPr>
      <dsp:spPr>
        <a:xfrm>
          <a:off x="1914120" y="4491068"/>
          <a:ext cx="1354509" cy="13631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latin typeface="Comic Sans MS" pitchFamily="66" charset="0"/>
            </a:rPr>
            <a:t>Сонина А.,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latin typeface="Comic Sans MS" pitchFamily="66" charset="0"/>
            </a:rPr>
            <a:t>Волкова В.,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latin typeface="Comic Sans MS" pitchFamily="66" charset="0"/>
            </a:rPr>
            <a:t>Тулупов Н.,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err="1">
              <a:latin typeface="Comic Sans MS" pitchFamily="66" charset="0"/>
            </a:rPr>
            <a:t>Кисенков</a:t>
          </a:r>
          <a:r>
            <a:rPr lang="ru-RU" sz="1050" kern="1200" dirty="0">
              <a:latin typeface="Comic Sans MS" pitchFamily="66" charset="0"/>
            </a:rPr>
            <a:t> Н.,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latin typeface="Comic Sans MS" pitchFamily="66" charset="0"/>
            </a:rPr>
            <a:t>Илларионова А</a:t>
          </a:r>
          <a:r>
            <a:rPr lang="ru-RU" sz="1000" kern="1200" dirty="0">
              <a:latin typeface="Comic Sans MS" pitchFamily="66" charset="0"/>
            </a:rPr>
            <a:t>.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>
            <a:latin typeface="Comic Sans MS" pitchFamily="66" charset="0"/>
          </a:endParaRPr>
        </a:p>
      </dsp:txBody>
      <dsp:txXfrm>
        <a:off x="1953792" y="4530740"/>
        <a:ext cx="1275165" cy="1283843"/>
      </dsp:txXfrm>
    </dsp:sp>
    <dsp:sp modelId="{DE630398-B8AD-42AA-B334-667B20668ECD}">
      <dsp:nvSpPr>
        <dsp:cNvPr id="0" name=""/>
        <dsp:cNvSpPr/>
      </dsp:nvSpPr>
      <dsp:spPr>
        <a:xfrm>
          <a:off x="3497729" y="2105097"/>
          <a:ext cx="1460628" cy="7741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D87C8D-213B-498A-8E36-0ED6D08A49BB}">
      <dsp:nvSpPr>
        <dsp:cNvPr id="0" name=""/>
        <dsp:cNvSpPr/>
      </dsp:nvSpPr>
      <dsp:spPr>
        <a:xfrm>
          <a:off x="3633180" y="2233776"/>
          <a:ext cx="1460628" cy="774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>
              <a:latin typeface="Comic Sans MS" pitchFamily="66" charset="0"/>
            </a:rPr>
            <a:t>министерство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>
              <a:latin typeface="Comic Sans MS" pitchFamily="66" charset="0"/>
            </a:rPr>
            <a:t>"КУЛЬТУРА"</a:t>
          </a:r>
        </a:p>
      </dsp:txBody>
      <dsp:txXfrm>
        <a:off x="3655853" y="2256449"/>
        <a:ext cx="1415282" cy="728757"/>
      </dsp:txXfrm>
    </dsp:sp>
    <dsp:sp modelId="{DC699B68-1000-4995-B432-F7BFA0039679}">
      <dsp:nvSpPr>
        <dsp:cNvPr id="0" name=""/>
        <dsp:cNvSpPr/>
      </dsp:nvSpPr>
      <dsp:spPr>
        <a:xfrm>
          <a:off x="3618513" y="3233743"/>
          <a:ext cx="1219059" cy="7741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C30FAA7-D32E-4480-A046-793D55239F76}">
      <dsp:nvSpPr>
        <dsp:cNvPr id="0" name=""/>
        <dsp:cNvSpPr/>
      </dsp:nvSpPr>
      <dsp:spPr>
        <a:xfrm>
          <a:off x="3753964" y="3362422"/>
          <a:ext cx="1219059" cy="774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>
              <a:latin typeface="Comic Sans MS" pitchFamily="66" charset="0"/>
            </a:rPr>
            <a:t>Шпакова</a:t>
          </a:r>
          <a:r>
            <a:rPr lang="ru-RU" sz="1100" kern="1200" dirty="0">
              <a:latin typeface="Comic Sans MS" pitchFamily="66" charset="0"/>
            </a:rPr>
            <a:t> Татьяна</a:t>
          </a:r>
        </a:p>
      </dsp:txBody>
      <dsp:txXfrm>
        <a:off x="3776637" y="3385095"/>
        <a:ext cx="1173713" cy="728757"/>
      </dsp:txXfrm>
    </dsp:sp>
    <dsp:sp modelId="{46BD8E26-6CC6-456D-8430-D677D12E5C45}">
      <dsp:nvSpPr>
        <dsp:cNvPr id="0" name=""/>
        <dsp:cNvSpPr/>
      </dsp:nvSpPr>
      <dsp:spPr>
        <a:xfrm>
          <a:off x="3450076" y="4402016"/>
          <a:ext cx="1560616" cy="13746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9513E7-C5C0-438C-9DF6-E6CB78B6CE83}">
      <dsp:nvSpPr>
        <dsp:cNvPr id="0" name=""/>
        <dsp:cNvSpPr/>
      </dsp:nvSpPr>
      <dsp:spPr>
        <a:xfrm>
          <a:off x="3585527" y="4530695"/>
          <a:ext cx="1560616" cy="1374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>
              <a:latin typeface="Comic Sans MS" pitchFamily="66" charset="0"/>
            </a:rPr>
            <a:t>Кочурова</a:t>
          </a:r>
          <a:r>
            <a:rPr lang="ru-RU" sz="1100" kern="1200" dirty="0">
              <a:latin typeface="Comic Sans MS" pitchFamily="66" charset="0"/>
            </a:rPr>
            <a:t> Ю,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Comic Sans MS" pitchFamily="66" charset="0"/>
            </a:rPr>
            <a:t>Черемисин К.,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>
              <a:latin typeface="Comic Sans MS" pitchFamily="66" charset="0"/>
            </a:rPr>
            <a:t>Панчин</a:t>
          </a:r>
          <a:r>
            <a:rPr lang="ru-RU" sz="1100" kern="1200" dirty="0">
              <a:latin typeface="Comic Sans MS" pitchFamily="66" charset="0"/>
            </a:rPr>
            <a:t> Д.,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Comic Sans MS" pitchFamily="66" charset="0"/>
            </a:rPr>
            <a:t>Зверева И.,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Comic Sans MS" pitchFamily="66" charset="0"/>
            </a:rPr>
            <a:t>Артемьева А.,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latin typeface="Comic Sans MS" pitchFamily="66" charset="0"/>
          </a:endParaRPr>
        </a:p>
      </dsp:txBody>
      <dsp:txXfrm>
        <a:off x="3625790" y="4570958"/>
        <a:ext cx="1480090" cy="1294149"/>
      </dsp:txXfrm>
    </dsp:sp>
    <dsp:sp modelId="{B4B25A56-9EB0-424E-9604-47820F52532A}">
      <dsp:nvSpPr>
        <dsp:cNvPr id="0" name=""/>
        <dsp:cNvSpPr/>
      </dsp:nvSpPr>
      <dsp:spPr>
        <a:xfrm>
          <a:off x="5229260" y="2105097"/>
          <a:ext cx="1700052" cy="7741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E4F43B-2368-4DD6-928F-06BC85CA87F2}">
      <dsp:nvSpPr>
        <dsp:cNvPr id="0" name=""/>
        <dsp:cNvSpPr/>
      </dsp:nvSpPr>
      <dsp:spPr>
        <a:xfrm>
          <a:off x="5364711" y="2233776"/>
          <a:ext cx="1700052" cy="774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latin typeface="Comic Sans MS" panose="030F0702030302020204" pitchFamily="66" charset="0"/>
            </a:rPr>
            <a:t>министерство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latin typeface="Comic Sans MS" panose="030F0702030302020204" pitchFamily="66" charset="0"/>
            </a:rPr>
            <a:t>"ЗДОРОВЬЕ И СПОРТ</a:t>
          </a:r>
          <a:r>
            <a:rPr lang="ru-RU" sz="600" kern="1200"/>
            <a:t>"</a:t>
          </a:r>
        </a:p>
      </dsp:txBody>
      <dsp:txXfrm>
        <a:off x="5387384" y="2256449"/>
        <a:ext cx="1654706" cy="728757"/>
      </dsp:txXfrm>
    </dsp:sp>
    <dsp:sp modelId="{4C38C319-FE35-4FEA-9EEB-91A8A36F4DCE}">
      <dsp:nvSpPr>
        <dsp:cNvPr id="0" name=""/>
        <dsp:cNvSpPr/>
      </dsp:nvSpPr>
      <dsp:spPr>
        <a:xfrm>
          <a:off x="5469756" y="3233743"/>
          <a:ext cx="1219059" cy="7741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BB5F3BA-FA33-47AD-A651-F8C015BAE167}">
      <dsp:nvSpPr>
        <dsp:cNvPr id="0" name=""/>
        <dsp:cNvSpPr/>
      </dsp:nvSpPr>
      <dsp:spPr>
        <a:xfrm>
          <a:off x="5605207" y="3362422"/>
          <a:ext cx="1219059" cy="774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latin typeface="Comic Sans MS" panose="030F0702030302020204" pitchFamily="66" charset="0"/>
            </a:rPr>
            <a:t>Кадыков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latin typeface="Comic Sans MS" panose="030F0702030302020204" pitchFamily="66" charset="0"/>
            </a:rPr>
            <a:t>Антон</a:t>
          </a:r>
        </a:p>
      </dsp:txBody>
      <dsp:txXfrm>
        <a:off x="5627880" y="3385095"/>
        <a:ext cx="1173713" cy="728757"/>
      </dsp:txXfrm>
    </dsp:sp>
    <dsp:sp modelId="{0EE179A4-FE26-4575-B2E1-8BBE89F589D9}">
      <dsp:nvSpPr>
        <dsp:cNvPr id="0" name=""/>
        <dsp:cNvSpPr/>
      </dsp:nvSpPr>
      <dsp:spPr>
        <a:xfrm>
          <a:off x="5319659" y="4362390"/>
          <a:ext cx="1519253" cy="13746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FB87910-39DB-44FE-A48E-FEE358DBBB08}">
      <dsp:nvSpPr>
        <dsp:cNvPr id="0" name=""/>
        <dsp:cNvSpPr/>
      </dsp:nvSpPr>
      <dsp:spPr>
        <a:xfrm>
          <a:off x="5455110" y="4491068"/>
          <a:ext cx="1519253" cy="1374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latin typeface="Comic Sans MS" panose="030F0702030302020204" pitchFamily="66" charset="0"/>
            </a:rPr>
            <a:t>Лисин Н.,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latin typeface="Comic Sans MS" panose="030F0702030302020204" pitchFamily="66" charset="0"/>
            </a:rPr>
            <a:t>Майоров А.,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latin typeface="Comic Sans MS" panose="030F0702030302020204" pitchFamily="66" charset="0"/>
            </a:rPr>
            <a:t>Сорокин К.,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err="1">
              <a:latin typeface="Comic Sans MS" panose="030F0702030302020204" pitchFamily="66" charset="0"/>
            </a:rPr>
            <a:t>Трегубов</a:t>
          </a:r>
          <a:r>
            <a:rPr lang="ru-RU" sz="1050" kern="1200" dirty="0">
              <a:latin typeface="Comic Sans MS" panose="030F0702030302020204" pitchFamily="66" charset="0"/>
            </a:rPr>
            <a:t> В.,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latin typeface="Comic Sans MS" panose="030F0702030302020204" pitchFamily="66" charset="0"/>
            </a:rPr>
            <a:t>Тараканова Л.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kern="1200" dirty="0">
            <a:latin typeface="Comic Sans MS" panose="030F0702030302020204" pitchFamily="66" charset="0"/>
          </a:endParaRPr>
        </a:p>
      </dsp:txBody>
      <dsp:txXfrm>
        <a:off x="5495373" y="4531331"/>
        <a:ext cx="1438727" cy="1294149"/>
      </dsp:txXfrm>
    </dsp:sp>
    <dsp:sp modelId="{AE02AFCF-3F24-43B1-B339-7814A8E2BBCC}">
      <dsp:nvSpPr>
        <dsp:cNvPr id="0" name=""/>
        <dsp:cNvSpPr/>
      </dsp:nvSpPr>
      <dsp:spPr>
        <a:xfrm>
          <a:off x="7286194" y="2105097"/>
          <a:ext cx="1219059" cy="7741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8F3503-395E-4BB7-9252-301099618A70}">
      <dsp:nvSpPr>
        <dsp:cNvPr id="0" name=""/>
        <dsp:cNvSpPr/>
      </dsp:nvSpPr>
      <dsp:spPr>
        <a:xfrm>
          <a:off x="7421646" y="2233776"/>
          <a:ext cx="1219059" cy="774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latin typeface="Comic Sans MS" panose="030F0702030302020204" pitchFamily="66" charset="0"/>
            </a:rPr>
            <a:t>ПРЕСС- ЦЕНТР</a:t>
          </a:r>
        </a:p>
      </dsp:txBody>
      <dsp:txXfrm>
        <a:off x="7444319" y="2256449"/>
        <a:ext cx="1173713" cy="728757"/>
      </dsp:txXfrm>
    </dsp:sp>
    <dsp:sp modelId="{CF41F66E-9842-49EC-9E61-38899CD1D7D1}">
      <dsp:nvSpPr>
        <dsp:cNvPr id="0" name=""/>
        <dsp:cNvSpPr/>
      </dsp:nvSpPr>
      <dsp:spPr>
        <a:xfrm>
          <a:off x="7286194" y="3233743"/>
          <a:ext cx="1219059" cy="7741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2FEB40D-86F0-4EDF-B159-38F8C0F92010}">
      <dsp:nvSpPr>
        <dsp:cNvPr id="0" name=""/>
        <dsp:cNvSpPr/>
      </dsp:nvSpPr>
      <dsp:spPr>
        <a:xfrm>
          <a:off x="7421646" y="3362422"/>
          <a:ext cx="1219059" cy="774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err="1">
              <a:latin typeface="Comic Sans MS" panose="030F0702030302020204" pitchFamily="66" charset="0"/>
            </a:rPr>
            <a:t>Курносов</a:t>
          </a:r>
          <a:r>
            <a:rPr lang="ru-RU" sz="1050" kern="1200" dirty="0">
              <a:latin typeface="Comic Sans MS" panose="030F0702030302020204" pitchFamily="66" charset="0"/>
            </a:rPr>
            <a:t>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latin typeface="Comic Sans MS" panose="030F0702030302020204" pitchFamily="66" charset="0"/>
            </a:rPr>
            <a:t>Егор</a:t>
          </a:r>
        </a:p>
      </dsp:txBody>
      <dsp:txXfrm>
        <a:off x="7444319" y="3385095"/>
        <a:ext cx="1173713" cy="728757"/>
      </dsp:txXfrm>
    </dsp:sp>
    <dsp:sp modelId="{2FE8497F-556E-4F3E-AFC6-7A3C3BC95B00}">
      <dsp:nvSpPr>
        <dsp:cNvPr id="0" name=""/>
        <dsp:cNvSpPr/>
      </dsp:nvSpPr>
      <dsp:spPr>
        <a:xfrm>
          <a:off x="7109815" y="4362390"/>
          <a:ext cx="1571819" cy="13746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486102E-A379-4B78-A933-57DAB588888C}">
      <dsp:nvSpPr>
        <dsp:cNvPr id="0" name=""/>
        <dsp:cNvSpPr/>
      </dsp:nvSpPr>
      <dsp:spPr>
        <a:xfrm>
          <a:off x="7245266" y="4491068"/>
          <a:ext cx="1571819" cy="1374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Comic Sans MS" pitchFamily="66" charset="0"/>
            </a:rPr>
            <a:t>Сурков Д,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>
              <a:latin typeface="Comic Sans MS" pitchFamily="66" charset="0"/>
            </a:rPr>
            <a:t>Супур</a:t>
          </a:r>
          <a:r>
            <a:rPr lang="ru-RU" sz="1100" kern="1200" dirty="0">
              <a:latin typeface="Comic Sans MS" pitchFamily="66" charset="0"/>
            </a:rPr>
            <a:t> А.,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Comic Sans MS" pitchFamily="66" charset="0"/>
            </a:rPr>
            <a:t>Малинина Д</a:t>
          </a:r>
          <a:r>
            <a:rPr lang="ru-RU" sz="600" kern="1200" dirty="0">
              <a:latin typeface="Comic Sans MS" pitchFamily="66" charset="0"/>
            </a:rPr>
            <a:t>.</a:t>
          </a:r>
          <a:endParaRPr lang="ru-RU" sz="6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7285529" y="4531331"/>
        <a:ext cx="1491293" cy="1294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281246D-4B48-4C2F-A767-87F9FE2C45AC}" type="datetimeFigureOut">
              <a:rPr lang="ru-RU"/>
              <a:pPr>
                <a:defRPr/>
              </a:pPr>
              <a:t>09.09.2016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1222711-D5DB-4204-9C41-619F3D36E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479078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F371709-60F2-4DA1-94BD-CE20BC9F4D02}" type="datetimeFigureOut">
              <a:rPr lang="ru-RU"/>
              <a:pPr>
                <a:defRPr/>
              </a:pPr>
              <a:t>09.09.2016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56361F0-FF1F-41C6-8972-D22F734062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189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2228" name="Верхний колонтитул 3"/>
          <p:cNvSpPr>
            <a:spLocks noGrp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/>
          </a:p>
        </p:txBody>
      </p:sp>
      <p:sp>
        <p:nvSpPr>
          <p:cNvPr id="52229" name="Дата 4"/>
          <p:cNvSpPr>
            <a:spLocks noGrp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B15EAD-5996-40CD-A6C7-6C26AE9C571C}" type="datetime1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09.09.2016</a:t>
            </a:fld>
            <a:endParaRPr lang="ru-RU" altLang="ru-RU" smtClean="0"/>
          </a:p>
        </p:txBody>
      </p:sp>
      <p:sp>
        <p:nvSpPr>
          <p:cNvPr id="52230" name="Номер слайда 5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16DFDA-0FA1-48BE-9F7C-F02FDA42C2AD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87E59-36B8-425C-9F7D-CEC27DFD7EBE}" type="datetime1">
              <a:rPr lang="ru-RU"/>
              <a:pPr>
                <a:defRPr/>
              </a:pPr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F428B-EBFB-457E-B026-6949D1E701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47073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502B9-E6DD-4035-AC92-CD02575FAB2B}" type="datetime1">
              <a:rPr lang="ru-RU"/>
              <a:pPr>
                <a:defRPr/>
              </a:pPr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3E560-CA2C-4979-9250-210EBD8F51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48901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C3925-EE84-4BCE-89A4-14A69D274BDC}" type="datetime1">
              <a:rPr lang="ru-RU"/>
              <a:pPr>
                <a:defRPr/>
              </a:pPr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58E7E-0E10-4A6A-B40F-14B07D81E0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49344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6E9AB-25E7-4544-A52A-C889A474B510}" type="datetime1">
              <a:rPr lang="ru-RU"/>
              <a:pPr>
                <a:defRPr/>
              </a:pPr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91C0B-06F0-48D9-ACF6-2C090EAF3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18643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2FC99-B80B-4FD2-8B09-3F2D8BE07B08}" type="datetime1">
              <a:rPr lang="ru-RU"/>
              <a:pPr>
                <a:defRPr/>
              </a:pPr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EDCCB-EAB5-4E7C-A47C-41E46A3DD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1254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D2813-9700-46CD-929F-CC72BF9FAEDA}" type="datetime1">
              <a:rPr lang="ru-RU"/>
              <a:pPr>
                <a:defRPr/>
              </a:pPr>
              <a:t>09.09.2016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944FD-02F4-4C98-9CF7-116659F3A8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73144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647C2-B9BC-40AD-81B5-0F0DCC0E3F60}" type="datetime1">
              <a:rPr lang="ru-RU"/>
              <a:pPr>
                <a:defRPr/>
              </a:pPr>
              <a:t>09.09.2016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B178B-EFE4-42D7-B855-02EE655F8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53608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06D38-4655-4C91-A295-749C68335018}" type="datetime1">
              <a:rPr lang="ru-RU"/>
              <a:pPr>
                <a:defRPr/>
              </a:pPr>
              <a:t>09.09.2016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2B391-8254-4032-B019-565B4132A6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40576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657E0-4C3B-459D-9A2A-1C7871B63ADE}" type="datetime1">
              <a:rPr lang="ru-RU"/>
              <a:pPr>
                <a:defRPr/>
              </a:pPr>
              <a:t>09.09.2016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4BA0A-46FC-44A8-A851-4DDF73AD5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81394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229A6-E3E5-4A67-8B07-55D026694BA8}" type="datetime1">
              <a:rPr lang="ru-RU"/>
              <a:pPr>
                <a:defRPr/>
              </a:pPr>
              <a:t>09.09.2016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B3902-63B1-4092-AEA2-17D991737F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65436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0AF51-8C81-4D19-9059-25CF324848C1}" type="datetime1">
              <a:rPr lang="ru-RU"/>
              <a:pPr>
                <a:defRPr/>
              </a:pPr>
              <a:t>09.09.2016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1B061-8290-433F-BC6B-F4FDB4E97C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72392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C21F1B-21B8-49A6-B138-AE626FC900B6}" type="datetime1">
              <a:rPr lang="ru-RU"/>
              <a:pPr>
                <a:defRPr/>
              </a:pPr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FC5DAA-3B0D-4E20-AEDA-4E49930C28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ransition spd="slow">
    <p:push dir="u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" Target="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Microsoft_Excel_Chart5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0" Type="http://schemas.openxmlformats.org/officeDocument/2006/relationships/oleObject" Target="../embeddings/Microsoft_Excel_Chart6.xls"/><Relationship Id="rId4" Type="http://schemas.openxmlformats.org/officeDocument/2006/relationships/oleObject" Target="../embeddings/Microsoft_Excel_Chart4.xls"/><Relationship Id="rId9" Type="http://schemas.openxmlformats.org/officeDocument/2006/relationships/oleObject" Target="../embeddings/oleObject6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Microsoft_Excel_Chart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oleObject" Target="../embeddings/Microsoft_Excel_Chart3.xls"/><Relationship Id="rId4" Type="http://schemas.openxmlformats.org/officeDocument/2006/relationships/oleObject" Target="../embeddings/Microsoft_Excel_Chart1.xls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051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33375"/>
            <a:ext cx="8207375" cy="5864225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Основополагающие принципы</a:t>
            </a:r>
            <a:endParaRPr lang="ru-RU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258888" y="6356350"/>
            <a:ext cx="6842125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Модель ВСК "ОТ КЛАССНОГО СОДРУЖЕСТВА К ГРАЖДАНСКОМУ ОБЩЕСТВУ"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179512" y="1412776"/>
          <a:ext cx="8784976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62500" y="692150"/>
            <a:ext cx="434975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  <a:cs typeface="+mn-cs"/>
              </a:rPr>
              <a:t>«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Воспитание гражданина ради славы Отечества должно быть во главе воспитания»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М.В. Ломоносов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979613" y="6356350"/>
            <a:ext cx="5113337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Модель ВСК "ОТ КЛАССНОГО СОДРУЖЕСТВА К ГРАЖДАНСКОМУ ОБЩЕСТВУ"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0300" y="404813"/>
            <a:ext cx="187166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Цель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6113" y="2852738"/>
            <a:ext cx="7886700" cy="3240087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42988" y="3046413"/>
            <a:ext cx="8137525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Формирование в союзе с семьёй гармоничной, самосовершенствующейся,  интеллектуально – развитой личности, обладающей гражданским сознанием, духовно – нравственными качествами, способной служить Отечеству. </a:t>
            </a:r>
          </a:p>
        </p:txBody>
      </p:sp>
      <p:sp>
        <p:nvSpPr>
          <p:cNvPr id="11" name="Нашивка 10"/>
          <p:cNvSpPr/>
          <p:nvPr/>
        </p:nvSpPr>
        <p:spPr>
          <a:xfrm rot="5400000">
            <a:off x="4176713" y="1231900"/>
            <a:ext cx="720725" cy="1514475"/>
          </a:xfrm>
          <a:prstGeom prst="chevron">
            <a:avLst>
              <a:gd name="adj" fmla="val 60582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251520" y="731605"/>
          <a:ext cx="8640960" cy="6009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92500" y="-100013"/>
            <a:ext cx="2030413" cy="8318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Задачи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088" y="-306388"/>
            <a:ext cx="8229600" cy="114300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реализации</a:t>
            </a:r>
            <a:endParaRPr lang="ru-RU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331913" y="6356350"/>
            <a:ext cx="6769100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Модель ВСК "ОТ КЛАССНОГО СОДРУЖЕСТВА К ГРАЖДАНСКОМУ ОБЩЕСТВУ"</a:t>
            </a:r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6227763" y="3213100"/>
            <a:ext cx="647700" cy="720725"/>
          </a:xfrm>
          <a:prstGeom prst="downArrow">
            <a:avLst/>
          </a:prstGeom>
          <a:solidFill>
            <a:srgbClr val="CC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" name="Схема 4"/>
          <p:cNvGraphicFramePr/>
          <p:nvPr/>
        </p:nvGraphicFramePr>
        <p:xfrm>
          <a:off x="323528" y="764704"/>
          <a:ext cx="882047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вниз 5"/>
          <p:cNvSpPr/>
          <p:nvPr/>
        </p:nvSpPr>
        <p:spPr>
          <a:xfrm>
            <a:off x="1908175" y="3362325"/>
            <a:ext cx="647700" cy="719138"/>
          </a:xfrm>
          <a:prstGeom prst="downArrow">
            <a:avLst/>
          </a:prstGeom>
          <a:solidFill>
            <a:srgbClr val="99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0800000">
            <a:off x="6227763" y="3213100"/>
            <a:ext cx="647700" cy="720725"/>
          </a:xfrm>
          <a:prstGeom prst="downArrow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6200000">
            <a:off x="4067969" y="4364832"/>
            <a:ext cx="647700" cy="1223962"/>
          </a:xfrm>
          <a:prstGeom prst="downArrow">
            <a:avLst/>
          </a:prstGeom>
          <a:solidFill>
            <a:srgbClr val="CC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36944" y="764704"/>
          <a:ext cx="87849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87675" y="-100013"/>
            <a:ext cx="3082925" cy="7080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Направления</a:t>
            </a:r>
          </a:p>
        </p:txBody>
      </p:sp>
      <p:sp>
        <p:nvSpPr>
          <p:cNvPr id="7" name="Солнце 6"/>
          <p:cNvSpPr/>
          <p:nvPr/>
        </p:nvSpPr>
        <p:spPr>
          <a:xfrm>
            <a:off x="2843808" y="1916832"/>
            <a:ext cx="3384376" cy="3168352"/>
          </a:xfrm>
          <a:prstGeom prst="sun">
            <a:avLst>
              <a:gd name="adj" fmla="val 23750"/>
            </a:avLst>
          </a:prstGeom>
          <a:solidFill>
            <a:srgbClr val="FFFF66"/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ysClr val="windowText" lastClr="000000"/>
                </a:solidFill>
              </a:rPr>
              <a:t>СЕМЬЯ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913"/>
            <a:ext cx="8229600" cy="114300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«Детская книга войны»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343" y="692696"/>
            <a:ext cx="8134113" cy="5651624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" y="886074"/>
            <a:ext cx="8047006" cy="5808108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1908175" y="115888"/>
            <a:ext cx="5270500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Посещение выставок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-100013"/>
            <a:ext cx="8418513" cy="114300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– КТД «Георгиевская ленточка»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251" y="980728"/>
            <a:ext cx="4927600" cy="381000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677079" y="2516057"/>
            <a:ext cx="4654872" cy="3744455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68" y="1537258"/>
            <a:ext cx="4257675" cy="567690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1946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16113"/>
            <a:ext cx="4046537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5184775" cy="428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36944" y="764704"/>
          <a:ext cx="87849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87675" y="-100013"/>
            <a:ext cx="3082925" cy="7080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Направления</a:t>
            </a:r>
          </a:p>
        </p:txBody>
      </p:sp>
      <p:sp>
        <p:nvSpPr>
          <p:cNvPr id="7" name="Солнце 6"/>
          <p:cNvSpPr/>
          <p:nvPr/>
        </p:nvSpPr>
        <p:spPr>
          <a:xfrm>
            <a:off x="2843808" y="1916832"/>
            <a:ext cx="3384376" cy="3168352"/>
          </a:xfrm>
          <a:prstGeom prst="sun">
            <a:avLst>
              <a:gd name="adj" fmla="val 23750"/>
            </a:avLst>
          </a:prstGeom>
          <a:solidFill>
            <a:srgbClr val="FFFF66"/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ysClr val="windowText" lastClr="000000"/>
                </a:solidFill>
              </a:rPr>
              <a:t>СЕМЬЯ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07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675" y="476250"/>
            <a:ext cx="8228013" cy="5616575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045" y="480925"/>
            <a:ext cx="3016333" cy="6065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0763" y="467482"/>
            <a:ext cx="2505694" cy="5819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39490"/>
            <a:ext cx="1669646" cy="5921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529745"/>
            <a:ext cx="7956376" cy="596728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2355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327025"/>
            <a:ext cx="7902575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2458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8913"/>
            <a:ext cx="76327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2560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8562975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273770"/>
            <a:ext cx="8604448" cy="6453336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36944" y="764704"/>
          <a:ext cx="87849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87675" y="-100013"/>
            <a:ext cx="3082925" cy="7080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Направления</a:t>
            </a:r>
          </a:p>
        </p:txBody>
      </p:sp>
      <p:sp>
        <p:nvSpPr>
          <p:cNvPr id="7" name="Солнце 6"/>
          <p:cNvSpPr/>
          <p:nvPr/>
        </p:nvSpPr>
        <p:spPr>
          <a:xfrm>
            <a:off x="2843808" y="1916832"/>
            <a:ext cx="3384376" cy="3168352"/>
          </a:xfrm>
          <a:prstGeom prst="sun">
            <a:avLst>
              <a:gd name="adj" fmla="val 23750"/>
            </a:avLst>
          </a:prstGeom>
          <a:solidFill>
            <a:srgbClr val="FFFF66"/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ysClr val="windowText" lastClr="000000"/>
                </a:solidFill>
              </a:rPr>
              <a:t>СЕМЬЯ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979613" y="6376988"/>
            <a:ext cx="5113337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Модель ВСК "ОТ КЛАССНОГО СОДРУЖЕСТВА К ГРАЖДАНСКОМУ ОБЩЕСТВУ"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251521" y="332656"/>
          <a:ext cx="8568952" cy="5760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67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007604" y="908720"/>
          <a:ext cx="712879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8313" y="-242888"/>
            <a:ext cx="8229600" cy="114300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системой </a:t>
            </a:r>
            <a:endParaRPr lang="ru-RU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Нашивка 6"/>
          <p:cNvSpPr/>
          <p:nvPr/>
        </p:nvSpPr>
        <p:spPr>
          <a:xfrm rot="19264810">
            <a:off x="6467475" y="1598613"/>
            <a:ext cx="652463" cy="1368425"/>
          </a:xfrm>
          <a:prstGeom prst="chevron">
            <a:avLst>
              <a:gd name="adj" fmla="val 745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Нашивка 8"/>
          <p:cNvSpPr/>
          <p:nvPr/>
        </p:nvSpPr>
        <p:spPr>
          <a:xfrm rot="5400000">
            <a:off x="4245770" y="4828381"/>
            <a:ext cx="652462" cy="1368425"/>
          </a:xfrm>
          <a:prstGeom prst="chevron">
            <a:avLst>
              <a:gd name="adj" fmla="val 745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 rot="12746973">
            <a:off x="2049463" y="1598613"/>
            <a:ext cx="652462" cy="1368425"/>
          </a:xfrm>
          <a:prstGeom prst="chevron">
            <a:avLst>
              <a:gd name="adj" fmla="val 745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74" y="2492896"/>
            <a:ext cx="2360899" cy="171182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 rot="2859535">
            <a:off x="5817395" y="1507331"/>
            <a:ext cx="312896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САМОУПРАВЛЕНИЕ</a:t>
            </a:r>
          </a:p>
        </p:txBody>
      </p:sp>
      <p:sp>
        <p:nvSpPr>
          <p:cNvPr id="14" name="TextBox 13"/>
          <p:cNvSpPr txBox="1"/>
          <p:nvPr/>
        </p:nvSpPr>
        <p:spPr>
          <a:xfrm rot="18621101">
            <a:off x="214313" y="1590675"/>
            <a:ext cx="29781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СОТРУДНИЧЕСТВО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2138" y="6092825"/>
            <a:ext cx="28225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ЦЕЛЕПОЛАГАНИЕ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61764" y="548680"/>
          <a:ext cx="882047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54075" y="-100013"/>
            <a:ext cx="7389813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Ученическое самоуправление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099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33375"/>
            <a:ext cx="8569325" cy="5967413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3174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688388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3277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60350"/>
            <a:ext cx="8189913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3379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2088"/>
            <a:ext cx="645795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3482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76250"/>
            <a:ext cx="89376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Родительское самоуправление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124075" y="6237288"/>
            <a:ext cx="5191125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Модель ВСК "ОТ КЛАССНОГО СОДРУЖЕСТВА К ГРАЖДАНСКОМУ ОБЩЕСТВУ"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161764" y="548680"/>
          <a:ext cx="882047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3686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260350"/>
            <a:ext cx="7667625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16797"/>
            <a:ext cx="7956376" cy="596728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3891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3850"/>
            <a:ext cx="8207375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8735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Мониторинг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476250"/>
          <a:ext cx="9144000" cy="6337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/>
                <a:gridCol w="4572000"/>
              </a:tblGrid>
              <a:tr h="2918999">
                <a:tc rowSpan="2"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4" marB="45724">
                    <a:lnL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4" marB="45724">
                    <a:lnL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830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4" marB="45724">
                    <a:lnL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850" y="387350"/>
            <a:ext cx="388778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Личностный рост,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Степанов П.В.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387350"/>
            <a:ext cx="43211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Уровень самоуправления, Рожков М.И.</a:t>
            </a:r>
          </a:p>
        </p:txBody>
      </p:sp>
      <p:graphicFrame>
        <p:nvGraphicFramePr>
          <p:cNvPr id="39951" name="Диаграмма 6"/>
          <p:cNvGraphicFramePr>
            <a:graphicFrameLocks/>
          </p:cNvGraphicFramePr>
          <p:nvPr/>
        </p:nvGraphicFramePr>
        <p:xfrm>
          <a:off x="4551363" y="3827463"/>
          <a:ext cx="4824412" cy="291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5" r:id="rId4" imgW="4822354" imgH="2914141" progId="Excel.Chart.8">
                  <p:embed/>
                </p:oleObj>
              </mc:Choice>
              <mc:Fallback>
                <p:oleObj r:id="rId4" imgW="4822354" imgH="2914141" progId="Excel.Chart.8">
                  <p:embed/>
                  <p:pic>
                    <p:nvPicPr>
                      <p:cNvPr id="0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1363" y="3827463"/>
                        <a:ext cx="4824412" cy="291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602163" y="3482975"/>
            <a:ext cx="45418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«Патриотизм и как я его понимаю»</a:t>
            </a:r>
          </a:p>
        </p:txBody>
      </p:sp>
      <p:graphicFrame>
        <p:nvGraphicFramePr>
          <p:cNvPr id="39953" name="Диаграмма 9"/>
          <p:cNvGraphicFramePr>
            <a:graphicFrameLocks/>
          </p:cNvGraphicFramePr>
          <p:nvPr/>
        </p:nvGraphicFramePr>
        <p:xfrm>
          <a:off x="-50800" y="1166813"/>
          <a:ext cx="4703763" cy="548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6" r:id="rId7" imgW="4700423" imgH="5486876" progId="Excel.Chart.8">
                  <p:embed/>
                </p:oleObj>
              </mc:Choice>
              <mc:Fallback>
                <p:oleObj r:id="rId7" imgW="4700423" imgH="5486876" progId="Excel.Chart.8">
                  <p:embed/>
                  <p:pic>
                    <p:nvPicPr>
                      <p:cNvPr id="0" name="Диаграмма 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166813"/>
                        <a:ext cx="4703763" cy="548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4" name="Диаграмма 11"/>
          <p:cNvGraphicFramePr>
            <a:graphicFrameLocks/>
          </p:cNvGraphicFramePr>
          <p:nvPr/>
        </p:nvGraphicFramePr>
        <p:xfrm>
          <a:off x="4338638" y="552450"/>
          <a:ext cx="5068887" cy="299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" r:id="rId10" imgW="5066215" imgH="2999492" progId="Excel.Chart.8">
                  <p:embed/>
                </p:oleObj>
              </mc:Choice>
              <mc:Fallback>
                <p:oleObj r:id="rId10" imgW="5066215" imgH="2999492" progId="Excel.Chart.8">
                  <p:embed/>
                  <p:pic>
                    <p:nvPicPr>
                      <p:cNvPr id="0" name="Диаграмма 11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8638" y="552450"/>
                        <a:ext cx="5068887" cy="299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2888"/>
            <a:ext cx="9324975" cy="1143001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Анкета «Дом моей души» Ш.А. </a:t>
            </a:r>
            <a:r>
              <a:rPr lang="ru-RU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Амонашвили</a:t>
            </a:r>
            <a:endParaRPr lang="ru-RU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051050" y="6245225"/>
            <a:ext cx="5121275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Модель ВСК "ОТ КЛАССНОГО СОДРУЖЕСТВА К ГРАЖДАНСКОМУ ОБЩЕСТВУ"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0663" y="877888"/>
            <a:ext cx="6840537" cy="52625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«Моя миссия на Земле...»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+mn-lt"/>
                <a:cs typeface="+mn-cs"/>
              </a:rPr>
              <a:t>«…очищать природу»;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+mn-lt"/>
                <a:cs typeface="+mn-cs"/>
              </a:rPr>
              <a:t>«…лечить животных»;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+mn-lt"/>
                <a:cs typeface="+mn-cs"/>
              </a:rPr>
              <a:t>«…помогать и спасать людей»;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+mn-lt"/>
                <a:cs typeface="+mn-cs"/>
              </a:rPr>
              <a:t>«…делать этот мир добрее»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+mn-lt"/>
                <a:cs typeface="+mn-cs"/>
              </a:rPr>
              <a:t>«…для защиты родителей, когда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         они состарятся»;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+mn-lt"/>
                <a:cs typeface="+mn-cs"/>
              </a:rPr>
              <a:t>«…спасти мир»;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+mn-lt"/>
                <a:cs typeface="+mn-cs"/>
              </a:rPr>
              <a:t>«…лечить людей»;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+mn-lt"/>
                <a:cs typeface="+mn-cs"/>
              </a:rPr>
              <a:t>«…сделать крепче Россию, её оборону укрепят мои изобретения»;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78076"/>
            <a:ext cx="4048125" cy="49149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 питать любовь к Родине?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6375" y="6088063"/>
            <a:ext cx="6543675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latin typeface="+mj-lt"/>
                <a:cs typeface="+mn-cs"/>
              </a:rPr>
              <a:t>Как вырасти ЧЕЛОВЕКОМ?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639" y="1288976"/>
            <a:ext cx="7389008" cy="1910928"/>
          </a:xfrm>
          <a:prstGeom prst="rect">
            <a:avLst/>
          </a:prstGeom>
          <a:ln>
            <a:noFill/>
          </a:ln>
          <a:effectLst>
            <a:glow rad="228600">
              <a:schemeClr val="tx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712" y="2553159"/>
            <a:ext cx="5762600" cy="213955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638" y="3782542"/>
            <a:ext cx="5881537" cy="2230463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80" y="1288976"/>
            <a:ext cx="6905419" cy="4593501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41987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2875"/>
            <a:ext cx="8428038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Инсценировка песни «Огонёк»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4301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125538"/>
            <a:ext cx="8248650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7806"/>
            <a:ext cx="7740352" cy="5805264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4506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76250"/>
            <a:ext cx="5616575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4608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836613"/>
            <a:ext cx="84391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4710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2563"/>
            <a:ext cx="79216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913"/>
            <a:ext cx="8229600" cy="114300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выпускника</a:t>
            </a:r>
            <a:endParaRPr lang="ru-RU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835150" y="6519863"/>
            <a:ext cx="5473700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Модель ВСК "ОТ КЛАССНОГО СОДРУЖЕСТВА К ГРАЖДАНСКОМУ ОБЩЕСТВУ"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-324544" y="548680"/>
          <a:ext cx="972108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pic>
        <p:nvPicPr>
          <p:cNvPr id="4915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438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547813" y="6356350"/>
            <a:ext cx="6048375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Модель ВСК "ОТ КЛАССНОГО СОДРУЖЕСТВА К ГРАЖДАНСКОМУ ОБЩЕСТВУ"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22462"/>
            <a:ext cx="9144000" cy="5370833"/>
          </a:xfrm>
          <a:prstGeom prst="rect">
            <a:avLst/>
          </a:prstGeom>
          <a:effectLst>
            <a:glow rad="317500">
              <a:schemeClr val="tx1">
                <a:alpha val="23000"/>
              </a:schemeClr>
            </a:glow>
            <a:softEdge rad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-12700"/>
            <a:ext cx="86868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Стратегические ориентиры воспитания</a:t>
            </a:r>
            <a:endParaRPr lang="ru-RU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692275" y="6376988"/>
            <a:ext cx="5759450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Модель ВСК "ОТ КЛАССНОГО СОДРУЖЕСТВА К ГРАЖДАНСКОМУ ОБЩЕСТВУ"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35" y="1052736"/>
            <a:ext cx="3942205" cy="5279008"/>
          </a:xfrm>
          <a:prstGeom prst="rect">
            <a:avLst/>
          </a:prstGeom>
          <a:effectLst>
            <a:glow rad="228600">
              <a:schemeClr val="tx1">
                <a:lumMod val="50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4308548" y="1397571"/>
            <a:ext cx="4680520" cy="4924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257300" algn="l"/>
                <a:tab pos="1701800" algn="l"/>
                <a:tab pos="1879600" algn="l"/>
                <a:tab pos="2247900" algn="l"/>
                <a:tab pos="2336800" algn="l"/>
                <a:tab pos="2870200" algn="l"/>
                <a:tab pos="3136900" algn="l"/>
                <a:tab pos="3492500" algn="l"/>
                <a:tab pos="3594100" algn="l"/>
              </a:tabLst>
              <a:defRPr/>
            </a:pPr>
            <a:r>
              <a:rPr lang="ru-RU" sz="2800" u="sng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Президент РФ В. В. Путин: </a:t>
            </a:r>
            <a:r>
              <a:rPr lang="ru-RU" sz="2600" dirty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«…Формирование гармоничной личности, воспитание гражданина России – зрелого, ответственного человека, в котором сочетается любовь к большой и малой родине, общенациональная и этническая идентичность, уважение к культуре, традициям людей, которые живут рядом».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7782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Аналитические основы</a:t>
            </a:r>
            <a:endParaRPr lang="ru-RU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476250"/>
          <a:ext cx="9144000" cy="6381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/>
                <a:gridCol w="4572000"/>
              </a:tblGrid>
              <a:tr h="3233420">
                <a:tc rowSpan="2"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3" marB="45723">
                    <a:lnL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3" marB="45723">
                    <a:lnL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33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3" marB="45723">
                    <a:lnL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92638" y="3627438"/>
            <a:ext cx="432117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Уровень самоуправления, Рожков М.И.</a:t>
            </a:r>
          </a:p>
        </p:txBody>
      </p:sp>
      <p:graphicFrame>
        <p:nvGraphicFramePr>
          <p:cNvPr id="7182" name="Диаграмма 6"/>
          <p:cNvGraphicFramePr>
            <a:graphicFrameLocks/>
          </p:cNvGraphicFramePr>
          <p:nvPr/>
        </p:nvGraphicFramePr>
        <p:xfrm>
          <a:off x="4217988" y="3910013"/>
          <a:ext cx="5070475" cy="299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r:id="rId4" imgW="5072312" imgH="2999492" progId="Excel.Chart.8">
                  <p:embed/>
                </p:oleObj>
              </mc:Choice>
              <mc:Fallback>
                <p:oleObj r:id="rId4" imgW="5072312" imgH="2999492" progId="Excel.Chart.8">
                  <p:embed/>
                  <p:pic>
                    <p:nvPicPr>
                      <p:cNvPr id="0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7988" y="3910013"/>
                        <a:ext cx="5070475" cy="299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0" y="387350"/>
            <a:ext cx="4321175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Анкета «Я – Патриот», Клименко Е.И.</a:t>
            </a:r>
          </a:p>
        </p:txBody>
      </p:sp>
      <p:graphicFrame>
        <p:nvGraphicFramePr>
          <p:cNvPr id="7184" name="Диаграмма 8"/>
          <p:cNvGraphicFramePr>
            <a:graphicFrameLocks/>
          </p:cNvGraphicFramePr>
          <p:nvPr/>
        </p:nvGraphicFramePr>
        <p:xfrm>
          <a:off x="4089400" y="498475"/>
          <a:ext cx="5502275" cy="322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r:id="rId7" imgW="5499069" imgH="3218967" progId="Excel.Chart.8">
                  <p:embed/>
                </p:oleObj>
              </mc:Choice>
              <mc:Fallback>
                <p:oleObj r:id="rId7" imgW="5499069" imgH="3218967" progId="Excel.Chart.8">
                  <p:embed/>
                  <p:pic>
                    <p:nvPicPr>
                      <p:cNvPr id="0" name="Диаграмма 8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9400" y="498475"/>
                        <a:ext cx="5502275" cy="322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3850" y="387350"/>
            <a:ext cx="3887788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Личностный рост, Степанов П.В.</a:t>
            </a:r>
          </a:p>
        </p:txBody>
      </p:sp>
      <p:graphicFrame>
        <p:nvGraphicFramePr>
          <p:cNvPr id="7186" name="Диаграмма 11"/>
          <p:cNvGraphicFramePr>
            <a:graphicFrameLocks/>
          </p:cNvGraphicFramePr>
          <p:nvPr/>
        </p:nvGraphicFramePr>
        <p:xfrm>
          <a:off x="-50800" y="1146175"/>
          <a:ext cx="4694238" cy="600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r:id="rId10" imgW="4694327" imgH="6005080" progId="Excel.Chart.8">
                  <p:embed/>
                </p:oleObj>
              </mc:Choice>
              <mc:Fallback>
                <p:oleObj r:id="rId10" imgW="4694327" imgH="6005080" progId="Excel.Chart.8">
                  <p:embed/>
                  <p:pic>
                    <p:nvPicPr>
                      <p:cNvPr id="0" name="Диаграмма 11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146175"/>
                        <a:ext cx="4694238" cy="600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Модель ВСК "ОТ КЛАССНОГО СОДРУЖЕСТВА К ГРАЖДАНСКОМУ ОБЩЕСТВУ"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Проблемы:</a:t>
            </a:r>
            <a:endParaRPr lang="ru-RU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388" y="1412875"/>
            <a:ext cx="8785225" cy="4308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осознания понятия патриотизма;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навыков самоуправленческой деятельности;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ответственности, организованности, честности, справедливости;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чувства долга;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Негативное отношение к труду.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«ОТ КЛАССНОГО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СОДРУЖЕСТВА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692275" y="6356350"/>
            <a:ext cx="5327650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Модель ВСК "ОТ КЛАССНОГО СОДРУЖЕСТВА К ГРАЖДАНСКОМУ ОБЩЕСТВУ"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4716197" y="1102555"/>
            <a:ext cx="4489388" cy="4063257"/>
            <a:chOff x="4932040" y="1094807"/>
            <a:chExt cx="5288682" cy="4813274"/>
          </a:xfrm>
          <a:effectLst>
            <a:glow rad="228600">
              <a:schemeClr val="tx1">
                <a:alpha val="40000"/>
              </a:schemeClr>
            </a:glow>
          </a:effectLst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1334" y="1183555"/>
              <a:ext cx="1403176" cy="4688911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2040" y="1219170"/>
              <a:ext cx="1333128" cy="4688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67278" y="1094807"/>
              <a:ext cx="2153444" cy="469224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4510" y="1116149"/>
              <a:ext cx="1373708" cy="476196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2700" y="1196752"/>
              <a:ext cx="1343620" cy="4711329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>
            <a:grpSpLocks/>
          </p:cNvGrpSpPr>
          <p:nvPr/>
        </p:nvGrpSpPr>
        <p:grpSpPr bwMode="auto">
          <a:xfrm>
            <a:off x="2339975" y="4394200"/>
            <a:ext cx="5634038" cy="1543050"/>
            <a:chOff x="-2430830" y="3894915"/>
            <a:chExt cx="4432435" cy="1150834"/>
          </a:xfrm>
        </p:grpSpPr>
        <p:sp>
          <p:nvSpPr>
            <p:cNvPr id="18" name="Стрелка вправо 17"/>
            <p:cNvSpPr/>
            <p:nvPr/>
          </p:nvSpPr>
          <p:spPr>
            <a:xfrm rot="515772">
              <a:off x="-1945049" y="4078561"/>
              <a:ext cx="3946654" cy="96718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isometricTopU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effectLst>
                  <a:glow rad="228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7" name="Стрелка вправо 16"/>
            <p:cNvSpPr/>
            <p:nvPr/>
          </p:nvSpPr>
          <p:spPr>
            <a:xfrm rot="515772">
              <a:off x="-2171797" y="4019820"/>
              <a:ext cx="3154407" cy="883877"/>
            </a:xfrm>
            <a:prstGeom prst="rightArrow">
              <a:avLst/>
            </a:prstGeom>
            <a:solidFill>
              <a:srgbClr val="000099"/>
            </a:solidFill>
            <a:ln>
              <a:solidFill>
                <a:srgbClr val="000099"/>
              </a:solidFill>
            </a:ln>
            <a:scene3d>
              <a:camera prst="isometricTopU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effectLst>
                  <a:glow rad="228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6" name="Стрелка вправо 15"/>
            <p:cNvSpPr/>
            <p:nvPr/>
          </p:nvSpPr>
          <p:spPr>
            <a:xfrm rot="515772">
              <a:off x="-2430830" y="3894915"/>
              <a:ext cx="2448272" cy="90593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isometricTopU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effectLst>
                  <a:glow rad="228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68" y="3965985"/>
            <a:ext cx="3881388" cy="2892015"/>
          </a:xfrm>
          <a:prstGeom prst="rect">
            <a:avLst/>
          </a:prstGeom>
          <a:effectLst>
            <a:glow rad="228600">
              <a:schemeClr val="tx1">
                <a:lumMod val="9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14363" y="765175"/>
            <a:ext cx="791845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 ГРАЖДАНСКОМУ ОБЩЕСТВУ»</a:t>
            </a:r>
            <a:endParaRPr lang="ru-RU" sz="4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8400" y="1124744"/>
            <a:ext cx="5635600" cy="566308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Государственные акты: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800" dirty="0">
                <a:latin typeface="+mn-lt"/>
                <a:cs typeface="+mn-cs"/>
              </a:rPr>
              <a:t>«Стратегия развития воспитания в РФ до 2025 г.» 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800" dirty="0">
                <a:latin typeface="+mn-lt"/>
                <a:cs typeface="+mn-cs"/>
              </a:rPr>
              <a:t>Федеральный Закон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«Об образовании в РФ» 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3. Федеральный государственный образовательный стандарт;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4. Указ Президента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«О национальной стратегии действий в отношении детей РФ до 2017 года».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Концептуальные основы</a:t>
            </a:r>
            <a:endParaRPr lang="ru-RU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4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205038"/>
            <a:ext cx="3473450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</TotalTime>
  <Words>929</Words>
  <Application>Microsoft Office PowerPoint</Application>
  <PresentationFormat>Экран (4:3)</PresentationFormat>
  <Paragraphs>205</Paragraphs>
  <Slides>48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5" baseType="lpstr">
      <vt:lpstr>Calibri</vt:lpstr>
      <vt:lpstr>Arial</vt:lpstr>
      <vt:lpstr>Wingdings</vt:lpstr>
      <vt:lpstr>Times New Roman</vt:lpstr>
      <vt:lpstr>Comic Sans MS</vt:lpstr>
      <vt:lpstr>Тема Office</vt:lpstr>
      <vt:lpstr>Диаграмма Microsoft Excel</vt:lpstr>
      <vt:lpstr>Презентация PowerPoint</vt:lpstr>
      <vt:lpstr>Презентация PowerPoint</vt:lpstr>
      <vt:lpstr>Презентация PowerPoint</vt:lpstr>
      <vt:lpstr>Чем питать любовь к Родине?</vt:lpstr>
      <vt:lpstr>Стратегические ориентиры воспитания</vt:lpstr>
      <vt:lpstr>Аналитические основы</vt:lpstr>
      <vt:lpstr>Проблемы:</vt:lpstr>
      <vt:lpstr>«ОТ КЛАССНОГО СОДРУЖЕСТВА</vt:lpstr>
      <vt:lpstr>Концептуальные основы</vt:lpstr>
      <vt:lpstr>Основополагающие принципы</vt:lpstr>
      <vt:lpstr>Презентация PowerPoint</vt:lpstr>
      <vt:lpstr>Презентация PowerPoint</vt:lpstr>
      <vt:lpstr>Этапы реализации</vt:lpstr>
      <vt:lpstr>Презентация PowerPoint</vt:lpstr>
      <vt:lpstr>Проект «Детская книга войны»</vt:lpstr>
      <vt:lpstr>Презентация PowerPoint</vt:lpstr>
      <vt:lpstr>Акция – КТД «Георгиевская ленточка»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системой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Родительское самоуправление</vt:lpstr>
      <vt:lpstr>Презентация PowerPoint</vt:lpstr>
      <vt:lpstr>Презентация PowerPoint</vt:lpstr>
      <vt:lpstr>Презентация PowerPoint</vt:lpstr>
      <vt:lpstr>Мониторинг</vt:lpstr>
      <vt:lpstr>Анкета «Дом моей души» Ш.А. Амонашвили</vt:lpstr>
      <vt:lpstr>Инсценировка песни «Огонёк»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выпускника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 ВСК «ОТ КЛАССНОГО СОДРУЖЕСТВА К ГРАЖДАНСКОМУ ОБЩЕСТВУ»</dc:title>
  <dc:creator>Nast'ka-azaza</dc:creator>
  <cp:lastModifiedBy>nr.evdokimova</cp:lastModifiedBy>
  <cp:revision>82</cp:revision>
  <dcterms:created xsi:type="dcterms:W3CDTF">2016-02-09T10:13:51Z</dcterms:created>
  <dcterms:modified xsi:type="dcterms:W3CDTF">2016-09-09T10:52:52Z</dcterms:modified>
</cp:coreProperties>
</file>