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1" r:id="rId5"/>
    <p:sldId id="262" r:id="rId6"/>
    <p:sldId id="269" r:id="rId7"/>
    <p:sldId id="270" r:id="rId8"/>
    <p:sldId id="258" r:id="rId9"/>
    <p:sldId id="271" r:id="rId10"/>
    <p:sldId id="272" r:id="rId11"/>
    <p:sldId id="264" r:id="rId12"/>
    <p:sldId id="273" r:id="rId13"/>
    <p:sldId id="263" r:id="rId14"/>
    <p:sldId id="268" r:id="rId15"/>
    <p:sldId id="267" r:id="rId16"/>
    <p:sldId id="27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Школьный театр</c:v>
                </c:pt>
                <c:pt idx="1">
                  <c:v>Театральная студия</c:v>
                </c:pt>
                <c:pt idx="2">
                  <c:v>Школа искусства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2200</c:v>
                </c:pt>
                <c:pt idx="1">
                  <c:v>121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64973858790162"/>
          <c:y val="0.27099178245731642"/>
          <c:w val="0.36485027516194568"/>
          <c:h val="0.49320155575934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32C92C-2989-4E9F-A128-69319DDAEDC4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4E26245-F374-4FAF-97DA-08E782E06B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23042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hnschrift SemiLight Condensed" pitchFamily="34" charset="0"/>
              </a:rPr>
              <a:t>«Новые методики и исследования в помощь педагогам театрального направления»</a:t>
            </a:r>
            <a:endParaRPr lang="ru-RU" dirty="0">
              <a:latin typeface="Bahnschrift SemiLigh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80" y="2348880"/>
            <a:ext cx="6480720" cy="43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«УЧИТЕЛЬСКАЯ» </a:t>
            </a:r>
            <a:r>
              <a:rPr lang="ru-RU" dirty="0"/>
              <a:t>— проект Калининградского областного драматического театра, реализованный с ноября 2022 года по апрель 2023 года. Проект состоит из проектной работы с разными группами учителей и педагогов города и области. На сегодняшний день состоялась работа 3 потоков: в ноябре и марте — в театре, в феврале — в школе №59. Всего в проекте приняли участие 25 педагогов города Калининграда и Калининградской области.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</a:t>
            </a:r>
            <a:r>
              <a:rPr lang="ru-RU" i="1" dirty="0" smtClean="0"/>
              <a:t>Цель </a:t>
            </a:r>
            <a:r>
              <a:rPr lang="ru-RU" i="1" dirty="0"/>
              <a:t>проекта — обогатить учителей практиками, методами и упражнениями театральной педагогики через создание авторского художественного высказывания.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8549" r="15197" b="21927"/>
          <a:stretch/>
        </p:blipFill>
        <p:spPr>
          <a:xfrm>
            <a:off x="2123728" y="3767266"/>
            <a:ext cx="5212096" cy="27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149883" cy="5877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80" y="764704"/>
            <a:ext cx="4169743" cy="5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4608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мирном Ленинграде заново учатся жить внезапно совсем взрослые Шурка и Бобка. Снова вместе и каждый сам: Шурку ждет во дворе красивая девочка в красном берете, а Бобка, деловой и серьезный, уходит в себя. Сара ищет собственный способ говорить с миром: учится играть на скрипке. Инструмент покупают всей коммунальной квартирой - никак иначе, у ребенка талант! А впереди лето: белёсое американское молоко, дача в Комарово, дядя Яша, Галя, генерал-Максимка... Вот только Тани не хватает - жива ли?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"Глиняные пчелы" </a:t>
            </a:r>
            <a:r>
              <a:rPr lang="ru-RU" sz="1400" dirty="0"/>
              <a:t>- пятая книга цикла "Ленинградские сказки". Первая, "Дети ворона", была названа главным событием 2016 года в подростковой литературе, вошла в шорт-лист литературной премии "Ясная Поляна", попала в международный список "Белые вороны" среди лучших 200 книг из 60 стран, а также получила премию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Other</a:t>
            </a:r>
            <a:r>
              <a:rPr lang="ru-RU" sz="1400" dirty="0"/>
              <a:t> </a:t>
            </a:r>
            <a:r>
              <a:rPr lang="ru-RU" sz="1400" dirty="0" err="1"/>
              <a:t>Words</a:t>
            </a:r>
            <a:r>
              <a:rPr lang="ru-RU" sz="1400" dirty="0"/>
              <a:t> крупнейшего британского фонда поддержки детской литературы </a:t>
            </a:r>
            <a:r>
              <a:rPr lang="ru-RU" sz="1400" dirty="0" err="1"/>
              <a:t>BookTrust</a:t>
            </a:r>
            <a:r>
              <a:rPr lang="ru-RU" sz="1400" dirty="0"/>
              <a:t>. Вторая книга цикла, "Краденый город", попала в </a:t>
            </a:r>
            <a:r>
              <a:rPr lang="ru-RU" sz="1400" dirty="0" err="1"/>
              <a:t>лонг</a:t>
            </a:r>
            <a:r>
              <a:rPr lang="ru-RU" sz="1400" dirty="0"/>
              <a:t>-лист премии им. В. Крапивина в 2017 году, а третья книга, "Жуки не плачут", в </a:t>
            </a:r>
            <a:r>
              <a:rPr lang="ru-RU" sz="1400" dirty="0" err="1"/>
              <a:t>лонг</a:t>
            </a:r>
            <a:r>
              <a:rPr lang="ru-RU" sz="1400" dirty="0"/>
              <a:t>-лист премии "НОС</a:t>
            </a:r>
            <a:r>
              <a:rPr lang="ru-RU" sz="1400" dirty="0" smtClean="0"/>
              <a:t>".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29848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Мастерская детской драмы «10 минус» (сайт РАМТа – проекты)</a:t>
            </a:r>
          </a:p>
          <a:p>
            <a:r>
              <a:rPr lang="ru-RU" dirty="0" smtClean="0"/>
              <a:t>Проект «ВСЛУХ» (ютуб канал РАМТа)</a:t>
            </a:r>
          </a:p>
          <a:p>
            <a:r>
              <a:rPr lang="ru-RU" dirty="0" smtClean="0"/>
              <a:t>Гусь-гусь (6</a:t>
            </a:r>
            <a:r>
              <a:rPr lang="ru-RU" dirty="0" smtClean="0"/>
              <a:t>+) (Арзамас)</a:t>
            </a:r>
            <a:endParaRPr lang="ru-RU" dirty="0" smtClean="0"/>
          </a:p>
          <a:p>
            <a:r>
              <a:rPr lang="ru-RU" dirty="0" smtClean="0"/>
              <a:t>Мам, почитай</a:t>
            </a:r>
            <a:r>
              <a:rPr lang="ru-RU" dirty="0" smtClean="0"/>
              <a:t>! (Телеграмм)</a:t>
            </a:r>
            <a:endParaRPr lang="ru-RU" dirty="0" smtClean="0"/>
          </a:p>
          <a:p>
            <a:r>
              <a:rPr lang="ru-RU" dirty="0" smtClean="0"/>
              <a:t>Эксперто </a:t>
            </a:r>
            <a:r>
              <a:rPr lang="ru-RU" dirty="0" smtClean="0"/>
              <a:t>Патронум. Книжный подкаст для детей (проект </a:t>
            </a:r>
            <a:r>
              <a:rPr lang="ru-RU" dirty="0" smtClean="0"/>
              <a:t>Арзамаса)</a:t>
            </a:r>
          </a:p>
          <a:p>
            <a:r>
              <a:rPr lang="ru-RU" dirty="0" smtClean="0"/>
              <a:t>Читай-</a:t>
            </a:r>
            <a:r>
              <a:rPr lang="ru-RU" dirty="0" err="1" smtClean="0"/>
              <a:t>фест</a:t>
            </a:r>
            <a:r>
              <a:rPr lang="ru-RU" dirty="0" smtClean="0"/>
              <a:t> (онлайн фестиваль семейного чтения)</a:t>
            </a:r>
          </a:p>
          <a:p>
            <a:r>
              <a:rPr lang="ru-RU" dirty="0" smtClean="0"/>
              <a:t>Дмитрий Гасин (блог на ютуб)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«Детская литература 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новое про_чтение»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5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г</a:t>
            </a:r>
            <a:r>
              <a:rPr lang="ru-RU" sz="3600" dirty="0" smtClean="0"/>
              <a:t>. МОСКВА</a:t>
            </a:r>
            <a:br>
              <a:rPr lang="ru-RU" sz="3600" dirty="0" smtClean="0"/>
            </a:br>
            <a:r>
              <a:rPr lang="ru-RU" sz="3600" i="1" dirty="0" smtClean="0"/>
              <a:t>Конференция «ПЕДАГОГИКА ИСКУССТВА» им. Л.А. Сулержицкого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ВЕРБАТИМ</a:t>
            </a:r>
          </a:p>
          <a:p>
            <a:pPr marL="0" indent="0" algn="ctr">
              <a:buNone/>
            </a:pPr>
            <a:r>
              <a:rPr lang="ru-RU" i="1" dirty="0" smtClean="0"/>
              <a:t>Как способ изучения себя и окружающий мир, развитие образного мышления, связь поколений.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2679192"/>
            <a:ext cx="4039360" cy="3447288"/>
          </a:xfrm>
        </p:spPr>
        <p:txBody>
          <a:bodyPr/>
          <a:lstStyle/>
          <a:p>
            <a:pPr algn="ctr"/>
            <a:r>
              <a:rPr lang="ru-RU" sz="3600" b="1" dirty="0" smtClean="0"/>
              <a:t>ТЕАТР ГОРОЖАН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031993" cy="26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«Давай бояться ВМЕСТЕ!»</a:t>
            </a:r>
            <a:br>
              <a:rPr lang="ru-RU" sz="3600" dirty="0" smtClean="0"/>
            </a:br>
            <a:r>
              <a:rPr lang="ru-RU" sz="3600" dirty="0" smtClean="0"/>
              <a:t>Спектакль в жанре ВЕРБАТИМ</a:t>
            </a:r>
            <a:br>
              <a:rPr lang="ru-RU" sz="3600" dirty="0" smtClean="0"/>
            </a:br>
            <a:r>
              <a:rPr lang="ru-RU" sz="3600" dirty="0" smtClean="0"/>
              <a:t>(школа Лефортово, Москва)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34888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*</a:t>
            </a:r>
            <a:r>
              <a:rPr lang="ru-RU" sz="2800" b="1" dirty="0" smtClean="0"/>
              <a:t>ВЕРБАТИМ</a:t>
            </a:r>
            <a:r>
              <a:rPr lang="ru-RU" sz="2800" dirty="0" smtClean="0"/>
              <a:t> </a:t>
            </a:r>
            <a:r>
              <a:rPr lang="ru-RU" sz="2800" dirty="0"/>
              <a:t>— </a:t>
            </a:r>
            <a:r>
              <a:rPr lang="ru-RU" sz="2800" i="1" dirty="0" smtClean="0"/>
              <a:t>вид документального </a:t>
            </a:r>
            <a:r>
              <a:rPr lang="ru-RU" sz="2800" i="1" dirty="0"/>
              <a:t>театра, в основе </a:t>
            </a:r>
            <a:r>
              <a:rPr lang="ru-RU" sz="2800" i="1" dirty="0" smtClean="0"/>
              <a:t>которого </a:t>
            </a:r>
            <a:r>
              <a:rPr lang="ru-RU" sz="2800" i="1" dirty="0"/>
              <a:t>лежит интервью с героем, реальным человеком. </a:t>
            </a:r>
            <a:endParaRPr lang="ru-RU" sz="2800" i="1" dirty="0" smtClean="0"/>
          </a:p>
          <a:p>
            <a:pPr algn="just"/>
            <a:endParaRPr lang="ru-RU" sz="2800" i="1" dirty="0"/>
          </a:p>
          <a:p>
            <a:pPr algn="ctr"/>
            <a:endParaRPr lang="ru-RU" sz="2800" i="1" dirty="0" smtClean="0"/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спектакля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49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РАМТа </a:t>
            </a:r>
            <a:br>
              <a:rPr lang="ru-RU" dirty="0" smtClean="0"/>
            </a:br>
            <a:r>
              <a:rPr lang="ru-RU" dirty="0" smtClean="0"/>
              <a:t>«ТОЧКИ ПЕРЕСЕЧЕНИЯ»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Весной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2023 года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начался новый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проект о современном детско-юношеском театре и возрастной психологии.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Какие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спектакли с точки зрения возрастной психологии достигают понимания и принятия у юных зрителей, а какие промахиваются? Какие знания о психологии детей и подростков могут помочь режиссеру, драматургу и театру  найти безошибочный ключ для искреннего и безболезненного диалога с юным поколением, заполняющим зал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Проект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призван в дискуссионной форме осветить вопросы психологии зрительского восприятия детей разных возрастов и найти точки пересечения возрастных потребностей зрителя и творческих ресурсов театра.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ГОРОЖАН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492896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«Папа, я тебя люблю»</a:t>
            </a:r>
            <a:r>
              <a:rPr lang="ru-RU" dirty="0"/>
              <a:t> - это спектакль, созданный на реальных историях артистов. Только со сцены они осмелились сказать то, что никогда не говорили друг другу в жизни. Сочетание игры актеров, музыки, пластики, текстов, костюмов, света делает этот спектакль уникальным, при этом доступным для всех. Посвящается всем детям и папам, которые так долго идут навстречу друг к другу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Это не детский спектакль, это не комедия, это не трагедия, это разговор о самом главном и о самом личном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ТЕАТРАЛЬНАЯПЕДАГОГИКА.РФ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7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Семинар по работе со </a:t>
            </a:r>
            <a:r>
              <a:rPr lang="ru-RU" b="1" dirty="0" smtClean="0"/>
              <a:t>зрителем театров </a:t>
            </a:r>
            <a:r>
              <a:rPr lang="ru-RU" b="1" dirty="0" smtClean="0"/>
              <a:t>для детей и молодёжи</a:t>
            </a:r>
            <a:r>
              <a:rPr lang="ru-RU" dirty="0" smtClean="0"/>
              <a:t>, 18-20 октября 2023г., </a:t>
            </a:r>
          </a:p>
          <a:p>
            <a:pPr marL="0" indent="0">
              <a:buNone/>
            </a:pPr>
            <a:r>
              <a:rPr lang="ru-RU" dirty="0" smtClean="0"/>
              <a:t>г. Санкт-Петербург (организаторы РАМТ);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Конференция «Педагогика искусства» имени Леопольда Антоновича Сулержицкого</a:t>
            </a:r>
            <a:r>
              <a:rPr lang="ru-RU" dirty="0" smtClean="0"/>
              <a:t>, 25-27 ноября 2023 г., </a:t>
            </a:r>
          </a:p>
          <a:p>
            <a:pPr marL="0" indent="0">
              <a:buNone/>
            </a:pPr>
            <a:r>
              <a:rPr lang="ru-RU" dirty="0" smtClean="0"/>
              <a:t>г. Москва (организаторы МГПУ).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РОССИЙСКИЙ ОПЫТ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1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Контекст существования школьного театра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11230930"/>
              </p:ext>
            </p:extLst>
          </p:nvPr>
        </p:nvGraphicFramePr>
        <p:xfrm>
          <a:off x="971600" y="1988840"/>
          <a:ext cx="72728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0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Различие учебных планов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Актёрская игра и репетиции – почти у всех;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Сценическая речь – в студиях и школах искусств;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Сценическое движение и хореография – в студиях и школах искусств;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Музыкальная грамота, хор и вокал – в музыкально-театральных студиях и школах искусств;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История искусств и история театра – только в школах искусств.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89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дети приходят в театр?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496944" cy="47705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школьный театр, чтобы спастись от рутины, исследовать себя и мир.</a:t>
            </a:r>
          </a:p>
          <a:p>
            <a:endParaRPr lang="ru-RU" sz="2400" b="1" cap="all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b="1" cap="all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театральную студию, чтобы найти близких по духу и дать выход творческой энергии.</a:t>
            </a:r>
          </a:p>
          <a:p>
            <a:endParaRPr lang="ru-RU" sz="2400" b="1" cap="all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b="1" cap="all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cap="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школу искусств, чтобы подготовиться к избранной профессии и попробовать себя в ней.</a:t>
            </a:r>
            <a:endParaRPr lang="ru-RU" sz="2400" b="1" cap="all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400" b="1" cap="all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000" b="1" i="1" cap="all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И ВСЮДУ ЗА СО-БЫТИЙНОСТЬ!</a:t>
            </a:r>
            <a:endParaRPr lang="ru-RU" sz="4000" b="1" i="1" cap="all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8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496944" cy="3785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cap="all" dirty="0" smtClean="0">
                <a:solidFill>
                  <a:schemeClr val="accent1">
                    <a:lumMod val="50000"/>
                  </a:schemeClr>
                </a:solidFill>
              </a:rPr>
              <a:t>Для чего нужен театр в каждой школе?</a:t>
            </a:r>
          </a:p>
          <a:p>
            <a:endParaRPr lang="ru-RU" sz="2400" b="1" i="1" cap="all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i="1" cap="all" dirty="0" smtClean="0">
                <a:solidFill>
                  <a:schemeClr val="accent1">
                    <a:lumMod val="50000"/>
                  </a:schemeClr>
                </a:solidFill>
              </a:rPr>
              <a:t>2.     Как школьный театр может ответить на запросы каждого участника образовательного процесса?</a:t>
            </a:r>
          </a:p>
          <a:p>
            <a:endParaRPr lang="ru-RU" sz="2400" b="1" i="1" cap="al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i="1" cap="all" dirty="0" smtClean="0">
                <a:solidFill>
                  <a:schemeClr val="accent1">
                    <a:lumMod val="50000"/>
                  </a:schemeClr>
                </a:solidFill>
              </a:rPr>
              <a:t>3. Что школьный театр способен изменить в школьном сообществе?</a:t>
            </a:r>
          </a:p>
          <a:p>
            <a:endParaRPr lang="ru-RU" sz="2400" b="1" i="1" cap="all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i="1" cap="all" dirty="0" smtClean="0">
                <a:solidFill>
                  <a:schemeClr val="accent1">
                    <a:lumMod val="50000"/>
                  </a:schemeClr>
                </a:solidFill>
              </a:rPr>
              <a:t>4. Как школьный театр может влиять на развитие авторской позиции и социальной ответственности?</a:t>
            </a:r>
            <a:endParaRPr lang="ru-RU" sz="2400" b="1" i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Семинар по работе со зрителем театров для детей и молодёжи</a:t>
            </a:r>
            <a:r>
              <a:rPr lang="ru-RU" dirty="0" smtClean="0"/>
              <a:t>, 18-20 октября 2023г., </a:t>
            </a:r>
          </a:p>
          <a:p>
            <a:pPr marL="0" indent="0">
              <a:buNone/>
            </a:pPr>
            <a:r>
              <a:rPr lang="ru-RU" dirty="0" smtClean="0"/>
              <a:t>г. Санкт-Петербург (организатор РАМТ);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Конференция «Педагогика искусства» имени Леопольда Антоновича Сулержицкого</a:t>
            </a:r>
            <a:r>
              <a:rPr lang="ru-RU" dirty="0" smtClean="0"/>
              <a:t>, 25-27 ноября 2023 г., </a:t>
            </a:r>
          </a:p>
          <a:p>
            <a:pPr marL="0" indent="0">
              <a:buNone/>
            </a:pPr>
            <a:r>
              <a:rPr lang="ru-RU" dirty="0" smtClean="0"/>
              <a:t>г. Москва (организатор МГПУ).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РОССИЙСКИЙ ОПЫТ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</a:t>
            </a:r>
            <a:r>
              <a:rPr lang="ru-RU" dirty="0" smtClean="0"/>
              <a:t>. САНКТ-ПЕТЕРБУРГ</a:t>
            </a:r>
            <a:br>
              <a:rPr lang="ru-RU" dirty="0" smtClean="0"/>
            </a:br>
            <a:r>
              <a:rPr lang="ru-RU" i="1" dirty="0" smtClean="0"/>
              <a:t>Семинар по работе со зрителем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ТЕАТРАЛЬНАЯ ЛАБОРАТОРИЯ</a:t>
            </a:r>
          </a:p>
          <a:p>
            <a:pPr marL="0" indent="0" algn="ctr">
              <a:buNone/>
            </a:pPr>
            <a:r>
              <a:rPr lang="ru-RU" i="1" dirty="0" smtClean="0"/>
              <a:t>как инструмент социального партнерства и исследования себя и общества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ТЕАТРАЛЬНАЯ ЧИТКА</a:t>
            </a:r>
          </a:p>
          <a:p>
            <a:pPr marL="0" indent="0" algn="ctr">
              <a:buNone/>
            </a:pPr>
            <a:r>
              <a:rPr lang="ru-RU" i="1" dirty="0" smtClean="0"/>
              <a:t>как форма работы с современными текстами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97152"/>
            <a:ext cx="2735609" cy="182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1880"/>
            <a:ext cx="3486133" cy="522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08" y="1004744"/>
            <a:ext cx="3510405" cy="52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</TotalTime>
  <Words>577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«Новые методики и исследования в помощь педагогам театрального направления»</vt:lpstr>
      <vt:lpstr> РОССИЙСКИЙ ОПЫТ </vt:lpstr>
      <vt:lpstr>Контекст существования школьного театра</vt:lpstr>
      <vt:lpstr>Различие учебных планов</vt:lpstr>
      <vt:lpstr>Для чего дети приходят в театр?</vt:lpstr>
      <vt:lpstr>ВОПРОСЫ:</vt:lpstr>
      <vt:lpstr> РОССИЙСКИЙ ОПЫТ </vt:lpstr>
      <vt:lpstr>г. САНКТ-ПЕТЕРБУРГ Семинар по работе со зрителем</vt:lpstr>
      <vt:lpstr>Презентация PowerPoint</vt:lpstr>
      <vt:lpstr>Презентация PowerPoint</vt:lpstr>
      <vt:lpstr>Презентация PowerPoint</vt:lpstr>
      <vt:lpstr>Презентация PowerPoint</vt:lpstr>
      <vt:lpstr>«Детская литература  – новое про_чтение» </vt:lpstr>
      <vt:lpstr>г. МОСКВА Конференция «ПЕДАГОГИКА ИСКУССТВА» им. Л.А. Сулержицкого</vt:lpstr>
      <vt:lpstr>«Давай бояться ВМЕСТЕ!» Спектакль в жанре ВЕРБАТИМ (школа Лефортово, Москва)</vt:lpstr>
      <vt:lpstr>Проект РАМТа  «ТОЧКИ ПЕРЕСЕЧЕНИЯ»</vt:lpstr>
      <vt:lpstr>ТЕАТР ГОРОЖАН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«Новые методики и исследования в помощь педагогам театрального направления»</dc:title>
  <dc:creator>elena</dc:creator>
  <cp:lastModifiedBy>elena</cp:lastModifiedBy>
  <cp:revision>21</cp:revision>
  <dcterms:created xsi:type="dcterms:W3CDTF">2023-12-18T17:43:43Z</dcterms:created>
  <dcterms:modified xsi:type="dcterms:W3CDTF">2023-12-19T05:22:03Z</dcterms:modified>
</cp:coreProperties>
</file>