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70" r:id="rId3"/>
    <p:sldId id="275" r:id="rId4"/>
    <p:sldId id="259" r:id="rId5"/>
    <p:sldId id="272" r:id="rId6"/>
    <p:sldId id="273" r:id="rId7"/>
    <p:sldId id="284" r:id="rId8"/>
    <p:sldId id="285" r:id="rId9"/>
    <p:sldId id="263" r:id="rId10"/>
    <p:sldId id="264" r:id="rId11"/>
    <p:sldId id="276" r:id="rId12"/>
    <p:sldId id="265" r:id="rId13"/>
    <p:sldId id="266" r:id="rId14"/>
    <p:sldId id="267" r:id="rId15"/>
    <p:sldId id="260" r:id="rId16"/>
    <p:sldId id="261" r:id="rId17"/>
    <p:sldId id="262" r:id="rId18"/>
    <p:sldId id="277" r:id="rId19"/>
    <p:sldId id="278" r:id="rId20"/>
    <p:sldId id="279" r:id="rId21"/>
    <p:sldId id="280" r:id="rId22"/>
    <p:sldId id="281" r:id="rId23"/>
    <p:sldId id="282" r:id="rId24"/>
    <p:sldId id="268" r:id="rId25"/>
    <p:sldId id="283" r:id="rId26"/>
    <p:sldId id="269" r:id="rId2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/>
      <a:tcStyle>
        <a:tcBdr/>
        <a:fill>
          <a:solidFill>
            <a:srgbClr val="E7ECF3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/>
      <a:tcStyle>
        <a:tcBdr/>
        <a:fill>
          <a:solidFill>
            <a:srgbClr val="ED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3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6836975065616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здоровье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599-49E6-8AB0-1FDB0FDDDF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599-49E6-8AB0-1FDB0FDDDF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599-49E6-8AB0-1FDB0FDDDF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599-49E6-8AB0-1FDB0FDDDFA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599-49E6-8AB0-1FDB0FDDDFA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599-49E6-8AB0-1FDB0FDDDFA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9599-49E6-8AB0-1FDB0FDDDFAB}"/>
                </c:ext>
              </c:extLst>
            </c:dLbl>
            <c:dLbl>
              <c:idx val="3"/>
              <c:layout>
                <c:manualLayout>
                  <c:x val="5.5208333333333318E-2"/>
                  <c:y val="3.124999999999986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91666666666664"/>
                      <c:h val="0.152765748031496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599-49E6-8AB0-1FDB0FDDDFAB}"/>
                </c:ext>
              </c:extLst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образ жизни</c:v>
                </c:pt>
                <c:pt idx="1">
                  <c:v>генетика</c:v>
                </c:pt>
                <c:pt idx="2">
                  <c:v>окружающая среда</c:v>
                </c:pt>
                <c:pt idx="3">
                  <c:v>здравоохранение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99-49E6-8AB0-1FDB0FDDDFA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0" name="Shape 5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46"/>
          <p:cNvSpPr/>
          <p:nvPr/>
        </p:nvSpPr>
        <p:spPr>
          <a:xfrm>
            <a:off x="-75" y="4253100"/>
            <a:ext cx="9144001" cy="890401"/>
          </a:xfrm>
          <a:prstGeom prst="rect">
            <a:avLst/>
          </a:prstGeom>
          <a:solidFill>
            <a:srgbClr val="B6D7A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85" name="Shape 47"/>
          <p:cNvGrpSpPr/>
          <p:nvPr/>
        </p:nvGrpSpPr>
        <p:grpSpPr>
          <a:xfrm>
            <a:off x="388374" y="557030"/>
            <a:ext cx="7205284" cy="4029438"/>
            <a:chOff x="0" y="0"/>
            <a:chExt cx="7205282" cy="4029437"/>
          </a:xfrm>
        </p:grpSpPr>
        <p:sp>
          <p:nvSpPr>
            <p:cNvPr id="83" name="Shape 48"/>
            <p:cNvSpPr/>
            <p:nvPr/>
          </p:nvSpPr>
          <p:spPr>
            <a:xfrm>
              <a:off x="40057" y="35231"/>
              <a:ext cx="7165226" cy="3994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861" y="21600"/>
                  </a:lnTo>
                  <a:lnTo>
                    <a:pt x="20861" y="18949"/>
                  </a:lnTo>
                  <a:lnTo>
                    <a:pt x="21600" y="17817"/>
                  </a:lnTo>
                  <a:lnTo>
                    <a:pt x="20861" y="17817"/>
                  </a:lnTo>
                  <a:lnTo>
                    <a:pt x="20861" y="35"/>
                  </a:ln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" name="Shape 49"/>
            <p:cNvSpPr/>
            <p:nvPr/>
          </p:nvSpPr>
          <p:spPr>
            <a:xfrm>
              <a:off x="-1" y="-1"/>
              <a:ext cx="7165226" cy="3994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861" y="21600"/>
                  </a:lnTo>
                  <a:lnTo>
                    <a:pt x="20861" y="18949"/>
                  </a:lnTo>
                  <a:lnTo>
                    <a:pt x="21600" y="17817"/>
                  </a:lnTo>
                  <a:lnTo>
                    <a:pt x="20861" y="17817"/>
                  </a:lnTo>
                  <a:lnTo>
                    <a:pt x="20861" y="3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4" name="Shape 50"/>
          <p:cNvGrpSpPr/>
          <p:nvPr/>
        </p:nvGrpSpPr>
        <p:grpSpPr>
          <a:xfrm>
            <a:off x="7658730" y="3248630"/>
            <a:ext cx="1161509" cy="1355261"/>
            <a:chOff x="0" y="0"/>
            <a:chExt cx="1161507" cy="1355260"/>
          </a:xfrm>
        </p:grpSpPr>
        <p:sp>
          <p:nvSpPr>
            <p:cNvPr id="86" name="Shape 51"/>
            <p:cNvSpPr/>
            <p:nvPr/>
          </p:nvSpPr>
          <p:spPr>
            <a:xfrm>
              <a:off x="0" y="0"/>
              <a:ext cx="1161508" cy="134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423" extrusionOk="0">
                  <a:moveTo>
                    <a:pt x="20632" y="2057"/>
                  </a:moveTo>
                  <a:cubicBezTo>
                    <a:pt x="20726" y="2140"/>
                    <a:pt x="20726" y="2140"/>
                    <a:pt x="20632" y="2057"/>
                  </a:cubicBezTo>
                  <a:cubicBezTo>
                    <a:pt x="20445" y="1892"/>
                    <a:pt x="20539" y="1975"/>
                    <a:pt x="20632" y="2057"/>
                  </a:cubicBezTo>
                  <a:cubicBezTo>
                    <a:pt x="19978" y="1478"/>
                    <a:pt x="18856" y="1478"/>
                    <a:pt x="18014" y="1892"/>
                  </a:cubicBezTo>
                  <a:cubicBezTo>
                    <a:pt x="17173" y="2223"/>
                    <a:pt x="16799" y="2968"/>
                    <a:pt x="16799" y="3795"/>
                  </a:cubicBezTo>
                  <a:cubicBezTo>
                    <a:pt x="16799" y="4457"/>
                    <a:pt x="16986" y="5120"/>
                    <a:pt x="17266" y="5782"/>
                  </a:cubicBezTo>
                  <a:cubicBezTo>
                    <a:pt x="17453" y="6278"/>
                    <a:pt x="18108" y="7106"/>
                    <a:pt x="17921" y="7685"/>
                  </a:cubicBezTo>
                  <a:cubicBezTo>
                    <a:pt x="17734" y="8430"/>
                    <a:pt x="16238" y="8347"/>
                    <a:pt x="15677" y="8181"/>
                  </a:cubicBezTo>
                  <a:cubicBezTo>
                    <a:pt x="15303" y="8099"/>
                    <a:pt x="15396" y="8181"/>
                    <a:pt x="15396" y="7850"/>
                  </a:cubicBezTo>
                  <a:cubicBezTo>
                    <a:pt x="15303" y="7602"/>
                    <a:pt x="15303" y="7354"/>
                    <a:pt x="15209" y="7106"/>
                  </a:cubicBezTo>
                  <a:cubicBezTo>
                    <a:pt x="15116" y="6692"/>
                    <a:pt x="14835" y="6113"/>
                    <a:pt x="15022" y="5782"/>
                  </a:cubicBezTo>
                  <a:cubicBezTo>
                    <a:pt x="15116" y="5451"/>
                    <a:pt x="15583" y="5037"/>
                    <a:pt x="15770" y="4788"/>
                  </a:cubicBezTo>
                  <a:cubicBezTo>
                    <a:pt x="15957" y="4292"/>
                    <a:pt x="16238" y="3878"/>
                    <a:pt x="16331" y="3382"/>
                  </a:cubicBezTo>
                  <a:cubicBezTo>
                    <a:pt x="16518" y="2802"/>
                    <a:pt x="16986" y="1478"/>
                    <a:pt x="16238" y="1064"/>
                  </a:cubicBezTo>
                  <a:cubicBezTo>
                    <a:pt x="15583" y="733"/>
                    <a:pt x="14181" y="899"/>
                    <a:pt x="13339" y="981"/>
                  </a:cubicBezTo>
                  <a:cubicBezTo>
                    <a:pt x="12871" y="981"/>
                    <a:pt x="12310" y="1230"/>
                    <a:pt x="11843" y="1230"/>
                  </a:cubicBezTo>
                  <a:cubicBezTo>
                    <a:pt x="11375" y="1147"/>
                    <a:pt x="11095" y="899"/>
                    <a:pt x="10721" y="733"/>
                  </a:cubicBezTo>
                  <a:cubicBezTo>
                    <a:pt x="9692" y="402"/>
                    <a:pt x="8664" y="237"/>
                    <a:pt x="7542" y="237"/>
                  </a:cubicBezTo>
                  <a:cubicBezTo>
                    <a:pt x="7074" y="237"/>
                    <a:pt x="6513" y="319"/>
                    <a:pt x="6045" y="485"/>
                  </a:cubicBezTo>
                  <a:cubicBezTo>
                    <a:pt x="5484" y="568"/>
                    <a:pt x="5297" y="733"/>
                    <a:pt x="4830" y="568"/>
                  </a:cubicBezTo>
                  <a:cubicBezTo>
                    <a:pt x="3801" y="237"/>
                    <a:pt x="2773" y="71"/>
                    <a:pt x="1744" y="71"/>
                  </a:cubicBezTo>
                  <a:cubicBezTo>
                    <a:pt x="996" y="-12"/>
                    <a:pt x="154" y="-177"/>
                    <a:pt x="61" y="650"/>
                  </a:cubicBezTo>
                  <a:cubicBezTo>
                    <a:pt x="-126" y="1561"/>
                    <a:pt x="154" y="2637"/>
                    <a:pt x="435" y="3464"/>
                  </a:cubicBezTo>
                  <a:cubicBezTo>
                    <a:pt x="622" y="3878"/>
                    <a:pt x="809" y="4292"/>
                    <a:pt x="1090" y="4623"/>
                  </a:cubicBezTo>
                  <a:cubicBezTo>
                    <a:pt x="1183" y="4788"/>
                    <a:pt x="1370" y="4954"/>
                    <a:pt x="1370" y="5120"/>
                  </a:cubicBezTo>
                  <a:cubicBezTo>
                    <a:pt x="1277" y="5368"/>
                    <a:pt x="1090" y="5616"/>
                    <a:pt x="1090" y="5782"/>
                  </a:cubicBezTo>
                  <a:cubicBezTo>
                    <a:pt x="622" y="6692"/>
                    <a:pt x="435" y="7685"/>
                    <a:pt x="622" y="8678"/>
                  </a:cubicBezTo>
                  <a:cubicBezTo>
                    <a:pt x="996" y="10416"/>
                    <a:pt x="2586" y="11823"/>
                    <a:pt x="4362" y="12651"/>
                  </a:cubicBezTo>
                  <a:cubicBezTo>
                    <a:pt x="3801" y="13561"/>
                    <a:pt x="3708" y="14719"/>
                    <a:pt x="3708" y="15795"/>
                  </a:cubicBezTo>
                  <a:cubicBezTo>
                    <a:pt x="3801" y="16788"/>
                    <a:pt x="3801" y="17782"/>
                    <a:pt x="4082" y="18775"/>
                  </a:cubicBezTo>
                  <a:cubicBezTo>
                    <a:pt x="4175" y="19437"/>
                    <a:pt x="4643" y="20926"/>
                    <a:pt x="5671" y="20761"/>
                  </a:cubicBezTo>
                  <a:cubicBezTo>
                    <a:pt x="6700" y="20595"/>
                    <a:pt x="6419" y="19106"/>
                    <a:pt x="6513" y="18444"/>
                  </a:cubicBezTo>
                  <a:cubicBezTo>
                    <a:pt x="6513" y="17947"/>
                    <a:pt x="6700" y="17533"/>
                    <a:pt x="6980" y="17119"/>
                  </a:cubicBezTo>
                  <a:cubicBezTo>
                    <a:pt x="7167" y="16706"/>
                    <a:pt x="7261" y="16623"/>
                    <a:pt x="7729" y="16871"/>
                  </a:cubicBezTo>
                  <a:cubicBezTo>
                    <a:pt x="8664" y="17202"/>
                    <a:pt x="8944" y="18195"/>
                    <a:pt x="8944" y="18940"/>
                  </a:cubicBezTo>
                  <a:cubicBezTo>
                    <a:pt x="8944" y="19519"/>
                    <a:pt x="8664" y="21423"/>
                    <a:pt x="9786" y="21423"/>
                  </a:cubicBezTo>
                  <a:cubicBezTo>
                    <a:pt x="10721" y="21423"/>
                    <a:pt x="11095" y="20016"/>
                    <a:pt x="11282" y="19437"/>
                  </a:cubicBezTo>
                  <a:cubicBezTo>
                    <a:pt x="11375" y="19023"/>
                    <a:pt x="11375" y="18609"/>
                    <a:pt x="11375" y="18195"/>
                  </a:cubicBezTo>
                  <a:cubicBezTo>
                    <a:pt x="11469" y="17947"/>
                    <a:pt x="11469" y="17699"/>
                    <a:pt x="11469" y="17533"/>
                  </a:cubicBezTo>
                  <a:cubicBezTo>
                    <a:pt x="11469" y="17533"/>
                    <a:pt x="11469" y="17285"/>
                    <a:pt x="11562" y="17202"/>
                  </a:cubicBezTo>
                  <a:cubicBezTo>
                    <a:pt x="11562" y="17202"/>
                    <a:pt x="12123" y="17119"/>
                    <a:pt x="12217" y="17119"/>
                  </a:cubicBezTo>
                  <a:cubicBezTo>
                    <a:pt x="13526" y="16871"/>
                    <a:pt x="14742" y="16292"/>
                    <a:pt x="15583" y="15381"/>
                  </a:cubicBezTo>
                  <a:cubicBezTo>
                    <a:pt x="15677" y="16209"/>
                    <a:pt x="15677" y="17037"/>
                    <a:pt x="15864" y="17864"/>
                  </a:cubicBezTo>
                  <a:cubicBezTo>
                    <a:pt x="16144" y="18526"/>
                    <a:pt x="16799" y="18857"/>
                    <a:pt x="17360" y="18195"/>
                  </a:cubicBezTo>
                  <a:cubicBezTo>
                    <a:pt x="17921" y="17699"/>
                    <a:pt x="18108" y="16623"/>
                    <a:pt x="18295" y="15961"/>
                  </a:cubicBezTo>
                  <a:cubicBezTo>
                    <a:pt x="18575" y="15050"/>
                    <a:pt x="18762" y="14140"/>
                    <a:pt x="18762" y="13230"/>
                  </a:cubicBezTo>
                  <a:cubicBezTo>
                    <a:pt x="18856" y="12733"/>
                    <a:pt x="18856" y="12319"/>
                    <a:pt x="18762" y="11823"/>
                  </a:cubicBezTo>
                  <a:cubicBezTo>
                    <a:pt x="18762" y="11575"/>
                    <a:pt x="18482" y="10913"/>
                    <a:pt x="18575" y="10747"/>
                  </a:cubicBezTo>
                  <a:cubicBezTo>
                    <a:pt x="18669" y="10582"/>
                    <a:pt x="19136" y="10416"/>
                    <a:pt x="19230" y="10251"/>
                  </a:cubicBezTo>
                  <a:cubicBezTo>
                    <a:pt x="19604" y="10085"/>
                    <a:pt x="19884" y="9754"/>
                    <a:pt x="20165" y="9506"/>
                  </a:cubicBezTo>
                  <a:cubicBezTo>
                    <a:pt x="21474" y="7933"/>
                    <a:pt x="20071" y="6361"/>
                    <a:pt x="19323" y="4954"/>
                  </a:cubicBezTo>
                  <a:cubicBezTo>
                    <a:pt x="19136" y="4623"/>
                    <a:pt x="18762" y="4044"/>
                    <a:pt x="18856" y="3713"/>
                  </a:cubicBezTo>
                  <a:cubicBezTo>
                    <a:pt x="18949" y="3299"/>
                    <a:pt x="19323" y="3547"/>
                    <a:pt x="19697" y="3630"/>
                  </a:cubicBezTo>
                  <a:cubicBezTo>
                    <a:pt x="20165" y="3713"/>
                    <a:pt x="20726" y="3713"/>
                    <a:pt x="20913" y="3299"/>
                  </a:cubicBezTo>
                  <a:cubicBezTo>
                    <a:pt x="21100" y="2885"/>
                    <a:pt x="21007" y="2306"/>
                    <a:pt x="20632" y="2057"/>
                  </a:cubicBezTo>
                  <a:close/>
                </a:path>
              </a:pathLst>
            </a:custGeom>
            <a:solidFill>
              <a:srgbClr val="F4D7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7" name="Shape 52"/>
            <p:cNvSpPr/>
            <p:nvPr/>
          </p:nvSpPr>
          <p:spPr>
            <a:xfrm>
              <a:off x="256297" y="1078485"/>
              <a:ext cx="724397" cy="27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19835" extrusionOk="0">
                  <a:moveTo>
                    <a:pt x="20221" y="1910"/>
                  </a:moveTo>
                  <a:cubicBezTo>
                    <a:pt x="20221" y="2282"/>
                    <a:pt x="20221" y="2655"/>
                    <a:pt x="20068" y="3027"/>
                  </a:cubicBezTo>
                  <a:cubicBezTo>
                    <a:pt x="20068" y="3399"/>
                    <a:pt x="19915" y="3772"/>
                    <a:pt x="19762" y="3772"/>
                  </a:cubicBezTo>
                  <a:cubicBezTo>
                    <a:pt x="19762" y="3772"/>
                    <a:pt x="19608" y="3772"/>
                    <a:pt x="19608" y="3399"/>
                  </a:cubicBezTo>
                  <a:cubicBezTo>
                    <a:pt x="19608" y="3399"/>
                    <a:pt x="19608" y="3399"/>
                    <a:pt x="19608" y="3399"/>
                  </a:cubicBezTo>
                  <a:cubicBezTo>
                    <a:pt x="19455" y="2655"/>
                    <a:pt x="19455" y="2282"/>
                    <a:pt x="19455" y="1910"/>
                  </a:cubicBezTo>
                  <a:cubicBezTo>
                    <a:pt x="17770" y="2655"/>
                    <a:pt x="15472" y="3772"/>
                    <a:pt x="14247" y="1910"/>
                  </a:cubicBezTo>
                  <a:cubicBezTo>
                    <a:pt x="12868" y="48"/>
                    <a:pt x="11642" y="-697"/>
                    <a:pt x="10264" y="792"/>
                  </a:cubicBezTo>
                  <a:cubicBezTo>
                    <a:pt x="10264" y="4889"/>
                    <a:pt x="9957" y="11965"/>
                    <a:pt x="9345" y="14572"/>
                  </a:cubicBezTo>
                  <a:cubicBezTo>
                    <a:pt x="9191" y="15689"/>
                    <a:pt x="8885" y="16062"/>
                    <a:pt x="8579" y="16062"/>
                  </a:cubicBezTo>
                  <a:cubicBezTo>
                    <a:pt x="8579" y="16062"/>
                    <a:pt x="8425" y="16062"/>
                    <a:pt x="8425" y="16062"/>
                  </a:cubicBezTo>
                  <a:cubicBezTo>
                    <a:pt x="8425" y="16062"/>
                    <a:pt x="8272" y="16062"/>
                    <a:pt x="8272" y="16062"/>
                  </a:cubicBezTo>
                  <a:cubicBezTo>
                    <a:pt x="7966" y="15689"/>
                    <a:pt x="7966" y="14199"/>
                    <a:pt x="7966" y="11593"/>
                  </a:cubicBezTo>
                  <a:cubicBezTo>
                    <a:pt x="7966" y="9358"/>
                    <a:pt x="7966" y="6751"/>
                    <a:pt x="7813" y="4517"/>
                  </a:cubicBezTo>
                  <a:cubicBezTo>
                    <a:pt x="6281" y="7496"/>
                    <a:pt x="3677" y="7868"/>
                    <a:pt x="1991" y="9731"/>
                  </a:cubicBezTo>
                  <a:cubicBezTo>
                    <a:pt x="1991" y="10848"/>
                    <a:pt x="1991" y="11965"/>
                    <a:pt x="1838" y="12710"/>
                  </a:cubicBezTo>
                  <a:cubicBezTo>
                    <a:pt x="1685" y="13455"/>
                    <a:pt x="1532" y="13827"/>
                    <a:pt x="1532" y="13827"/>
                  </a:cubicBezTo>
                  <a:cubicBezTo>
                    <a:pt x="1532" y="13827"/>
                    <a:pt x="1379" y="13827"/>
                    <a:pt x="1379" y="13827"/>
                  </a:cubicBezTo>
                  <a:cubicBezTo>
                    <a:pt x="1379" y="13827"/>
                    <a:pt x="1379" y="13455"/>
                    <a:pt x="1379" y="13455"/>
                  </a:cubicBezTo>
                  <a:cubicBezTo>
                    <a:pt x="1072" y="13082"/>
                    <a:pt x="766" y="12337"/>
                    <a:pt x="613" y="11593"/>
                  </a:cubicBezTo>
                  <a:cubicBezTo>
                    <a:pt x="306" y="12337"/>
                    <a:pt x="0" y="13082"/>
                    <a:pt x="0" y="14572"/>
                  </a:cubicBezTo>
                  <a:cubicBezTo>
                    <a:pt x="0" y="14572"/>
                    <a:pt x="306" y="17924"/>
                    <a:pt x="2451" y="16434"/>
                  </a:cubicBezTo>
                  <a:cubicBezTo>
                    <a:pt x="4596" y="15317"/>
                    <a:pt x="4442" y="16434"/>
                    <a:pt x="5821" y="18296"/>
                  </a:cubicBezTo>
                  <a:cubicBezTo>
                    <a:pt x="7200" y="20158"/>
                    <a:pt x="9191" y="20903"/>
                    <a:pt x="9957" y="17179"/>
                  </a:cubicBezTo>
                  <a:cubicBezTo>
                    <a:pt x="10723" y="13827"/>
                    <a:pt x="15013" y="8986"/>
                    <a:pt x="17464" y="7496"/>
                  </a:cubicBezTo>
                  <a:cubicBezTo>
                    <a:pt x="19762" y="6379"/>
                    <a:pt x="21140" y="8241"/>
                    <a:pt x="21447" y="3772"/>
                  </a:cubicBezTo>
                  <a:cubicBezTo>
                    <a:pt x="21600" y="2282"/>
                    <a:pt x="20987" y="1910"/>
                    <a:pt x="20221" y="191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8" name="Shape 53"/>
            <p:cNvSpPr/>
            <p:nvPr/>
          </p:nvSpPr>
          <p:spPr>
            <a:xfrm>
              <a:off x="974676" y="132324"/>
              <a:ext cx="156577" cy="83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5" h="16529" extrusionOk="0">
                  <a:moveTo>
                    <a:pt x="17845" y="5503"/>
                  </a:moveTo>
                  <a:cubicBezTo>
                    <a:pt x="17845" y="4474"/>
                    <a:pt x="17845" y="4474"/>
                    <a:pt x="17845" y="4474"/>
                  </a:cubicBezTo>
                  <a:cubicBezTo>
                    <a:pt x="17845" y="4474"/>
                    <a:pt x="17845" y="4474"/>
                    <a:pt x="17845" y="3446"/>
                  </a:cubicBezTo>
                  <a:cubicBezTo>
                    <a:pt x="17845" y="3446"/>
                    <a:pt x="15939" y="1389"/>
                    <a:pt x="17210" y="2417"/>
                  </a:cubicBezTo>
                  <a:cubicBezTo>
                    <a:pt x="16574" y="2417"/>
                    <a:pt x="15939" y="1389"/>
                    <a:pt x="15304" y="1389"/>
                  </a:cubicBezTo>
                  <a:cubicBezTo>
                    <a:pt x="10221" y="-1697"/>
                    <a:pt x="4504" y="360"/>
                    <a:pt x="692" y="7560"/>
                  </a:cubicBezTo>
                  <a:cubicBezTo>
                    <a:pt x="-1849" y="12703"/>
                    <a:pt x="3233" y="19903"/>
                    <a:pt x="5774" y="14760"/>
                  </a:cubicBezTo>
                  <a:cubicBezTo>
                    <a:pt x="7680" y="11674"/>
                    <a:pt x="10221" y="10646"/>
                    <a:pt x="12127" y="11674"/>
                  </a:cubicBezTo>
                  <a:cubicBezTo>
                    <a:pt x="12763" y="11674"/>
                    <a:pt x="12763" y="11674"/>
                    <a:pt x="12763" y="11674"/>
                  </a:cubicBezTo>
                  <a:cubicBezTo>
                    <a:pt x="14033" y="13732"/>
                    <a:pt x="15939" y="14760"/>
                    <a:pt x="17845" y="12703"/>
                  </a:cubicBezTo>
                  <a:cubicBezTo>
                    <a:pt x="19751" y="11674"/>
                    <a:pt x="19751" y="7560"/>
                    <a:pt x="17845" y="550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9" name="Shape 54"/>
            <p:cNvSpPr/>
            <p:nvPr/>
          </p:nvSpPr>
          <p:spPr>
            <a:xfrm>
              <a:off x="620473" y="89413"/>
              <a:ext cx="268439" cy="273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1130" extrusionOk="0">
                  <a:moveTo>
                    <a:pt x="18365" y="300"/>
                  </a:moveTo>
                  <a:cubicBezTo>
                    <a:pt x="15713" y="-100"/>
                    <a:pt x="13060" y="-100"/>
                    <a:pt x="10407" y="300"/>
                  </a:cubicBezTo>
                  <a:cubicBezTo>
                    <a:pt x="9650" y="300"/>
                    <a:pt x="8892" y="300"/>
                    <a:pt x="8134" y="700"/>
                  </a:cubicBezTo>
                  <a:cubicBezTo>
                    <a:pt x="7755" y="700"/>
                    <a:pt x="7755" y="700"/>
                    <a:pt x="7376" y="700"/>
                  </a:cubicBezTo>
                  <a:cubicBezTo>
                    <a:pt x="5481" y="-100"/>
                    <a:pt x="3586" y="-100"/>
                    <a:pt x="1313" y="2300"/>
                  </a:cubicBezTo>
                  <a:cubicBezTo>
                    <a:pt x="-961" y="5100"/>
                    <a:pt x="176" y="10300"/>
                    <a:pt x="1313" y="13100"/>
                  </a:cubicBezTo>
                  <a:cubicBezTo>
                    <a:pt x="2828" y="17900"/>
                    <a:pt x="6618" y="21500"/>
                    <a:pt x="11165" y="21100"/>
                  </a:cubicBezTo>
                  <a:cubicBezTo>
                    <a:pt x="13439" y="20700"/>
                    <a:pt x="14197" y="19500"/>
                    <a:pt x="14197" y="17500"/>
                  </a:cubicBezTo>
                  <a:cubicBezTo>
                    <a:pt x="14576" y="17500"/>
                    <a:pt x="14576" y="17500"/>
                    <a:pt x="14576" y="17500"/>
                  </a:cubicBezTo>
                  <a:cubicBezTo>
                    <a:pt x="16092" y="14300"/>
                    <a:pt x="20639" y="8300"/>
                    <a:pt x="19123" y="3900"/>
                  </a:cubicBezTo>
                  <a:cubicBezTo>
                    <a:pt x="19123" y="3900"/>
                    <a:pt x="19502" y="3500"/>
                    <a:pt x="19502" y="3100"/>
                  </a:cubicBezTo>
                  <a:cubicBezTo>
                    <a:pt x="19881" y="1900"/>
                    <a:pt x="19502" y="300"/>
                    <a:pt x="18365" y="3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0" name="Shape 55"/>
            <p:cNvSpPr/>
            <p:nvPr/>
          </p:nvSpPr>
          <p:spPr>
            <a:xfrm>
              <a:off x="34788" y="25795"/>
              <a:ext cx="268490" cy="30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1" h="21600" extrusionOk="0">
                  <a:moveTo>
                    <a:pt x="17219" y="2979"/>
                  </a:moveTo>
                  <a:cubicBezTo>
                    <a:pt x="16826" y="2979"/>
                    <a:pt x="16826" y="2979"/>
                    <a:pt x="16826" y="2979"/>
                  </a:cubicBezTo>
                  <a:cubicBezTo>
                    <a:pt x="14470" y="1862"/>
                    <a:pt x="12114" y="2234"/>
                    <a:pt x="9757" y="1862"/>
                  </a:cubicBezTo>
                  <a:cubicBezTo>
                    <a:pt x="7401" y="1490"/>
                    <a:pt x="5437" y="372"/>
                    <a:pt x="3081" y="0"/>
                  </a:cubicBezTo>
                  <a:cubicBezTo>
                    <a:pt x="2295" y="0"/>
                    <a:pt x="1903" y="372"/>
                    <a:pt x="1510" y="1117"/>
                  </a:cubicBezTo>
                  <a:cubicBezTo>
                    <a:pt x="1117" y="1117"/>
                    <a:pt x="725" y="1117"/>
                    <a:pt x="725" y="1490"/>
                  </a:cubicBezTo>
                  <a:cubicBezTo>
                    <a:pt x="-1239" y="6703"/>
                    <a:pt x="1117" y="13034"/>
                    <a:pt x="3866" y="17503"/>
                  </a:cubicBezTo>
                  <a:cubicBezTo>
                    <a:pt x="4259" y="18248"/>
                    <a:pt x="4652" y="18621"/>
                    <a:pt x="5437" y="18993"/>
                  </a:cubicBezTo>
                  <a:cubicBezTo>
                    <a:pt x="5045" y="20110"/>
                    <a:pt x="5437" y="21600"/>
                    <a:pt x="6615" y="21600"/>
                  </a:cubicBezTo>
                  <a:cubicBezTo>
                    <a:pt x="18397" y="21228"/>
                    <a:pt x="20361" y="10800"/>
                    <a:pt x="20361" y="5586"/>
                  </a:cubicBezTo>
                  <a:cubicBezTo>
                    <a:pt x="20361" y="3724"/>
                    <a:pt x="18790" y="2979"/>
                    <a:pt x="17219" y="297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1" name="Shape 56"/>
            <p:cNvSpPr/>
            <p:nvPr/>
          </p:nvSpPr>
          <p:spPr>
            <a:xfrm>
              <a:off x="75945" y="89096"/>
              <a:ext cx="102746" cy="144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3" h="12739" extrusionOk="0">
                  <a:moveTo>
                    <a:pt x="3859" y="12739"/>
                  </a:moveTo>
                  <a:cubicBezTo>
                    <a:pt x="3859" y="12739"/>
                    <a:pt x="8441" y="6305"/>
                    <a:pt x="13023" y="3547"/>
                  </a:cubicBezTo>
                  <a:cubicBezTo>
                    <a:pt x="13023" y="3547"/>
                    <a:pt x="-8577" y="-8861"/>
                    <a:pt x="3859" y="12739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2" name="Shape 57"/>
            <p:cNvSpPr/>
            <p:nvPr/>
          </p:nvSpPr>
          <p:spPr>
            <a:xfrm>
              <a:off x="742165" y="135776"/>
              <a:ext cx="100102" cy="144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978" h="13045" extrusionOk="0">
                  <a:moveTo>
                    <a:pt x="6789" y="13045"/>
                  </a:moveTo>
                  <a:cubicBezTo>
                    <a:pt x="6789" y="13045"/>
                    <a:pt x="3703" y="6001"/>
                    <a:pt x="0" y="3184"/>
                  </a:cubicBezTo>
                  <a:cubicBezTo>
                    <a:pt x="0" y="3184"/>
                    <a:pt x="21600" y="-8555"/>
                    <a:pt x="6789" y="13045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3" name="Shape 58"/>
            <p:cNvSpPr/>
            <p:nvPr/>
          </p:nvSpPr>
          <p:spPr>
            <a:xfrm>
              <a:off x="244255" y="1101373"/>
              <a:ext cx="89559" cy="16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0385" extrusionOk="0">
                  <a:moveTo>
                    <a:pt x="20850" y="6937"/>
                  </a:moveTo>
                  <a:cubicBezTo>
                    <a:pt x="20850" y="4973"/>
                    <a:pt x="19650" y="3664"/>
                    <a:pt x="18450" y="3010"/>
                  </a:cubicBezTo>
                  <a:cubicBezTo>
                    <a:pt x="18450" y="2355"/>
                    <a:pt x="18450" y="2355"/>
                    <a:pt x="17250" y="1701"/>
                  </a:cubicBezTo>
                  <a:cubicBezTo>
                    <a:pt x="14850" y="-263"/>
                    <a:pt x="8850" y="-263"/>
                    <a:pt x="4050" y="391"/>
                  </a:cubicBezTo>
                  <a:cubicBezTo>
                    <a:pt x="450" y="1046"/>
                    <a:pt x="-750" y="3010"/>
                    <a:pt x="450" y="4973"/>
                  </a:cubicBezTo>
                  <a:cubicBezTo>
                    <a:pt x="450" y="6282"/>
                    <a:pt x="1650" y="7591"/>
                    <a:pt x="1650" y="8901"/>
                  </a:cubicBezTo>
                  <a:cubicBezTo>
                    <a:pt x="2850" y="12173"/>
                    <a:pt x="4050" y="16101"/>
                    <a:pt x="7650" y="18719"/>
                  </a:cubicBezTo>
                  <a:cubicBezTo>
                    <a:pt x="10050" y="21337"/>
                    <a:pt x="18450" y="20682"/>
                    <a:pt x="18450" y="18064"/>
                  </a:cubicBezTo>
                  <a:cubicBezTo>
                    <a:pt x="19650" y="14137"/>
                    <a:pt x="20850" y="10210"/>
                    <a:pt x="20850" y="693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" name="Shape 59"/>
            <p:cNvSpPr/>
            <p:nvPr/>
          </p:nvSpPr>
          <p:spPr>
            <a:xfrm>
              <a:off x="513992" y="1118968"/>
              <a:ext cx="8107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0" h="20970" extrusionOk="0">
                  <a:moveTo>
                    <a:pt x="16659" y="1360"/>
                  </a:moveTo>
                  <a:cubicBezTo>
                    <a:pt x="14118" y="792"/>
                    <a:pt x="12847" y="223"/>
                    <a:pt x="11577" y="223"/>
                  </a:cubicBezTo>
                  <a:cubicBezTo>
                    <a:pt x="9036" y="-345"/>
                    <a:pt x="5224" y="223"/>
                    <a:pt x="3953" y="1360"/>
                  </a:cubicBezTo>
                  <a:cubicBezTo>
                    <a:pt x="-1129" y="5339"/>
                    <a:pt x="141" y="10455"/>
                    <a:pt x="141" y="15002"/>
                  </a:cubicBezTo>
                  <a:cubicBezTo>
                    <a:pt x="1412" y="15571"/>
                    <a:pt x="1412" y="16139"/>
                    <a:pt x="2683" y="16707"/>
                  </a:cubicBezTo>
                  <a:cubicBezTo>
                    <a:pt x="2683" y="17276"/>
                    <a:pt x="2683" y="17276"/>
                    <a:pt x="2683" y="17844"/>
                  </a:cubicBezTo>
                  <a:cubicBezTo>
                    <a:pt x="2683" y="17844"/>
                    <a:pt x="2683" y="17844"/>
                    <a:pt x="2683" y="18413"/>
                  </a:cubicBezTo>
                  <a:cubicBezTo>
                    <a:pt x="2683" y="18981"/>
                    <a:pt x="2683" y="19550"/>
                    <a:pt x="3953" y="20118"/>
                  </a:cubicBezTo>
                  <a:cubicBezTo>
                    <a:pt x="6494" y="21255"/>
                    <a:pt x="10306" y="21255"/>
                    <a:pt x="12847" y="20118"/>
                  </a:cubicBezTo>
                  <a:cubicBezTo>
                    <a:pt x="14118" y="18981"/>
                    <a:pt x="14118" y="17844"/>
                    <a:pt x="15389" y="16707"/>
                  </a:cubicBezTo>
                  <a:cubicBezTo>
                    <a:pt x="17930" y="15002"/>
                    <a:pt x="19200" y="12729"/>
                    <a:pt x="19200" y="9887"/>
                  </a:cubicBezTo>
                  <a:cubicBezTo>
                    <a:pt x="20471" y="7044"/>
                    <a:pt x="20471" y="3634"/>
                    <a:pt x="16659" y="136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" name="Shape 60"/>
            <p:cNvSpPr/>
            <p:nvPr/>
          </p:nvSpPr>
          <p:spPr>
            <a:xfrm>
              <a:off x="892249" y="960470"/>
              <a:ext cx="80912" cy="170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0845" extrusionOk="0">
                  <a:moveTo>
                    <a:pt x="18900" y="1786"/>
                  </a:moveTo>
                  <a:cubicBezTo>
                    <a:pt x="17550" y="-120"/>
                    <a:pt x="12150" y="-755"/>
                    <a:pt x="8100" y="1151"/>
                  </a:cubicBezTo>
                  <a:cubicBezTo>
                    <a:pt x="1350" y="3692"/>
                    <a:pt x="0" y="8139"/>
                    <a:pt x="0" y="11951"/>
                  </a:cubicBezTo>
                  <a:cubicBezTo>
                    <a:pt x="0" y="14492"/>
                    <a:pt x="1350" y="16398"/>
                    <a:pt x="2700" y="18304"/>
                  </a:cubicBezTo>
                  <a:cubicBezTo>
                    <a:pt x="4050" y="20210"/>
                    <a:pt x="5400" y="20210"/>
                    <a:pt x="8100" y="20845"/>
                  </a:cubicBezTo>
                  <a:cubicBezTo>
                    <a:pt x="8100" y="20845"/>
                    <a:pt x="9450" y="20845"/>
                    <a:pt x="9450" y="20210"/>
                  </a:cubicBezTo>
                  <a:cubicBezTo>
                    <a:pt x="9450" y="20210"/>
                    <a:pt x="9450" y="20210"/>
                    <a:pt x="10800" y="20210"/>
                  </a:cubicBezTo>
                  <a:cubicBezTo>
                    <a:pt x="10800" y="19574"/>
                    <a:pt x="12150" y="19574"/>
                    <a:pt x="13500" y="18939"/>
                  </a:cubicBezTo>
                  <a:cubicBezTo>
                    <a:pt x="17550" y="17033"/>
                    <a:pt x="18900" y="13221"/>
                    <a:pt x="20250" y="10680"/>
                  </a:cubicBezTo>
                  <a:cubicBezTo>
                    <a:pt x="21600" y="7504"/>
                    <a:pt x="21600" y="4327"/>
                    <a:pt x="18900" y="178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6" name="Shape 61"/>
            <p:cNvSpPr/>
            <p:nvPr/>
          </p:nvSpPr>
          <p:spPr>
            <a:xfrm>
              <a:off x="121475" y="530724"/>
              <a:ext cx="751512" cy="30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0747" extrusionOk="0">
                  <a:moveTo>
                    <a:pt x="19837" y="1237"/>
                  </a:moveTo>
                  <a:cubicBezTo>
                    <a:pt x="19690" y="1586"/>
                    <a:pt x="19543" y="1586"/>
                    <a:pt x="19543" y="1934"/>
                  </a:cubicBezTo>
                  <a:cubicBezTo>
                    <a:pt x="17192" y="10992"/>
                    <a:pt x="13371" y="14127"/>
                    <a:pt x="9257" y="14824"/>
                  </a:cubicBezTo>
                  <a:cubicBezTo>
                    <a:pt x="7641" y="15173"/>
                    <a:pt x="5878" y="14476"/>
                    <a:pt x="4261" y="13779"/>
                  </a:cubicBezTo>
                  <a:cubicBezTo>
                    <a:pt x="2645" y="12734"/>
                    <a:pt x="1175" y="9599"/>
                    <a:pt x="0" y="7160"/>
                  </a:cubicBezTo>
                  <a:cubicBezTo>
                    <a:pt x="0" y="7160"/>
                    <a:pt x="0" y="7160"/>
                    <a:pt x="0" y="7160"/>
                  </a:cubicBezTo>
                  <a:cubicBezTo>
                    <a:pt x="881" y="10644"/>
                    <a:pt x="2057" y="13082"/>
                    <a:pt x="3526" y="15173"/>
                  </a:cubicBezTo>
                  <a:cubicBezTo>
                    <a:pt x="5290" y="17611"/>
                    <a:pt x="6759" y="18308"/>
                    <a:pt x="8816" y="18308"/>
                  </a:cubicBezTo>
                  <a:cubicBezTo>
                    <a:pt x="10726" y="17960"/>
                    <a:pt x="12490" y="17263"/>
                    <a:pt x="14106" y="15870"/>
                  </a:cubicBezTo>
                  <a:cubicBezTo>
                    <a:pt x="13812" y="16218"/>
                    <a:pt x="13518" y="16566"/>
                    <a:pt x="13078" y="16915"/>
                  </a:cubicBezTo>
                  <a:cubicBezTo>
                    <a:pt x="11755" y="18308"/>
                    <a:pt x="10433" y="19005"/>
                    <a:pt x="9110" y="19353"/>
                  </a:cubicBezTo>
                  <a:cubicBezTo>
                    <a:pt x="8229" y="19353"/>
                    <a:pt x="7494" y="18657"/>
                    <a:pt x="6759" y="18657"/>
                  </a:cubicBezTo>
                  <a:cubicBezTo>
                    <a:pt x="6024" y="18308"/>
                    <a:pt x="5437" y="17611"/>
                    <a:pt x="4702" y="17263"/>
                  </a:cubicBezTo>
                  <a:cubicBezTo>
                    <a:pt x="4555" y="17263"/>
                    <a:pt x="4408" y="17263"/>
                    <a:pt x="4408" y="17611"/>
                  </a:cubicBezTo>
                  <a:cubicBezTo>
                    <a:pt x="5290" y="20050"/>
                    <a:pt x="7053" y="20747"/>
                    <a:pt x="8375" y="20747"/>
                  </a:cubicBezTo>
                  <a:cubicBezTo>
                    <a:pt x="9992" y="20747"/>
                    <a:pt x="11902" y="20747"/>
                    <a:pt x="13518" y="19702"/>
                  </a:cubicBezTo>
                  <a:cubicBezTo>
                    <a:pt x="15281" y="18308"/>
                    <a:pt x="17045" y="16218"/>
                    <a:pt x="18514" y="13431"/>
                  </a:cubicBezTo>
                  <a:cubicBezTo>
                    <a:pt x="20130" y="10295"/>
                    <a:pt x="20718" y="6811"/>
                    <a:pt x="21306" y="2282"/>
                  </a:cubicBezTo>
                  <a:cubicBezTo>
                    <a:pt x="21600" y="-156"/>
                    <a:pt x="20130" y="-853"/>
                    <a:pt x="19837" y="123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" name="Shape 62"/>
            <p:cNvSpPr/>
            <p:nvPr/>
          </p:nvSpPr>
          <p:spPr>
            <a:xfrm>
              <a:off x="358598" y="823828"/>
              <a:ext cx="78320" cy="7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0" h="20460" extrusionOk="0">
                  <a:moveTo>
                    <a:pt x="210" y="11010"/>
                  </a:moveTo>
                  <a:cubicBezTo>
                    <a:pt x="-1140" y="4260"/>
                    <a:pt x="4260" y="210"/>
                    <a:pt x="9660" y="210"/>
                  </a:cubicBezTo>
                  <a:cubicBezTo>
                    <a:pt x="15060" y="-1140"/>
                    <a:pt x="20460" y="4260"/>
                    <a:pt x="20460" y="9660"/>
                  </a:cubicBezTo>
                  <a:cubicBezTo>
                    <a:pt x="20460" y="15060"/>
                    <a:pt x="16410" y="20460"/>
                    <a:pt x="11010" y="20460"/>
                  </a:cubicBezTo>
                  <a:cubicBezTo>
                    <a:pt x="4260" y="20460"/>
                    <a:pt x="210" y="16410"/>
                    <a:pt x="210" y="11010"/>
                  </a:cubicBezTo>
                  <a:close/>
                </a:path>
              </a:pathLst>
            </a:custGeom>
            <a:solidFill>
              <a:srgbClr val="FFE5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" name="Shape 63"/>
            <p:cNvSpPr/>
            <p:nvPr/>
          </p:nvSpPr>
          <p:spPr>
            <a:xfrm>
              <a:off x="610481" y="829007"/>
              <a:ext cx="276843" cy="217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18510" extrusionOk="0">
                  <a:moveTo>
                    <a:pt x="16649" y="2283"/>
                  </a:moveTo>
                  <a:cubicBezTo>
                    <a:pt x="16256" y="9777"/>
                    <a:pt x="6438" y="15067"/>
                    <a:pt x="940" y="15949"/>
                  </a:cubicBezTo>
                  <a:cubicBezTo>
                    <a:pt x="-238" y="15949"/>
                    <a:pt x="-238" y="17712"/>
                    <a:pt x="547" y="18153"/>
                  </a:cubicBezTo>
                  <a:cubicBezTo>
                    <a:pt x="9580" y="20357"/>
                    <a:pt x="18613" y="11982"/>
                    <a:pt x="20969" y="2724"/>
                  </a:cubicBezTo>
                  <a:cubicBezTo>
                    <a:pt x="21362" y="-362"/>
                    <a:pt x="17042" y="-1243"/>
                    <a:pt x="16649" y="228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9" name="Shape 64"/>
            <p:cNvSpPr/>
            <p:nvPr/>
          </p:nvSpPr>
          <p:spPr>
            <a:xfrm>
              <a:off x="929134" y="351453"/>
              <a:ext cx="186188" cy="2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0521" extrusionOk="0">
                  <a:moveTo>
                    <a:pt x="15762" y="1196"/>
                  </a:moveTo>
                  <a:cubicBezTo>
                    <a:pt x="15178" y="464"/>
                    <a:pt x="13427" y="-634"/>
                    <a:pt x="13427" y="464"/>
                  </a:cubicBezTo>
                  <a:cubicBezTo>
                    <a:pt x="15178" y="3393"/>
                    <a:pt x="16930" y="7786"/>
                    <a:pt x="16930" y="10715"/>
                  </a:cubicBezTo>
                  <a:cubicBezTo>
                    <a:pt x="17513" y="14010"/>
                    <a:pt x="13427" y="15108"/>
                    <a:pt x="9924" y="16573"/>
                  </a:cubicBezTo>
                  <a:cubicBezTo>
                    <a:pt x="8173" y="14742"/>
                    <a:pt x="4670" y="12546"/>
                    <a:pt x="1751" y="14010"/>
                  </a:cubicBezTo>
                  <a:cubicBezTo>
                    <a:pt x="1751" y="14010"/>
                    <a:pt x="0" y="14742"/>
                    <a:pt x="0" y="14742"/>
                  </a:cubicBezTo>
                  <a:cubicBezTo>
                    <a:pt x="584" y="16207"/>
                    <a:pt x="5838" y="16939"/>
                    <a:pt x="6422" y="18769"/>
                  </a:cubicBezTo>
                  <a:cubicBezTo>
                    <a:pt x="6422" y="20234"/>
                    <a:pt x="8173" y="20966"/>
                    <a:pt x="9924" y="20234"/>
                  </a:cubicBezTo>
                  <a:cubicBezTo>
                    <a:pt x="15178" y="18403"/>
                    <a:pt x="20432" y="15108"/>
                    <a:pt x="21016" y="11813"/>
                  </a:cubicBezTo>
                  <a:cubicBezTo>
                    <a:pt x="21600" y="8152"/>
                    <a:pt x="17513" y="4491"/>
                    <a:pt x="15762" y="119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0" name="Shape 65"/>
            <p:cNvSpPr/>
            <p:nvPr/>
          </p:nvSpPr>
          <p:spPr>
            <a:xfrm>
              <a:off x="155839" y="563877"/>
              <a:ext cx="118323" cy="60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19381" extrusionOk="0">
                  <a:moveTo>
                    <a:pt x="17712" y="2077"/>
                  </a:moveTo>
                  <a:cubicBezTo>
                    <a:pt x="15120" y="415"/>
                    <a:pt x="12528" y="415"/>
                    <a:pt x="9936" y="415"/>
                  </a:cubicBezTo>
                  <a:cubicBezTo>
                    <a:pt x="7344" y="415"/>
                    <a:pt x="3888" y="-1246"/>
                    <a:pt x="1296" y="2077"/>
                  </a:cubicBezTo>
                  <a:cubicBezTo>
                    <a:pt x="-432" y="5400"/>
                    <a:pt x="-432" y="8723"/>
                    <a:pt x="1296" y="12046"/>
                  </a:cubicBezTo>
                  <a:cubicBezTo>
                    <a:pt x="3024" y="15369"/>
                    <a:pt x="5616" y="15369"/>
                    <a:pt x="8208" y="17031"/>
                  </a:cubicBezTo>
                  <a:cubicBezTo>
                    <a:pt x="10800" y="18692"/>
                    <a:pt x="14256" y="20354"/>
                    <a:pt x="16848" y="18692"/>
                  </a:cubicBezTo>
                  <a:cubicBezTo>
                    <a:pt x="20304" y="17031"/>
                    <a:pt x="21168" y="5400"/>
                    <a:pt x="17712" y="2077"/>
                  </a:cubicBezTo>
                  <a:close/>
                </a:path>
              </a:pathLst>
            </a:custGeom>
            <a:solidFill>
              <a:srgbClr val="F8BAB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" name="Shape 66"/>
            <p:cNvSpPr/>
            <p:nvPr/>
          </p:nvSpPr>
          <p:spPr>
            <a:xfrm>
              <a:off x="544214" y="605188"/>
              <a:ext cx="117039" cy="5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7" h="18933" extrusionOk="0">
                  <a:moveTo>
                    <a:pt x="13636" y="656"/>
                  </a:moveTo>
                  <a:cubicBezTo>
                    <a:pt x="9482" y="656"/>
                    <a:pt x="3667" y="-2667"/>
                    <a:pt x="344" y="5641"/>
                  </a:cubicBezTo>
                  <a:cubicBezTo>
                    <a:pt x="-487" y="7302"/>
                    <a:pt x="344" y="12287"/>
                    <a:pt x="1174" y="13948"/>
                  </a:cubicBezTo>
                  <a:cubicBezTo>
                    <a:pt x="2836" y="17271"/>
                    <a:pt x="5328" y="17271"/>
                    <a:pt x="6990" y="18933"/>
                  </a:cubicBezTo>
                  <a:cubicBezTo>
                    <a:pt x="10313" y="18933"/>
                    <a:pt x="12805" y="18933"/>
                    <a:pt x="15298" y="17271"/>
                  </a:cubicBezTo>
                  <a:cubicBezTo>
                    <a:pt x="21113" y="15610"/>
                    <a:pt x="19451" y="-1006"/>
                    <a:pt x="13636" y="656"/>
                  </a:cubicBezTo>
                  <a:close/>
                </a:path>
              </a:pathLst>
            </a:custGeom>
            <a:solidFill>
              <a:srgbClr val="F8BAB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2" name="Shape 67"/>
            <p:cNvSpPr/>
            <p:nvPr/>
          </p:nvSpPr>
          <p:spPr>
            <a:xfrm>
              <a:off x="693059" y="522492"/>
              <a:ext cx="76716" cy="2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8" h="18557" extrusionOk="0">
                  <a:moveTo>
                    <a:pt x="2105" y="18557"/>
                  </a:moveTo>
                  <a:cubicBezTo>
                    <a:pt x="4646" y="18557"/>
                    <a:pt x="21164" y="14957"/>
                    <a:pt x="18623" y="4157"/>
                  </a:cubicBezTo>
                  <a:cubicBezTo>
                    <a:pt x="17352" y="-3043"/>
                    <a:pt x="9729" y="557"/>
                    <a:pt x="7187" y="4157"/>
                  </a:cubicBezTo>
                  <a:cubicBezTo>
                    <a:pt x="5917" y="4157"/>
                    <a:pt x="3376" y="4157"/>
                    <a:pt x="834" y="7757"/>
                  </a:cubicBezTo>
                  <a:cubicBezTo>
                    <a:pt x="-436" y="7757"/>
                    <a:pt x="-436" y="18557"/>
                    <a:pt x="2105" y="18557"/>
                  </a:cubicBezTo>
                  <a:cubicBezTo>
                    <a:pt x="2105" y="18557"/>
                    <a:pt x="834" y="18557"/>
                    <a:pt x="2105" y="18557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3" name="Shape 68"/>
            <p:cNvSpPr/>
            <p:nvPr/>
          </p:nvSpPr>
          <p:spPr>
            <a:xfrm>
              <a:off x="689646" y="574370"/>
              <a:ext cx="63154" cy="37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3" h="19443" extrusionOk="0">
                  <a:moveTo>
                    <a:pt x="1682" y="8643"/>
                  </a:moveTo>
                  <a:cubicBezTo>
                    <a:pt x="6310" y="11343"/>
                    <a:pt x="10939" y="14043"/>
                    <a:pt x="15567" y="19443"/>
                  </a:cubicBezTo>
                  <a:cubicBezTo>
                    <a:pt x="18653" y="19443"/>
                    <a:pt x="20196" y="11343"/>
                    <a:pt x="17110" y="11343"/>
                  </a:cubicBezTo>
                  <a:cubicBezTo>
                    <a:pt x="12482" y="8643"/>
                    <a:pt x="7853" y="3243"/>
                    <a:pt x="3225" y="543"/>
                  </a:cubicBezTo>
                  <a:cubicBezTo>
                    <a:pt x="139" y="-2157"/>
                    <a:pt x="-1404" y="5943"/>
                    <a:pt x="1682" y="8643"/>
                  </a:cubicBezTo>
                  <a:cubicBezTo>
                    <a:pt x="3225" y="8643"/>
                    <a:pt x="139" y="5943"/>
                    <a:pt x="1682" y="8643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4" name="Shape 69"/>
            <p:cNvSpPr/>
            <p:nvPr/>
          </p:nvSpPr>
          <p:spPr>
            <a:xfrm>
              <a:off x="675758" y="626518"/>
              <a:ext cx="46382" cy="3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17287" extrusionOk="0">
                  <a:moveTo>
                    <a:pt x="1626" y="8643"/>
                  </a:moveTo>
                  <a:cubicBezTo>
                    <a:pt x="5553" y="11343"/>
                    <a:pt x="9481" y="16743"/>
                    <a:pt x="13408" y="16743"/>
                  </a:cubicBezTo>
                  <a:cubicBezTo>
                    <a:pt x="17335" y="19443"/>
                    <a:pt x="19299" y="11343"/>
                    <a:pt x="15372" y="8643"/>
                  </a:cubicBezTo>
                  <a:cubicBezTo>
                    <a:pt x="11444" y="8643"/>
                    <a:pt x="9481" y="3243"/>
                    <a:pt x="5553" y="543"/>
                  </a:cubicBezTo>
                  <a:cubicBezTo>
                    <a:pt x="1626" y="-2157"/>
                    <a:pt x="-2301" y="5943"/>
                    <a:pt x="1626" y="8643"/>
                  </a:cubicBezTo>
                  <a:cubicBezTo>
                    <a:pt x="3590" y="8643"/>
                    <a:pt x="-337" y="5943"/>
                    <a:pt x="1626" y="8643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5" name="Shape 70"/>
            <p:cNvSpPr/>
            <p:nvPr/>
          </p:nvSpPr>
          <p:spPr>
            <a:xfrm>
              <a:off x="85476" y="435348"/>
              <a:ext cx="71124" cy="4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0" h="20015" extrusionOk="0">
                  <a:moveTo>
                    <a:pt x="2822" y="0"/>
                  </a:moveTo>
                  <a:cubicBezTo>
                    <a:pt x="122" y="0"/>
                    <a:pt x="-1228" y="6480"/>
                    <a:pt x="1472" y="8640"/>
                  </a:cubicBezTo>
                  <a:cubicBezTo>
                    <a:pt x="6872" y="10800"/>
                    <a:pt x="10922" y="12960"/>
                    <a:pt x="14972" y="19440"/>
                  </a:cubicBezTo>
                  <a:cubicBezTo>
                    <a:pt x="16322" y="21600"/>
                    <a:pt x="20372" y="17280"/>
                    <a:pt x="17672" y="12960"/>
                  </a:cubicBezTo>
                  <a:cubicBezTo>
                    <a:pt x="13622" y="6480"/>
                    <a:pt x="8222" y="4320"/>
                    <a:pt x="2822" y="0"/>
                  </a:cubicBezTo>
                  <a:cubicBezTo>
                    <a:pt x="1472" y="0"/>
                    <a:pt x="8222" y="4320"/>
                    <a:pt x="2822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" name="Shape 71"/>
            <p:cNvSpPr/>
            <p:nvPr/>
          </p:nvSpPr>
          <p:spPr>
            <a:xfrm>
              <a:off x="96588" y="500921"/>
              <a:ext cx="48696" cy="27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721" h="16538" extrusionOk="0">
                  <a:moveTo>
                    <a:pt x="10719" y="16538"/>
                  </a:moveTo>
                  <a:cubicBezTo>
                    <a:pt x="17469" y="16538"/>
                    <a:pt x="5319" y="-5062"/>
                    <a:pt x="1269" y="1109"/>
                  </a:cubicBezTo>
                  <a:cubicBezTo>
                    <a:pt x="-4131" y="7281"/>
                    <a:pt x="9369" y="16538"/>
                    <a:pt x="10719" y="16538"/>
                  </a:cubicBezTo>
                  <a:cubicBezTo>
                    <a:pt x="12069" y="16538"/>
                    <a:pt x="10719" y="16538"/>
                    <a:pt x="10719" y="16538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7" name="Shape 72"/>
            <p:cNvSpPr/>
            <p:nvPr/>
          </p:nvSpPr>
          <p:spPr>
            <a:xfrm>
              <a:off x="109267" y="554907"/>
              <a:ext cx="46496" cy="25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extrusionOk="0">
                  <a:moveTo>
                    <a:pt x="16015" y="0"/>
                  </a:moveTo>
                  <a:cubicBezTo>
                    <a:pt x="11695" y="4320"/>
                    <a:pt x="3055" y="0"/>
                    <a:pt x="895" y="8640"/>
                  </a:cubicBezTo>
                  <a:cubicBezTo>
                    <a:pt x="-1265" y="12960"/>
                    <a:pt x="895" y="21600"/>
                    <a:pt x="3055" y="21600"/>
                  </a:cubicBezTo>
                  <a:cubicBezTo>
                    <a:pt x="7375" y="17280"/>
                    <a:pt x="13855" y="17280"/>
                    <a:pt x="16015" y="12960"/>
                  </a:cubicBezTo>
                  <a:cubicBezTo>
                    <a:pt x="20335" y="12960"/>
                    <a:pt x="20335" y="0"/>
                    <a:pt x="16015" y="0"/>
                  </a:cubicBezTo>
                  <a:cubicBezTo>
                    <a:pt x="13855" y="0"/>
                    <a:pt x="18175" y="0"/>
                    <a:pt x="16015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8" name="Shape 73"/>
            <p:cNvSpPr/>
            <p:nvPr/>
          </p:nvSpPr>
          <p:spPr>
            <a:xfrm>
              <a:off x="334712" y="575258"/>
              <a:ext cx="153111" cy="6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9" h="21600" extrusionOk="0">
                  <a:moveTo>
                    <a:pt x="13835" y="21600"/>
                  </a:moveTo>
                  <a:cubicBezTo>
                    <a:pt x="13835" y="21600"/>
                    <a:pt x="13138" y="21600"/>
                    <a:pt x="13138" y="21600"/>
                  </a:cubicBezTo>
                  <a:cubicBezTo>
                    <a:pt x="11745" y="21600"/>
                    <a:pt x="11048" y="19800"/>
                    <a:pt x="10351" y="18000"/>
                  </a:cubicBezTo>
                  <a:cubicBezTo>
                    <a:pt x="8958" y="19800"/>
                    <a:pt x="8261" y="19800"/>
                    <a:pt x="7564" y="21600"/>
                  </a:cubicBezTo>
                  <a:cubicBezTo>
                    <a:pt x="6867" y="21600"/>
                    <a:pt x="6867" y="21600"/>
                    <a:pt x="6171" y="21600"/>
                  </a:cubicBezTo>
                  <a:cubicBezTo>
                    <a:pt x="4080" y="21600"/>
                    <a:pt x="1990" y="18000"/>
                    <a:pt x="1293" y="12600"/>
                  </a:cubicBezTo>
                  <a:cubicBezTo>
                    <a:pt x="596" y="10800"/>
                    <a:pt x="-797" y="5400"/>
                    <a:pt x="596" y="1800"/>
                  </a:cubicBezTo>
                  <a:cubicBezTo>
                    <a:pt x="1293" y="0"/>
                    <a:pt x="1293" y="0"/>
                    <a:pt x="1990" y="0"/>
                  </a:cubicBezTo>
                  <a:cubicBezTo>
                    <a:pt x="1990" y="0"/>
                    <a:pt x="2687" y="1800"/>
                    <a:pt x="3384" y="1800"/>
                  </a:cubicBezTo>
                  <a:cubicBezTo>
                    <a:pt x="3384" y="1800"/>
                    <a:pt x="3384" y="3600"/>
                    <a:pt x="3384" y="5400"/>
                  </a:cubicBezTo>
                  <a:cubicBezTo>
                    <a:pt x="3384" y="7200"/>
                    <a:pt x="4080" y="9000"/>
                    <a:pt x="4080" y="10800"/>
                  </a:cubicBezTo>
                  <a:cubicBezTo>
                    <a:pt x="4777" y="12600"/>
                    <a:pt x="5474" y="12600"/>
                    <a:pt x="6171" y="12600"/>
                  </a:cubicBezTo>
                  <a:cubicBezTo>
                    <a:pt x="6867" y="12600"/>
                    <a:pt x="7564" y="12600"/>
                    <a:pt x="7564" y="12600"/>
                  </a:cubicBezTo>
                  <a:cubicBezTo>
                    <a:pt x="8261" y="10800"/>
                    <a:pt x="8958" y="10800"/>
                    <a:pt x="8958" y="9000"/>
                  </a:cubicBezTo>
                  <a:cubicBezTo>
                    <a:pt x="9655" y="9000"/>
                    <a:pt x="9655" y="7200"/>
                    <a:pt x="10351" y="7200"/>
                  </a:cubicBezTo>
                  <a:cubicBezTo>
                    <a:pt x="11048" y="7200"/>
                    <a:pt x="11745" y="9000"/>
                    <a:pt x="12442" y="10800"/>
                  </a:cubicBezTo>
                  <a:cubicBezTo>
                    <a:pt x="12442" y="12600"/>
                    <a:pt x="13138" y="14400"/>
                    <a:pt x="14532" y="14400"/>
                  </a:cubicBezTo>
                  <a:cubicBezTo>
                    <a:pt x="15229" y="14400"/>
                    <a:pt x="16622" y="12600"/>
                    <a:pt x="17319" y="9000"/>
                  </a:cubicBezTo>
                  <a:cubicBezTo>
                    <a:pt x="17319" y="9000"/>
                    <a:pt x="17319" y="9000"/>
                    <a:pt x="17319" y="9000"/>
                  </a:cubicBezTo>
                  <a:cubicBezTo>
                    <a:pt x="17319" y="5400"/>
                    <a:pt x="18016" y="1800"/>
                    <a:pt x="18713" y="1800"/>
                  </a:cubicBezTo>
                  <a:cubicBezTo>
                    <a:pt x="19409" y="1800"/>
                    <a:pt x="19409" y="3600"/>
                    <a:pt x="20106" y="3600"/>
                  </a:cubicBezTo>
                  <a:cubicBezTo>
                    <a:pt x="20803" y="5400"/>
                    <a:pt x="20803" y="9000"/>
                    <a:pt x="20106" y="12600"/>
                  </a:cubicBezTo>
                  <a:cubicBezTo>
                    <a:pt x="18713" y="18000"/>
                    <a:pt x="16622" y="21600"/>
                    <a:pt x="14532" y="21600"/>
                  </a:cubicBezTo>
                  <a:cubicBezTo>
                    <a:pt x="14532" y="21600"/>
                    <a:pt x="13835" y="21600"/>
                    <a:pt x="13835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9" name="Shape 74"/>
            <p:cNvSpPr/>
            <p:nvPr/>
          </p:nvSpPr>
          <p:spPr>
            <a:xfrm>
              <a:off x="199061" y="482408"/>
              <a:ext cx="88420" cy="103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extrusionOk="0">
                  <a:moveTo>
                    <a:pt x="10800" y="0"/>
                  </a:moveTo>
                  <a:cubicBezTo>
                    <a:pt x="10800" y="0"/>
                    <a:pt x="9600" y="0"/>
                    <a:pt x="9600" y="0"/>
                  </a:cubicBezTo>
                  <a:cubicBezTo>
                    <a:pt x="10800" y="1080"/>
                    <a:pt x="10800" y="2160"/>
                    <a:pt x="10800" y="3240"/>
                  </a:cubicBezTo>
                  <a:cubicBezTo>
                    <a:pt x="10800" y="5400"/>
                    <a:pt x="9600" y="7560"/>
                    <a:pt x="7200" y="7560"/>
                  </a:cubicBezTo>
                  <a:cubicBezTo>
                    <a:pt x="4800" y="7560"/>
                    <a:pt x="3600" y="5400"/>
                    <a:pt x="2400" y="4320"/>
                  </a:cubicBezTo>
                  <a:cubicBezTo>
                    <a:pt x="1200" y="5400"/>
                    <a:pt x="0" y="7560"/>
                    <a:pt x="0" y="10800"/>
                  </a:cubicBezTo>
                  <a:cubicBezTo>
                    <a:pt x="0" y="16200"/>
                    <a:pt x="3600" y="21600"/>
                    <a:pt x="9600" y="21600"/>
                  </a:cubicBezTo>
                  <a:cubicBezTo>
                    <a:pt x="15600" y="21600"/>
                    <a:pt x="20400" y="17280"/>
                    <a:pt x="20400" y="10800"/>
                  </a:cubicBezTo>
                  <a:cubicBezTo>
                    <a:pt x="21600" y="5400"/>
                    <a:pt x="16800" y="0"/>
                    <a:pt x="10800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0" name="Shape 75"/>
            <p:cNvSpPr/>
            <p:nvPr/>
          </p:nvSpPr>
          <p:spPr>
            <a:xfrm>
              <a:off x="351973" y="809288"/>
              <a:ext cx="93615" cy="97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79" h="21600" extrusionOk="0">
                  <a:moveTo>
                    <a:pt x="8221" y="21600"/>
                  </a:moveTo>
                  <a:cubicBezTo>
                    <a:pt x="-2147" y="21600"/>
                    <a:pt x="-3011" y="1137"/>
                    <a:pt x="7357" y="0"/>
                  </a:cubicBezTo>
                  <a:cubicBezTo>
                    <a:pt x="17725" y="0"/>
                    <a:pt x="18589" y="20463"/>
                    <a:pt x="8221" y="21600"/>
                  </a:cubicBezTo>
                  <a:cubicBezTo>
                    <a:pt x="3901" y="21600"/>
                    <a:pt x="8221" y="21600"/>
                    <a:pt x="8221" y="21600"/>
                  </a:cubicBezTo>
                  <a:close/>
                  <a:moveTo>
                    <a:pt x="7357" y="3410"/>
                  </a:moveTo>
                  <a:cubicBezTo>
                    <a:pt x="445" y="4547"/>
                    <a:pt x="1309" y="18189"/>
                    <a:pt x="8221" y="17052"/>
                  </a:cubicBezTo>
                  <a:cubicBezTo>
                    <a:pt x="14269" y="17052"/>
                    <a:pt x="14269" y="3410"/>
                    <a:pt x="7357" y="3410"/>
                  </a:cubicBezTo>
                  <a:cubicBezTo>
                    <a:pt x="4765" y="4547"/>
                    <a:pt x="7357" y="3410"/>
                    <a:pt x="7357" y="3410"/>
                  </a:cubicBezTo>
                  <a:close/>
                </a:path>
              </a:pathLst>
            </a:custGeom>
            <a:solidFill>
              <a:srgbClr val="E691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1" name="Shape 76"/>
            <p:cNvSpPr/>
            <p:nvPr/>
          </p:nvSpPr>
          <p:spPr>
            <a:xfrm>
              <a:off x="372222" y="839489"/>
              <a:ext cx="50239" cy="4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24" h="19416" extrusionOk="0">
                  <a:moveTo>
                    <a:pt x="7490" y="19416"/>
                  </a:moveTo>
                  <a:cubicBezTo>
                    <a:pt x="4167" y="19416"/>
                    <a:pt x="-4141" y="12216"/>
                    <a:pt x="2505" y="9816"/>
                  </a:cubicBezTo>
                  <a:cubicBezTo>
                    <a:pt x="5828" y="9816"/>
                    <a:pt x="12474" y="14616"/>
                    <a:pt x="10813" y="5016"/>
                  </a:cubicBezTo>
                  <a:cubicBezTo>
                    <a:pt x="9151" y="216"/>
                    <a:pt x="14136" y="-2184"/>
                    <a:pt x="15797" y="2616"/>
                  </a:cubicBezTo>
                  <a:cubicBezTo>
                    <a:pt x="17459" y="9816"/>
                    <a:pt x="12474" y="19416"/>
                    <a:pt x="7490" y="19416"/>
                  </a:cubicBezTo>
                  <a:cubicBezTo>
                    <a:pt x="5828" y="19416"/>
                    <a:pt x="7490" y="19416"/>
                    <a:pt x="7490" y="19416"/>
                  </a:cubicBezTo>
                  <a:close/>
                </a:path>
              </a:pathLst>
            </a:custGeom>
            <a:solidFill>
              <a:srgbClr val="E691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2" name="Shape 77"/>
            <p:cNvSpPr/>
            <p:nvPr/>
          </p:nvSpPr>
          <p:spPr>
            <a:xfrm>
              <a:off x="0" y="0"/>
              <a:ext cx="1161508" cy="134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423" extrusionOk="0">
                  <a:moveTo>
                    <a:pt x="20632" y="2057"/>
                  </a:moveTo>
                  <a:cubicBezTo>
                    <a:pt x="19978" y="1478"/>
                    <a:pt x="18856" y="1478"/>
                    <a:pt x="18014" y="1892"/>
                  </a:cubicBezTo>
                  <a:cubicBezTo>
                    <a:pt x="17173" y="2223"/>
                    <a:pt x="16799" y="2968"/>
                    <a:pt x="16799" y="3795"/>
                  </a:cubicBezTo>
                  <a:cubicBezTo>
                    <a:pt x="16799" y="4457"/>
                    <a:pt x="16986" y="5120"/>
                    <a:pt x="17266" y="5782"/>
                  </a:cubicBezTo>
                  <a:cubicBezTo>
                    <a:pt x="17453" y="6278"/>
                    <a:pt x="18108" y="7106"/>
                    <a:pt x="17921" y="7685"/>
                  </a:cubicBezTo>
                  <a:cubicBezTo>
                    <a:pt x="17734" y="8430"/>
                    <a:pt x="16238" y="8347"/>
                    <a:pt x="15677" y="8181"/>
                  </a:cubicBezTo>
                  <a:cubicBezTo>
                    <a:pt x="15303" y="8099"/>
                    <a:pt x="15396" y="8181"/>
                    <a:pt x="15396" y="7850"/>
                  </a:cubicBezTo>
                  <a:cubicBezTo>
                    <a:pt x="15303" y="7602"/>
                    <a:pt x="15303" y="7354"/>
                    <a:pt x="15209" y="7106"/>
                  </a:cubicBezTo>
                  <a:cubicBezTo>
                    <a:pt x="15116" y="6692"/>
                    <a:pt x="14835" y="6113"/>
                    <a:pt x="15022" y="5782"/>
                  </a:cubicBezTo>
                  <a:cubicBezTo>
                    <a:pt x="15116" y="5451"/>
                    <a:pt x="15583" y="5037"/>
                    <a:pt x="15770" y="4788"/>
                  </a:cubicBezTo>
                  <a:cubicBezTo>
                    <a:pt x="15957" y="4292"/>
                    <a:pt x="16238" y="3878"/>
                    <a:pt x="16331" y="3382"/>
                  </a:cubicBezTo>
                  <a:cubicBezTo>
                    <a:pt x="16518" y="2802"/>
                    <a:pt x="16986" y="1478"/>
                    <a:pt x="16238" y="1064"/>
                  </a:cubicBezTo>
                  <a:cubicBezTo>
                    <a:pt x="15583" y="733"/>
                    <a:pt x="14181" y="899"/>
                    <a:pt x="13339" y="981"/>
                  </a:cubicBezTo>
                  <a:cubicBezTo>
                    <a:pt x="12871" y="981"/>
                    <a:pt x="12310" y="1230"/>
                    <a:pt x="11843" y="1230"/>
                  </a:cubicBezTo>
                  <a:cubicBezTo>
                    <a:pt x="11375" y="1147"/>
                    <a:pt x="11095" y="899"/>
                    <a:pt x="10721" y="733"/>
                  </a:cubicBezTo>
                  <a:cubicBezTo>
                    <a:pt x="9692" y="402"/>
                    <a:pt x="8664" y="237"/>
                    <a:pt x="7542" y="237"/>
                  </a:cubicBezTo>
                  <a:cubicBezTo>
                    <a:pt x="7074" y="237"/>
                    <a:pt x="6513" y="319"/>
                    <a:pt x="6045" y="485"/>
                  </a:cubicBezTo>
                  <a:cubicBezTo>
                    <a:pt x="5484" y="568"/>
                    <a:pt x="5297" y="733"/>
                    <a:pt x="4830" y="568"/>
                  </a:cubicBezTo>
                  <a:cubicBezTo>
                    <a:pt x="3801" y="237"/>
                    <a:pt x="2773" y="71"/>
                    <a:pt x="1744" y="71"/>
                  </a:cubicBezTo>
                  <a:cubicBezTo>
                    <a:pt x="996" y="-12"/>
                    <a:pt x="154" y="-177"/>
                    <a:pt x="61" y="650"/>
                  </a:cubicBezTo>
                  <a:cubicBezTo>
                    <a:pt x="-126" y="1561"/>
                    <a:pt x="154" y="2637"/>
                    <a:pt x="435" y="3464"/>
                  </a:cubicBezTo>
                  <a:cubicBezTo>
                    <a:pt x="622" y="3878"/>
                    <a:pt x="809" y="4292"/>
                    <a:pt x="1090" y="4623"/>
                  </a:cubicBezTo>
                  <a:cubicBezTo>
                    <a:pt x="1183" y="4788"/>
                    <a:pt x="1370" y="4954"/>
                    <a:pt x="1370" y="5120"/>
                  </a:cubicBezTo>
                  <a:cubicBezTo>
                    <a:pt x="1277" y="5368"/>
                    <a:pt x="1090" y="5616"/>
                    <a:pt x="1090" y="5782"/>
                  </a:cubicBezTo>
                  <a:cubicBezTo>
                    <a:pt x="622" y="6692"/>
                    <a:pt x="435" y="7685"/>
                    <a:pt x="622" y="8678"/>
                  </a:cubicBezTo>
                  <a:cubicBezTo>
                    <a:pt x="996" y="10416"/>
                    <a:pt x="2586" y="11823"/>
                    <a:pt x="4362" y="12651"/>
                  </a:cubicBezTo>
                  <a:cubicBezTo>
                    <a:pt x="3801" y="13561"/>
                    <a:pt x="3708" y="14719"/>
                    <a:pt x="3708" y="15795"/>
                  </a:cubicBezTo>
                  <a:cubicBezTo>
                    <a:pt x="3801" y="16788"/>
                    <a:pt x="3801" y="17782"/>
                    <a:pt x="4082" y="18775"/>
                  </a:cubicBezTo>
                  <a:cubicBezTo>
                    <a:pt x="4175" y="19437"/>
                    <a:pt x="4643" y="20926"/>
                    <a:pt x="5671" y="20761"/>
                  </a:cubicBezTo>
                  <a:cubicBezTo>
                    <a:pt x="6700" y="20595"/>
                    <a:pt x="6419" y="19106"/>
                    <a:pt x="6513" y="18444"/>
                  </a:cubicBezTo>
                  <a:cubicBezTo>
                    <a:pt x="6513" y="17947"/>
                    <a:pt x="6700" y="17533"/>
                    <a:pt x="6980" y="17119"/>
                  </a:cubicBezTo>
                  <a:cubicBezTo>
                    <a:pt x="7167" y="16706"/>
                    <a:pt x="7261" y="16623"/>
                    <a:pt x="7729" y="16871"/>
                  </a:cubicBezTo>
                  <a:cubicBezTo>
                    <a:pt x="8664" y="17202"/>
                    <a:pt x="8944" y="18195"/>
                    <a:pt x="8944" y="18940"/>
                  </a:cubicBezTo>
                  <a:cubicBezTo>
                    <a:pt x="8944" y="19519"/>
                    <a:pt x="8664" y="21423"/>
                    <a:pt x="9786" y="21423"/>
                  </a:cubicBezTo>
                  <a:cubicBezTo>
                    <a:pt x="10721" y="21423"/>
                    <a:pt x="11095" y="20016"/>
                    <a:pt x="11282" y="19437"/>
                  </a:cubicBezTo>
                  <a:cubicBezTo>
                    <a:pt x="11375" y="19023"/>
                    <a:pt x="11375" y="18609"/>
                    <a:pt x="11375" y="18195"/>
                  </a:cubicBezTo>
                  <a:cubicBezTo>
                    <a:pt x="11469" y="17947"/>
                    <a:pt x="11469" y="17699"/>
                    <a:pt x="11469" y="17533"/>
                  </a:cubicBezTo>
                  <a:cubicBezTo>
                    <a:pt x="11469" y="17533"/>
                    <a:pt x="11469" y="17285"/>
                    <a:pt x="11562" y="17202"/>
                  </a:cubicBezTo>
                  <a:cubicBezTo>
                    <a:pt x="11562" y="17202"/>
                    <a:pt x="12123" y="17119"/>
                    <a:pt x="12217" y="17119"/>
                  </a:cubicBezTo>
                  <a:cubicBezTo>
                    <a:pt x="13526" y="16871"/>
                    <a:pt x="14742" y="16292"/>
                    <a:pt x="15583" y="15381"/>
                  </a:cubicBezTo>
                  <a:cubicBezTo>
                    <a:pt x="15677" y="16209"/>
                    <a:pt x="15677" y="17037"/>
                    <a:pt x="15864" y="17864"/>
                  </a:cubicBezTo>
                  <a:cubicBezTo>
                    <a:pt x="16144" y="18526"/>
                    <a:pt x="16799" y="18857"/>
                    <a:pt x="17360" y="18195"/>
                  </a:cubicBezTo>
                  <a:cubicBezTo>
                    <a:pt x="17921" y="17699"/>
                    <a:pt x="18108" y="16623"/>
                    <a:pt x="18295" y="15961"/>
                  </a:cubicBezTo>
                  <a:cubicBezTo>
                    <a:pt x="18575" y="15050"/>
                    <a:pt x="18762" y="14140"/>
                    <a:pt x="18762" y="13230"/>
                  </a:cubicBezTo>
                  <a:cubicBezTo>
                    <a:pt x="18856" y="12733"/>
                    <a:pt x="18856" y="12319"/>
                    <a:pt x="18762" y="11823"/>
                  </a:cubicBezTo>
                  <a:cubicBezTo>
                    <a:pt x="18762" y="11575"/>
                    <a:pt x="18482" y="10913"/>
                    <a:pt x="18575" y="10747"/>
                  </a:cubicBezTo>
                  <a:cubicBezTo>
                    <a:pt x="18669" y="10582"/>
                    <a:pt x="19136" y="10416"/>
                    <a:pt x="19230" y="10251"/>
                  </a:cubicBezTo>
                  <a:cubicBezTo>
                    <a:pt x="19604" y="10085"/>
                    <a:pt x="19884" y="9754"/>
                    <a:pt x="20165" y="9506"/>
                  </a:cubicBezTo>
                  <a:cubicBezTo>
                    <a:pt x="21474" y="7933"/>
                    <a:pt x="20071" y="6361"/>
                    <a:pt x="19323" y="4954"/>
                  </a:cubicBezTo>
                  <a:cubicBezTo>
                    <a:pt x="19136" y="4623"/>
                    <a:pt x="18762" y="4044"/>
                    <a:pt x="18856" y="3713"/>
                  </a:cubicBezTo>
                  <a:cubicBezTo>
                    <a:pt x="18949" y="3299"/>
                    <a:pt x="19323" y="3547"/>
                    <a:pt x="19697" y="3630"/>
                  </a:cubicBezTo>
                  <a:cubicBezTo>
                    <a:pt x="20165" y="3713"/>
                    <a:pt x="20726" y="3713"/>
                    <a:pt x="20913" y="3299"/>
                  </a:cubicBezTo>
                  <a:cubicBezTo>
                    <a:pt x="21100" y="2885"/>
                    <a:pt x="21007" y="2306"/>
                    <a:pt x="20632" y="2057"/>
                  </a:cubicBezTo>
                  <a:cubicBezTo>
                    <a:pt x="20258" y="1726"/>
                    <a:pt x="20913" y="2306"/>
                    <a:pt x="20632" y="2057"/>
                  </a:cubicBezTo>
                  <a:close/>
                  <a:moveTo>
                    <a:pt x="19604" y="6775"/>
                  </a:moveTo>
                  <a:cubicBezTo>
                    <a:pt x="20445" y="8347"/>
                    <a:pt x="19604" y="9423"/>
                    <a:pt x="18108" y="10168"/>
                  </a:cubicBezTo>
                  <a:cubicBezTo>
                    <a:pt x="17921" y="9671"/>
                    <a:pt x="17453" y="9175"/>
                    <a:pt x="16986" y="8926"/>
                  </a:cubicBezTo>
                  <a:cubicBezTo>
                    <a:pt x="17547" y="8844"/>
                    <a:pt x="18201" y="8595"/>
                    <a:pt x="18482" y="8181"/>
                  </a:cubicBezTo>
                  <a:cubicBezTo>
                    <a:pt x="18856" y="7685"/>
                    <a:pt x="18575" y="7106"/>
                    <a:pt x="18388" y="6609"/>
                  </a:cubicBezTo>
                  <a:cubicBezTo>
                    <a:pt x="18014" y="5616"/>
                    <a:pt x="17079" y="4126"/>
                    <a:pt x="17640" y="3051"/>
                  </a:cubicBezTo>
                  <a:cubicBezTo>
                    <a:pt x="17921" y="2554"/>
                    <a:pt x="18575" y="2306"/>
                    <a:pt x="19230" y="2306"/>
                  </a:cubicBezTo>
                  <a:cubicBezTo>
                    <a:pt x="19510" y="2306"/>
                    <a:pt x="20445" y="2471"/>
                    <a:pt x="20352" y="2885"/>
                  </a:cubicBezTo>
                  <a:cubicBezTo>
                    <a:pt x="20071" y="3464"/>
                    <a:pt x="18575" y="2388"/>
                    <a:pt x="18201" y="3216"/>
                  </a:cubicBezTo>
                  <a:cubicBezTo>
                    <a:pt x="17827" y="4126"/>
                    <a:pt x="19043" y="5782"/>
                    <a:pt x="19604" y="6775"/>
                  </a:cubicBezTo>
                  <a:close/>
                  <a:moveTo>
                    <a:pt x="16799" y="17864"/>
                  </a:moveTo>
                  <a:cubicBezTo>
                    <a:pt x="16799" y="17864"/>
                    <a:pt x="16799" y="17864"/>
                    <a:pt x="16705" y="17864"/>
                  </a:cubicBezTo>
                  <a:cubicBezTo>
                    <a:pt x="16612" y="17947"/>
                    <a:pt x="16425" y="16126"/>
                    <a:pt x="16331" y="15961"/>
                  </a:cubicBezTo>
                  <a:cubicBezTo>
                    <a:pt x="16331" y="15299"/>
                    <a:pt x="16425" y="14471"/>
                    <a:pt x="16238" y="13809"/>
                  </a:cubicBezTo>
                  <a:cubicBezTo>
                    <a:pt x="16051" y="13395"/>
                    <a:pt x="15490" y="12733"/>
                    <a:pt x="14929" y="13064"/>
                  </a:cubicBezTo>
                  <a:cubicBezTo>
                    <a:pt x="14368" y="13478"/>
                    <a:pt x="15490" y="13478"/>
                    <a:pt x="15677" y="13644"/>
                  </a:cubicBezTo>
                  <a:cubicBezTo>
                    <a:pt x="16238" y="14223"/>
                    <a:pt x="14929" y="15133"/>
                    <a:pt x="14555" y="15464"/>
                  </a:cubicBezTo>
                  <a:cubicBezTo>
                    <a:pt x="13619" y="16126"/>
                    <a:pt x="12497" y="16540"/>
                    <a:pt x="11282" y="16540"/>
                  </a:cubicBezTo>
                  <a:cubicBezTo>
                    <a:pt x="11282" y="16292"/>
                    <a:pt x="11282" y="15133"/>
                    <a:pt x="10908" y="15050"/>
                  </a:cubicBezTo>
                  <a:cubicBezTo>
                    <a:pt x="10627" y="14968"/>
                    <a:pt x="10721" y="16375"/>
                    <a:pt x="10814" y="16540"/>
                  </a:cubicBezTo>
                  <a:cubicBezTo>
                    <a:pt x="10908" y="17616"/>
                    <a:pt x="10814" y="19188"/>
                    <a:pt x="10347" y="20264"/>
                  </a:cubicBezTo>
                  <a:cubicBezTo>
                    <a:pt x="10160" y="20595"/>
                    <a:pt x="9786" y="20926"/>
                    <a:pt x="9692" y="20430"/>
                  </a:cubicBezTo>
                  <a:cubicBezTo>
                    <a:pt x="9505" y="19768"/>
                    <a:pt x="9692" y="18940"/>
                    <a:pt x="9599" y="18278"/>
                  </a:cubicBezTo>
                  <a:cubicBezTo>
                    <a:pt x="9412" y="17368"/>
                    <a:pt x="8944" y="16540"/>
                    <a:pt x="8009" y="16209"/>
                  </a:cubicBezTo>
                  <a:cubicBezTo>
                    <a:pt x="7542" y="16044"/>
                    <a:pt x="6700" y="15878"/>
                    <a:pt x="6232" y="16126"/>
                  </a:cubicBezTo>
                  <a:cubicBezTo>
                    <a:pt x="5765" y="16375"/>
                    <a:pt x="6139" y="16540"/>
                    <a:pt x="6513" y="16457"/>
                  </a:cubicBezTo>
                  <a:cubicBezTo>
                    <a:pt x="5858" y="17451"/>
                    <a:pt x="5765" y="18444"/>
                    <a:pt x="5671" y="19519"/>
                  </a:cubicBezTo>
                  <a:cubicBezTo>
                    <a:pt x="5671" y="19768"/>
                    <a:pt x="5765" y="20182"/>
                    <a:pt x="5391" y="20016"/>
                  </a:cubicBezTo>
                  <a:cubicBezTo>
                    <a:pt x="5017" y="19768"/>
                    <a:pt x="4923" y="19188"/>
                    <a:pt x="4830" y="18775"/>
                  </a:cubicBezTo>
                  <a:cubicBezTo>
                    <a:pt x="4643" y="17947"/>
                    <a:pt x="3801" y="12319"/>
                    <a:pt x="5671" y="12733"/>
                  </a:cubicBezTo>
                  <a:cubicBezTo>
                    <a:pt x="6980" y="13064"/>
                    <a:pt x="8196" y="13230"/>
                    <a:pt x="9599" y="12982"/>
                  </a:cubicBezTo>
                  <a:cubicBezTo>
                    <a:pt x="10814" y="12816"/>
                    <a:pt x="12123" y="12319"/>
                    <a:pt x="13152" y="11575"/>
                  </a:cubicBezTo>
                  <a:cubicBezTo>
                    <a:pt x="13526" y="11326"/>
                    <a:pt x="13900" y="10913"/>
                    <a:pt x="14274" y="10499"/>
                  </a:cubicBezTo>
                  <a:cubicBezTo>
                    <a:pt x="14461" y="10333"/>
                    <a:pt x="14555" y="10085"/>
                    <a:pt x="14648" y="9837"/>
                  </a:cubicBezTo>
                  <a:cubicBezTo>
                    <a:pt x="14742" y="9671"/>
                    <a:pt x="14835" y="8926"/>
                    <a:pt x="15022" y="8844"/>
                  </a:cubicBezTo>
                  <a:cubicBezTo>
                    <a:pt x="15303" y="8595"/>
                    <a:pt x="16331" y="9009"/>
                    <a:pt x="16612" y="9175"/>
                  </a:cubicBezTo>
                  <a:cubicBezTo>
                    <a:pt x="17079" y="9423"/>
                    <a:pt x="17453" y="9837"/>
                    <a:pt x="17734" y="10333"/>
                  </a:cubicBezTo>
                  <a:cubicBezTo>
                    <a:pt x="18201" y="11326"/>
                    <a:pt x="18108" y="12568"/>
                    <a:pt x="18014" y="13644"/>
                  </a:cubicBezTo>
                  <a:cubicBezTo>
                    <a:pt x="17827" y="15050"/>
                    <a:pt x="17360" y="16457"/>
                    <a:pt x="16799" y="17864"/>
                  </a:cubicBezTo>
                  <a:cubicBezTo>
                    <a:pt x="16799" y="17947"/>
                    <a:pt x="17360" y="16540"/>
                    <a:pt x="16799" y="17864"/>
                  </a:cubicBezTo>
                  <a:close/>
                  <a:moveTo>
                    <a:pt x="1931" y="5533"/>
                  </a:moveTo>
                  <a:cubicBezTo>
                    <a:pt x="2118" y="5202"/>
                    <a:pt x="2305" y="4788"/>
                    <a:pt x="2492" y="4457"/>
                  </a:cubicBezTo>
                  <a:cubicBezTo>
                    <a:pt x="2492" y="4375"/>
                    <a:pt x="2679" y="4126"/>
                    <a:pt x="2679" y="3961"/>
                  </a:cubicBezTo>
                  <a:cubicBezTo>
                    <a:pt x="2492" y="3382"/>
                    <a:pt x="2025" y="4457"/>
                    <a:pt x="1931" y="4540"/>
                  </a:cubicBezTo>
                  <a:cubicBezTo>
                    <a:pt x="1464" y="4044"/>
                    <a:pt x="1183" y="3464"/>
                    <a:pt x="996" y="2802"/>
                  </a:cubicBezTo>
                  <a:cubicBezTo>
                    <a:pt x="903" y="2306"/>
                    <a:pt x="622" y="1395"/>
                    <a:pt x="809" y="816"/>
                  </a:cubicBezTo>
                  <a:cubicBezTo>
                    <a:pt x="996" y="485"/>
                    <a:pt x="1838" y="733"/>
                    <a:pt x="2212" y="733"/>
                  </a:cubicBezTo>
                  <a:cubicBezTo>
                    <a:pt x="3053" y="816"/>
                    <a:pt x="3895" y="981"/>
                    <a:pt x="4736" y="1230"/>
                  </a:cubicBezTo>
                  <a:cubicBezTo>
                    <a:pt x="4456" y="1395"/>
                    <a:pt x="3521" y="2223"/>
                    <a:pt x="4362" y="1975"/>
                  </a:cubicBezTo>
                  <a:cubicBezTo>
                    <a:pt x="4736" y="1892"/>
                    <a:pt x="5017" y="1561"/>
                    <a:pt x="5391" y="1395"/>
                  </a:cubicBezTo>
                  <a:cubicBezTo>
                    <a:pt x="5952" y="1064"/>
                    <a:pt x="6700" y="981"/>
                    <a:pt x="7355" y="899"/>
                  </a:cubicBezTo>
                  <a:cubicBezTo>
                    <a:pt x="8570" y="816"/>
                    <a:pt x="9973" y="1147"/>
                    <a:pt x="11095" y="1644"/>
                  </a:cubicBezTo>
                  <a:cubicBezTo>
                    <a:pt x="11282" y="1809"/>
                    <a:pt x="11562" y="1975"/>
                    <a:pt x="11843" y="2140"/>
                  </a:cubicBezTo>
                  <a:cubicBezTo>
                    <a:pt x="11936" y="2223"/>
                    <a:pt x="12217" y="2554"/>
                    <a:pt x="12404" y="2554"/>
                  </a:cubicBezTo>
                  <a:cubicBezTo>
                    <a:pt x="13152" y="2637"/>
                    <a:pt x="12217" y="1892"/>
                    <a:pt x="12123" y="1809"/>
                  </a:cubicBezTo>
                  <a:cubicBezTo>
                    <a:pt x="12871" y="1644"/>
                    <a:pt x="13619" y="1561"/>
                    <a:pt x="14461" y="1561"/>
                  </a:cubicBezTo>
                  <a:cubicBezTo>
                    <a:pt x="14742" y="1561"/>
                    <a:pt x="15677" y="1478"/>
                    <a:pt x="15864" y="1809"/>
                  </a:cubicBezTo>
                  <a:cubicBezTo>
                    <a:pt x="16051" y="2140"/>
                    <a:pt x="15677" y="3133"/>
                    <a:pt x="15490" y="3464"/>
                  </a:cubicBezTo>
                  <a:cubicBezTo>
                    <a:pt x="15303" y="4126"/>
                    <a:pt x="14929" y="4788"/>
                    <a:pt x="14461" y="5285"/>
                  </a:cubicBezTo>
                  <a:cubicBezTo>
                    <a:pt x="14368" y="5120"/>
                    <a:pt x="14274" y="4706"/>
                    <a:pt x="14087" y="4623"/>
                  </a:cubicBezTo>
                  <a:cubicBezTo>
                    <a:pt x="13806" y="4540"/>
                    <a:pt x="13806" y="4871"/>
                    <a:pt x="13900" y="5120"/>
                  </a:cubicBezTo>
                  <a:cubicBezTo>
                    <a:pt x="13900" y="5451"/>
                    <a:pt x="14087" y="5782"/>
                    <a:pt x="14181" y="6113"/>
                  </a:cubicBezTo>
                  <a:cubicBezTo>
                    <a:pt x="14368" y="6609"/>
                    <a:pt x="14555" y="7271"/>
                    <a:pt x="14648" y="7850"/>
                  </a:cubicBezTo>
                  <a:cubicBezTo>
                    <a:pt x="14742" y="9671"/>
                    <a:pt x="13432" y="11244"/>
                    <a:pt x="11562" y="11988"/>
                  </a:cubicBezTo>
                  <a:cubicBezTo>
                    <a:pt x="8383" y="13395"/>
                    <a:pt x="3988" y="12733"/>
                    <a:pt x="2025" y="9919"/>
                  </a:cubicBezTo>
                  <a:cubicBezTo>
                    <a:pt x="1183" y="8761"/>
                    <a:pt x="1277" y="7023"/>
                    <a:pt x="1931" y="5533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3" name="Shape 78"/>
            <p:cNvSpPr/>
            <p:nvPr/>
          </p:nvSpPr>
          <p:spPr>
            <a:xfrm>
              <a:off x="550453" y="512934"/>
              <a:ext cx="89503" cy="10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2" h="20729" extrusionOk="0">
                  <a:moveTo>
                    <a:pt x="11586" y="0"/>
                  </a:moveTo>
                  <a:cubicBezTo>
                    <a:pt x="10449" y="0"/>
                    <a:pt x="9313" y="0"/>
                    <a:pt x="8176" y="1029"/>
                  </a:cubicBezTo>
                  <a:cubicBezTo>
                    <a:pt x="9313" y="1029"/>
                    <a:pt x="10449" y="2057"/>
                    <a:pt x="10449" y="4114"/>
                  </a:cubicBezTo>
                  <a:cubicBezTo>
                    <a:pt x="10449" y="6171"/>
                    <a:pt x="9313" y="8229"/>
                    <a:pt x="7039" y="8229"/>
                  </a:cubicBezTo>
                  <a:cubicBezTo>
                    <a:pt x="4765" y="8229"/>
                    <a:pt x="2491" y="6171"/>
                    <a:pt x="2491" y="4114"/>
                  </a:cubicBezTo>
                  <a:cubicBezTo>
                    <a:pt x="2491" y="4114"/>
                    <a:pt x="2491" y="4114"/>
                    <a:pt x="2491" y="4114"/>
                  </a:cubicBezTo>
                  <a:cubicBezTo>
                    <a:pt x="1355" y="5143"/>
                    <a:pt x="218" y="7200"/>
                    <a:pt x="218" y="9257"/>
                  </a:cubicBezTo>
                  <a:cubicBezTo>
                    <a:pt x="-919" y="15429"/>
                    <a:pt x="2491" y="20571"/>
                    <a:pt x="8176" y="20571"/>
                  </a:cubicBezTo>
                  <a:cubicBezTo>
                    <a:pt x="13860" y="21600"/>
                    <a:pt x="18407" y="17486"/>
                    <a:pt x="19544" y="11314"/>
                  </a:cubicBezTo>
                  <a:cubicBezTo>
                    <a:pt x="20681" y="6171"/>
                    <a:pt x="17270" y="1029"/>
                    <a:pt x="11586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7600" y="1583349"/>
            <a:ext cx="5711400" cy="11598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3E4A6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7600" y="2840052"/>
            <a:ext cx="5711400" cy="784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D9EEB"/>
                </a:solidFill>
              </a:defRPr>
            </a:lvl1pPr>
            <a:lvl2pPr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D9EEB"/>
                </a:solidFill>
              </a:defRPr>
            </a:lvl2pPr>
            <a:lvl3pPr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D9EEB"/>
                </a:solidFill>
              </a:defRPr>
            </a:lvl3pPr>
            <a:lvl4pPr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D9EEB"/>
                </a:solidFill>
              </a:defRPr>
            </a:lvl4pPr>
            <a:lvl5pPr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D9EEB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(F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Shape 430"/>
          <p:cNvGrpSpPr/>
          <p:nvPr/>
        </p:nvGrpSpPr>
        <p:grpSpPr>
          <a:xfrm>
            <a:off x="7401334" y="3761109"/>
            <a:ext cx="1450177" cy="1085051"/>
            <a:chOff x="0" y="0"/>
            <a:chExt cx="1450176" cy="1085049"/>
          </a:xfrm>
        </p:grpSpPr>
        <p:sp>
          <p:nvSpPr>
            <p:cNvPr id="487" name="Shape 431"/>
            <p:cNvSpPr/>
            <p:nvPr/>
          </p:nvSpPr>
          <p:spPr>
            <a:xfrm>
              <a:off x="0" y="138700"/>
              <a:ext cx="1450177" cy="94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297" extrusionOk="0">
                  <a:moveTo>
                    <a:pt x="21071" y="15144"/>
                  </a:moveTo>
                  <a:cubicBezTo>
                    <a:pt x="20694" y="13535"/>
                    <a:pt x="19938" y="12156"/>
                    <a:pt x="18881" y="11467"/>
                  </a:cubicBezTo>
                  <a:cubicBezTo>
                    <a:pt x="20014" y="10778"/>
                    <a:pt x="20618" y="9399"/>
                    <a:pt x="21071" y="7791"/>
                  </a:cubicBezTo>
                  <a:cubicBezTo>
                    <a:pt x="21298" y="6871"/>
                    <a:pt x="21600" y="5723"/>
                    <a:pt x="21524" y="4803"/>
                  </a:cubicBezTo>
                  <a:cubicBezTo>
                    <a:pt x="21524" y="4459"/>
                    <a:pt x="21373" y="3999"/>
                    <a:pt x="21071" y="3999"/>
                  </a:cubicBezTo>
                  <a:cubicBezTo>
                    <a:pt x="20845" y="4114"/>
                    <a:pt x="20845" y="4459"/>
                    <a:pt x="20694" y="4803"/>
                  </a:cubicBezTo>
                  <a:cubicBezTo>
                    <a:pt x="20391" y="5263"/>
                    <a:pt x="19712" y="5263"/>
                    <a:pt x="19334" y="5378"/>
                  </a:cubicBezTo>
                  <a:cubicBezTo>
                    <a:pt x="18579" y="5493"/>
                    <a:pt x="17824" y="5608"/>
                    <a:pt x="17144" y="5952"/>
                  </a:cubicBezTo>
                  <a:cubicBezTo>
                    <a:pt x="16011" y="6527"/>
                    <a:pt x="15256" y="8020"/>
                    <a:pt x="15105" y="9859"/>
                  </a:cubicBezTo>
                  <a:cubicBezTo>
                    <a:pt x="14576" y="9169"/>
                    <a:pt x="13594" y="7446"/>
                    <a:pt x="13745" y="6412"/>
                  </a:cubicBezTo>
                  <a:cubicBezTo>
                    <a:pt x="13896" y="5148"/>
                    <a:pt x="14803" y="4344"/>
                    <a:pt x="15407" y="3654"/>
                  </a:cubicBezTo>
                  <a:cubicBezTo>
                    <a:pt x="15634" y="3425"/>
                    <a:pt x="15936" y="3080"/>
                    <a:pt x="15785" y="2620"/>
                  </a:cubicBezTo>
                  <a:cubicBezTo>
                    <a:pt x="15558" y="2161"/>
                    <a:pt x="14803" y="2161"/>
                    <a:pt x="14501" y="1931"/>
                  </a:cubicBezTo>
                  <a:cubicBezTo>
                    <a:pt x="13594" y="1356"/>
                    <a:pt x="12915" y="552"/>
                    <a:pt x="12008" y="208"/>
                  </a:cubicBezTo>
                  <a:cubicBezTo>
                    <a:pt x="11026" y="-137"/>
                    <a:pt x="9969" y="-22"/>
                    <a:pt x="8987" y="323"/>
                  </a:cubicBezTo>
                  <a:cubicBezTo>
                    <a:pt x="8610" y="552"/>
                    <a:pt x="8232" y="782"/>
                    <a:pt x="7930" y="1127"/>
                  </a:cubicBezTo>
                  <a:cubicBezTo>
                    <a:pt x="7477" y="1471"/>
                    <a:pt x="7175" y="2046"/>
                    <a:pt x="6797" y="2391"/>
                  </a:cubicBezTo>
                  <a:cubicBezTo>
                    <a:pt x="6495" y="2620"/>
                    <a:pt x="5966" y="2620"/>
                    <a:pt x="5589" y="2850"/>
                  </a:cubicBezTo>
                  <a:cubicBezTo>
                    <a:pt x="5211" y="3080"/>
                    <a:pt x="4834" y="3425"/>
                    <a:pt x="4456" y="3769"/>
                  </a:cubicBezTo>
                  <a:cubicBezTo>
                    <a:pt x="3776" y="4459"/>
                    <a:pt x="3247" y="5493"/>
                    <a:pt x="2870" y="6527"/>
                  </a:cubicBezTo>
                  <a:cubicBezTo>
                    <a:pt x="1812" y="9169"/>
                    <a:pt x="831" y="12961"/>
                    <a:pt x="1737" y="15948"/>
                  </a:cubicBezTo>
                  <a:cubicBezTo>
                    <a:pt x="1133" y="15948"/>
                    <a:pt x="0" y="16178"/>
                    <a:pt x="0" y="17442"/>
                  </a:cubicBezTo>
                  <a:cubicBezTo>
                    <a:pt x="75" y="18361"/>
                    <a:pt x="680" y="19395"/>
                    <a:pt x="1208" y="19854"/>
                  </a:cubicBezTo>
                  <a:cubicBezTo>
                    <a:pt x="1888" y="20429"/>
                    <a:pt x="2568" y="20314"/>
                    <a:pt x="3096" y="19395"/>
                  </a:cubicBezTo>
                  <a:cubicBezTo>
                    <a:pt x="3247" y="19165"/>
                    <a:pt x="3247" y="19050"/>
                    <a:pt x="3399" y="19050"/>
                  </a:cubicBezTo>
                  <a:cubicBezTo>
                    <a:pt x="3550" y="19165"/>
                    <a:pt x="3776" y="19510"/>
                    <a:pt x="3927" y="19625"/>
                  </a:cubicBezTo>
                  <a:cubicBezTo>
                    <a:pt x="4229" y="19969"/>
                    <a:pt x="4607" y="20199"/>
                    <a:pt x="4909" y="20429"/>
                  </a:cubicBezTo>
                  <a:cubicBezTo>
                    <a:pt x="6420" y="21348"/>
                    <a:pt x="8157" y="21463"/>
                    <a:pt x="9742" y="21118"/>
                  </a:cubicBezTo>
                  <a:cubicBezTo>
                    <a:pt x="10120" y="21003"/>
                    <a:pt x="10422" y="20888"/>
                    <a:pt x="10800" y="20659"/>
                  </a:cubicBezTo>
                  <a:cubicBezTo>
                    <a:pt x="10951" y="20544"/>
                    <a:pt x="11177" y="20429"/>
                    <a:pt x="11329" y="20314"/>
                  </a:cubicBezTo>
                  <a:cubicBezTo>
                    <a:pt x="11555" y="20199"/>
                    <a:pt x="11857" y="19854"/>
                    <a:pt x="12084" y="19740"/>
                  </a:cubicBezTo>
                  <a:cubicBezTo>
                    <a:pt x="12386" y="19740"/>
                    <a:pt x="12839" y="20544"/>
                    <a:pt x="13217" y="20774"/>
                  </a:cubicBezTo>
                  <a:cubicBezTo>
                    <a:pt x="14047" y="21003"/>
                    <a:pt x="14878" y="20084"/>
                    <a:pt x="15256" y="19165"/>
                  </a:cubicBezTo>
                  <a:cubicBezTo>
                    <a:pt x="15407" y="18705"/>
                    <a:pt x="15709" y="17901"/>
                    <a:pt x="15558" y="17327"/>
                  </a:cubicBezTo>
                  <a:cubicBezTo>
                    <a:pt x="15407" y="16752"/>
                    <a:pt x="14803" y="16637"/>
                    <a:pt x="14425" y="16523"/>
                  </a:cubicBezTo>
                  <a:cubicBezTo>
                    <a:pt x="14803" y="15718"/>
                    <a:pt x="14954" y="14914"/>
                    <a:pt x="15180" y="14110"/>
                  </a:cubicBezTo>
                  <a:cubicBezTo>
                    <a:pt x="15558" y="15833"/>
                    <a:pt x="16540" y="16752"/>
                    <a:pt x="17673" y="17212"/>
                  </a:cubicBezTo>
                  <a:cubicBezTo>
                    <a:pt x="18352" y="17442"/>
                    <a:pt x="19032" y="17556"/>
                    <a:pt x="19712" y="17671"/>
                  </a:cubicBezTo>
                  <a:cubicBezTo>
                    <a:pt x="19938" y="17786"/>
                    <a:pt x="20316" y="17786"/>
                    <a:pt x="20543" y="17901"/>
                  </a:cubicBezTo>
                  <a:cubicBezTo>
                    <a:pt x="20769" y="18131"/>
                    <a:pt x="20694" y="18476"/>
                    <a:pt x="20845" y="18705"/>
                  </a:cubicBezTo>
                  <a:cubicBezTo>
                    <a:pt x="20996" y="18935"/>
                    <a:pt x="21298" y="18935"/>
                    <a:pt x="21449" y="18705"/>
                  </a:cubicBezTo>
                  <a:cubicBezTo>
                    <a:pt x="21600" y="18361"/>
                    <a:pt x="21524" y="17901"/>
                    <a:pt x="21524" y="17556"/>
                  </a:cubicBezTo>
                  <a:cubicBezTo>
                    <a:pt x="21449" y="16637"/>
                    <a:pt x="21298" y="15833"/>
                    <a:pt x="21071" y="15144"/>
                  </a:cubicBezTo>
                  <a:close/>
                </a:path>
              </a:pathLst>
            </a:custGeom>
            <a:solidFill>
              <a:srgbClr val="F6B26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8" name="Shape 432"/>
            <p:cNvSpPr/>
            <p:nvPr/>
          </p:nvSpPr>
          <p:spPr>
            <a:xfrm>
              <a:off x="167669" y="193946"/>
              <a:ext cx="101443" cy="962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89" name="Shape 433"/>
            <p:cNvSpPr/>
            <p:nvPr/>
          </p:nvSpPr>
          <p:spPr>
            <a:xfrm>
              <a:off x="243997" y="86337"/>
              <a:ext cx="56279" cy="5131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0" name="Shape 434"/>
            <p:cNvSpPr/>
            <p:nvPr/>
          </p:nvSpPr>
          <p:spPr>
            <a:xfrm>
              <a:off x="187690" y="0"/>
              <a:ext cx="31213" cy="3003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1" name="Shape 435"/>
            <p:cNvSpPr/>
            <p:nvPr/>
          </p:nvSpPr>
          <p:spPr>
            <a:xfrm>
              <a:off x="36855" y="877212"/>
              <a:ext cx="142110" cy="53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18734" extrusionOk="0">
                  <a:moveTo>
                    <a:pt x="18475" y="2250"/>
                  </a:moveTo>
                  <a:cubicBezTo>
                    <a:pt x="15595" y="-1350"/>
                    <a:pt x="11995" y="450"/>
                    <a:pt x="9115" y="450"/>
                  </a:cubicBezTo>
                  <a:cubicBezTo>
                    <a:pt x="6235" y="2250"/>
                    <a:pt x="3355" y="5850"/>
                    <a:pt x="475" y="9450"/>
                  </a:cubicBezTo>
                  <a:cubicBezTo>
                    <a:pt x="-965" y="13050"/>
                    <a:pt x="1195" y="20250"/>
                    <a:pt x="2635" y="18450"/>
                  </a:cubicBezTo>
                  <a:cubicBezTo>
                    <a:pt x="5515" y="16650"/>
                    <a:pt x="7675" y="16650"/>
                    <a:pt x="10555" y="14850"/>
                  </a:cubicBezTo>
                  <a:cubicBezTo>
                    <a:pt x="12715" y="14850"/>
                    <a:pt x="15595" y="16650"/>
                    <a:pt x="18475" y="14850"/>
                  </a:cubicBezTo>
                  <a:cubicBezTo>
                    <a:pt x="20635" y="13050"/>
                    <a:pt x="20635" y="4050"/>
                    <a:pt x="18475" y="225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2" name="Shape 436"/>
            <p:cNvSpPr/>
            <p:nvPr/>
          </p:nvSpPr>
          <p:spPr>
            <a:xfrm>
              <a:off x="882627" y="901406"/>
              <a:ext cx="134635" cy="5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0450" extrusionOk="0">
                  <a:moveTo>
                    <a:pt x="21131" y="14559"/>
                  </a:moveTo>
                  <a:cubicBezTo>
                    <a:pt x="21131" y="6704"/>
                    <a:pt x="17131" y="4741"/>
                    <a:pt x="14731" y="2777"/>
                  </a:cubicBezTo>
                  <a:cubicBezTo>
                    <a:pt x="11531" y="814"/>
                    <a:pt x="7531" y="-1150"/>
                    <a:pt x="4331" y="814"/>
                  </a:cubicBezTo>
                  <a:cubicBezTo>
                    <a:pt x="4331" y="814"/>
                    <a:pt x="3531" y="814"/>
                    <a:pt x="3531" y="814"/>
                  </a:cubicBezTo>
                  <a:cubicBezTo>
                    <a:pt x="2731" y="814"/>
                    <a:pt x="1931" y="814"/>
                    <a:pt x="1131" y="814"/>
                  </a:cubicBezTo>
                  <a:cubicBezTo>
                    <a:pt x="331" y="814"/>
                    <a:pt x="-469" y="2777"/>
                    <a:pt x="331" y="4741"/>
                  </a:cubicBezTo>
                  <a:cubicBezTo>
                    <a:pt x="1931" y="8668"/>
                    <a:pt x="2731" y="10632"/>
                    <a:pt x="4331" y="12595"/>
                  </a:cubicBezTo>
                  <a:cubicBezTo>
                    <a:pt x="8331" y="18486"/>
                    <a:pt x="14731" y="20450"/>
                    <a:pt x="18731" y="20450"/>
                  </a:cubicBezTo>
                  <a:cubicBezTo>
                    <a:pt x="18731" y="20450"/>
                    <a:pt x="18731" y="20450"/>
                    <a:pt x="18731" y="20450"/>
                  </a:cubicBezTo>
                  <a:cubicBezTo>
                    <a:pt x="19531" y="20450"/>
                    <a:pt x="21131" y="18486"/>
                    <a:pt x="21131" y="14559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3" name="Shape 437"/>
            <p:cNvSpPr/>
            <p:nvPr/>
          </p:nvSpPr>
          <p:spPr>
            <a:xfrm>
              <a:off x="1068582" y="421673"/>
              <a:ext cx="276052" cy="17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010" extrusionOk="0">
                  <a:moveTo>
                    <a:pt x="20814" y="160"/>
                  </a:moveTo>
                  <a:cubicBezTo>
                    <a:pt x="18851" y="-440"/>
                    <a:pt x="16102" y="760"/>
                    <a:pt x="13745" y="1960"/>
                  </a:cubicBezTo>
                  <a:cubicBezTo>
                    <a:pt x="11389" y="2560"/>
                    <a:pt x="9033" y="3160"/>
                    <a:pt x="7069" y="4360"/>
                  </a:cubicBezTo>
                  <a:cubicBezTo>
                    <a:pt x="2356" y="7960"/>
                    <a:pt x="0" y="12760"/>
                    <a:pt x="0" y="20560"/>
                  </a:cubicBezTo>
                  <a:cubicBezTo>
                    <a:pt x="0" y="21160"/>
                    <a:pt x="393" y="21160"/>
                    <a:pt x="393" y="20560"/>
                  </a:cubicBezTo>
                  <a:cubicBezTo>
                    <a:pt x="1964" y="13360"/>
                    <a:pt x="5891" y="9160"/>
                    <a:pt x="10996" y="6760"/>
                  </a:cubicBezTo>
                  <a:cubicBezTo>
                    <a:pt x="12960" y="6160"/>
                    <a:pt x="14924" y="5560"/>
                    <a:pt x="16887" y="4960"/>
                  </a:cubicBezTo>
                  <a:cubicBezTo>
                    <a:pt x="18851" y="4360"/>
                    <a:pt x="20422" y="4960"/>
                    <a:pt x="21207" y="1960"/>
                  </a:cubicBezTo>
                  <a:cubicBezTo>
                    <a:pt x="21600" y="1360"/>
                    <a:pt x="21207" y="760"/>
                    <a:pt x="20814" y="16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4" name="Shape 438"/>
            <p:cNvSpPr/>
            <p:nvPr/>
          </p:nvSpPr>
          <p:spPr>
            <a:xfrm>
              <a:off x="1144910" y="676362"/>
              <a:ext cx="211548" cy="157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155" extrusionOk="0">
                  <a:moveTo>
                    <a:pt x="21086" y="15971"/>
                  </a:moveTo>
                  <a:cubicBezTo>
                    <a:pt x="18514" y="10735"/>
                    <a:pt x="16457" y="7462"/>
                    <a:pt x="11829" y="4844"/>
                  </a:cubicBezTo>
                  <a:cubicBezTo>
                    <a:pt x="8743" y="2880"/>
                    <a:pt x="3086" y="-1047"/>
                    <a:pt x="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1029" y="3535"/>
                    <a:pt x="5657" y="5498"/>
                    <a:pt x="8229" y="6807"/>
                  </a:cubicBezTo>
                  <a:cubicBezTo>
                    <a:pt x="12857" y="10080"/>
                    <a:pt x="14914" y="13353"/>
                    <a:pt x="17486" y="18589"/>
                  </a:cubicBezTo>
                  <a:cubicBezTo>
                    <a:pt x="18000" y="19898"/>
                    <a:pt x="19029" y="20553"/>
                    <a:pt x="20057" y="19898"/>
                  </a:cubicBezTo>
                  <a:cubicBezTo>
                    <a:pt x="20057" y="19898"/>
                    <a:pt x="20571" y="19898"/>
                    <a:pt x="21086" y="19244"/>
                  </a:cubicBezTo>
                  <a:cubicBezTo>
                    <a:pt x="21600" y="18589"/>
                    <a:pt x="21600" y="17280"/>
                    <a:pt x="21086" y="15971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5" name="Shape 439"/>
            <p:cNvSpPr/>
            <p:nvPr/>
          </p:nvSpPr>
          <p:spPr>
            <a:xfrm>
              <a:off x="606883" y="201447"/>
              <a:ext cx="398859" cy="11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18956" extrusionOk="0">
                  <a:moveTo>
                    <a:pt x="20217" y="11240"/>
                  </a:moveTo>
                  <a:cubicBezTo>
                    <a:pt x="17319" y="8748"/>
                    <a:pt x="13368" y="2933"/>
                    <a:pt x="10207" y="1271"/>
                  </a:cubicBezTo>
                  <a:cubicBezTo>
                    <a:pt x="6783" y="-1221"/>
                    <a:pt x="3358" y="440"/>
                    <a:pt x="197" y="2102"/>
                  </a:cubicBezTo>
                  <a:cubicBezTo>
                    <a:pt x="-66" y="2102"/>
                    <a:pt x="-66" y="2102"/>
                    <a:pt x="197" y="2102"/>
                  </a:cubicBezTo>
                  <a:cubicBezTo>
                    <a:pt x="3095" y="3764"/>
                    <a:pt x="5992" y="2933"/>
                    <a:pt x="9153" y="4594"/>
                  </a:cubicBezTo>
                  <a:cubicBezTo>
                    <a:pt x="12314" y="7917"/>
                    <a:pt x="16002" y="14564"/>
                    <a:pt x="18900" y="18717"/>
                  </a:cubicBezTo>
                  <a:cubicBezTo>
                    <a:pt x="19690" y="20379"/>
                    <a:pt x="21534" y="12902"/>
                    <a:pt x="20217" y="1124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6" name="Shape 440"/>
            <p:cNvSpPr/>
            <p:nvPr/>
          </p:nvSpPr>
          <p:spPr>
            <a:xfrm>
              <a:off x="529415" y="323667"/>
              <a:ext cx="446555" cy="31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2" h="19759" extrusionOk="0">
                  <a:moveTo>
                    <a:pt x="20612" y="19545"/>
                  </a:moveTo>
                  <a:cubicBezTo>
                    <a:pt x="18499" y="18901"/>
                    <a:pt x="17325" y="15677"/>
                    <a:pt x="16621" y="13098"/>
                  </a:cubicBezTo>
                  <a:cubicBezTo>
                    <a:pt x="15681" y="10841"/>
                    <a:pt x="14507" y="8584"/>
                    <a:pt x="13334" y="6327"/>
                  </a:cubicBezTo>
                  <a:cubicBezTo>
                    <a:pt x="10281" y="1814"/>
                    <a:pt x="5586" y="-765"/>
                    <a:pt x="1360" y="202"/>
                  </a:cubicBezTo>
                  <a:cubicBezTo>
                    <a:pt x="-988" y="847"/>
                    <a:pt x="-49" y="5360"/>
                    <a:pt x="2299" y="4715"/>
                  </a:cubicBezTo>
                  <a:cubicBezTo>
                    <a:pt x="7229" y="3748"/>
                    <a:pt x="11221" y="7295"/>
                    <a:pt x="14038" y="12775"/>
                  </a:cubicBezTo>
                  <a:cubicBezTo>
                    <a:pt x="15681" y="15999"/>
                    <a:pt x="17090" y="20835"/>
                    <a:pt x="20612" y="19545"/>
                  </a:cubicBezTo>
                  <a:cubicBezTo>
                    <a:pt x="20612" y="19545"/>
                    <a:pt x="20612" y="19545"/>
                    <a:pt x="20612" y="19545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7" name="Shape 441"/>
            <p:cNvSpPr/>
            <p:nvPr/>
          </p:nvSpPr>
          <p:spPr>
            <a:xfrm>
              <a:off x="192695" y="730038"/>
              <a:ext cx="801503" cy="32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0116" extrusionOk="0">
                  <a:moveTo>
                    <a:pt x="21328" y="15558"/>
                  </a:moveTo>
                  <a:cubicBezTo>
                    <a:pt x="20785" y="15876"/>
                    <a:pt x="19834" y="15876"/>
                    <a:pt x="19562" y="15876"/>
                  </a:cubicBezTo>
                  <a:cubicBezTo>
                    <a:pt x="19019" y="15876"/>
                    <a:pt x="18611" y="15241"/>
                    <a:pt x="18204" y="14923"/>
                  </a:cubicBezTo>
                  <a:cubicBezTo>
                    <a:pt x="17524" y="13970"/>
                    <a:pt x="16845" y="12699"/>
                    <a:pt x="16166" y="13017"/>
                  </a:cubicBezTo>
                  <a:cubicBezTo>
                    <a:pt x="16030" y="13017"/>
                    <a:pt x="15351" y="14288"/>
                    <a:pt x="15215" y="14288"/>
                  </a:cubicBezTo>
                  <a:cubicBezTo>
                    <a:pt x="16438" y="11429"/>
                    <a:pt x="17796" y="7299"/>
                    <a:pt x="18204" y="3488"/>
                  </a:cubicBezTo>
                  <a:cubicBezTo>
                    <a:pt x="18475" y="1582"/>
                    <a:pt x="18204" y="-1277"/>
                    <a:pt x="17932" y="629"/>
                  </a:cubicBezTo>
                  <a:cubicBezTo>
                    <a:pt x="16845" y="8252"/>
                    <a:pt x="13041" y="15558"/>
                    <a:pt x="9645" y="16829"/>
                  </a:cubicBezTo>
                  <a:cubicBezTo>
                    <a:pt x="8015" y="17146"/>
                    <a:pt x="6249" y="16829"/>
                    <a:pt x="4755" y="15876"/>
                  </a:cubicBezTo>
                  <a:cubicBezTo>
                    <a:pt x="3939" y="15241"/>
                    <a:pt x="3124" y="14605"/>
                    <a:pt x="2309" y="13652"/>
                  </a:cubicBezTo>
                  <a:cubicBezTo>
                    <a:pt x="1494" y="12699"/>
                    <a:pt x="679" y="11746"/>
                    <a:pt x="0" y="10476"/>
                  </a:cubicBezTo>
                  <a:cubicBezTo>
                    <a:pt x="0" y="10476"/>
                    <a:pt x="0" y="10476"/>
                    <a:pt x="0" y="10476"/>
                  </a:cubicBezTo>
                  <a:cubicBezTo>
                    <a:pt x="679" y="12382"/>
                    <a:pt x="1087" y="14288"/>
                    <a:pt x="1902" y="15558"/>
                  </a:cubicBezTo>
                  <a:cubicBezTo>
                    <a:pt x="2717" y="16511"/>
                    <a:pt x="3668" y="17464"/>
                    <a:pt x="4483" y="18417"/>
                  </a:cubicBezTo>
                  <a:cubicBezTo>
                    <a:pt x="6385" y="20005"/>
                    <a:pt x="8287" y="20323"/>
                    <a:pt x="10189" y="20005"/>
                  </a:cubicBezTo>
                  <a:cubicBezTo>
                    <a:pt x="11004" y="19688"/>
                    <a:pt x="11819" y="19052"/>
                    <a:pt x="12498" y="18417"/>
                  </a:cubicBezTo>
                  <a:cubicBezTo>
                    <a:pt x="12498" y="18417"/>
                    <a:pt x="12498" y="18417"/>
                    <a:pt x="12498" y="18417"/>
                  </a:cubicBezTo>
                  <a:cubicBezTo>
                    <a:pt x="12498" y="18417"/>
                    <a:pt x="12498" y="18735"/>
                    <a:pt x="12498" y="18735"/>
                  </a:cubicBezTo>
                  <a:cubicBezTo>
                    <a:pt x="12498" y="18735"/>
                    <a:pt x="12498" y="18735"/>
                    <a:pt x="12634" y="19052"/>
                  </a:cubicBezTo>
                  <a:cubicBezTo>
                    <a:pt x="12634" y="19052"/>
                    <a:pt x="12770" y="19370"/>
                    <a:pt x="12770" y="19370"/>
                  </a:cubicBezTo>
                  <a:cubicBezTo>
                    <a:pt x="14128" y="19052"/>
                    <a:pt x="15351" y="15876"/>
                    <a:pt x="16709" y="16511"/>
                  </a:cubicBezTo>
                  <a:cubicBezTo>
                    <a:pt x="18068" y="16829"/>
                    <a:pt x="19155" y="20323"/>
                    <a:pt x="20513" y="17782"/>
                  </a:cubicBezTo>
                  <a:cubicBezTo>
                    <a:pt x="20785" y="17464"/>
                    <a:pt x="21600" y="15558"/>
                    <a:pt x="21328" y="15558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8" name="Shape 442"/>
            <p:cNvSpPr/>
            <p:nvPr/>
          </p:nvSpPr>
          <p:spPr>
            <a:xfrm>
              <a:off x="59964" y="922199"/>
              <a:ext cx="150374" cy="83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18552" extrusionOk="0">
                  <a:moveTo>
                    <a:pt x="14583" y="1499"/>
                  </a:moveTo>
                  <a:cubicBezTo>
                    <a:pt x="13274" y="4910"/>
                    <a:pt x="11311" y="7184"/>
                    <a:pt x="8693" y="8320"/>
                  </a:cubicBezTo>
                  <a:cubicBezTo>
                    <a:pt x="6729" y="10594"/>
                    <a:pt x="2802" y="9457"/>
                    <a:pt x="183" y="8320"/>
                  </a:cubicBezTo>
                  <a:cubicBezTo>
                    <a:pt x="-471" y="7184"/>
                    <a:pt x="838" y="10594"/>
                    <a:pt x="838" y="10594"/>
                  </a:cubicBezTo>
                  <a:cubicBezTo>
                    <a:pt x="838" y="16278"/>
                    <a:pt x="6074" y="18552"/>
                    <a:pt x="8693" y="18552"/>
                  </a:cubicBezTo>
                  <a:cubicBezTo>
                    <a:pt x="12620" y="17415"/>
                    <a:pt x="15893" y="12868"/>
                    <a:pt x="18511" y="8320"/>
                  </a:cubicBezTo>
                  <a:cubicBezTo>
                    <a:pt x="21129" y="3773"/>
                    <a:pt x="17202" y="-3048"/>
                    <a:pt x="14583" y="149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99" name="Shape 443"/>
            <p:cNvSpPr/>
            <p:nvPr/>
          </p:nvSpPr>
          <p:spPr>
            <a:xfrm>
              <a:off x="579337" y="252907"/>
              <a:ext cx="333982" cy="16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8803" extrusionOk="0">
                  <a:moveTo>
                    <a:pt x="20647" y="14886"/>
                  </a:moveTo>
                  <a:cubicBezTo>
                    <a:pt x="19059" y="7881"/>
                    <a:pt x="16518" y="3794"/>
                    <a:pt x="12388" y="1459"/>
                  </a:cubicBezTo>
                  <a:cubicBezTo>
                    <a:pt x="8259" y="-876"/>
                    <a:pt x="4447" y="291"/>
                    <a:pt x="0" y="291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3494" y="1459"/>
                    <a:pt x="6670" y="2627"/>
                    <a:pt x="9847" y="4378"/>
                  </a:cubicBezTo>
                  <a:cubicBezTo>
                    <a:pt x="10800" y="4962"/>
                    <a:pt x="11753" y="5545"/>
                    <a:pt x="12388" y="6129"/>
                  </a:cubicBezTo>
                  <a:cubicBezTo>
                    <a:pt x="12388" y="6129"/>
                    <a:pt x="12706" y="6713"/>
                    <a:pt x="12706" y="6713"/>
                  </a:cubicBezTo>
                  <a:cubicBezTo>
                    <a:pt x="13023" y="8464"/>
                    <a:pt x="13976" y="9048"/>
                    <a:pt x="14929" y="10216"/>
                  </a:cubicBezTo>
                  <a:cubicBezTo>
                    <a:pt x="15882" y="11967"/>
                    <a:pt x="16518" y="13719"/>
                    <a:pt x="17153" y="15470"/>
                  </a:cubicBezTo>
                  <a:cubicBezTo>
                    <a:pt x="17153" y="15470"/>
                    <a:pt x="17153" y="15470"/>
                    <a:pt x="17153" y="15470"/>
                  </a:cubicBezTo>
                  <a:cubicBezTo>
                    <a:pt x="17470" y="16054"/>
                    <a:pt x="17470" y="16054"/>
                    <a:pt x="17470" y="16637"/>
                  </a:cubicBezTo>
                  <a:cubicBezTo>
                    <a:pt x="18106" y="20724"/>
                    <a:pt x="21600" y="18389"/>
                    <a:pt x="20647" y="1488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0" name="Shape 444"/>
            <p:cNvSpPr/>
            <p:nvPr/>
          </p:nvSpPr>
          <p:spPr>
            <a:xfrm>
              <a:off x="879325" y="696824"/>
              <a:ext cx="155260" cy="194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19598" extrusionOk="0">
                  <a:moveTo>
                    <a:pt x="17723" y="284"/>
                  </a:moveTo>
                  <a:cubicBezTo>
                    <a:pt x="13141" y="2341"/>
                    <a:pt x="9869" y="6969"/>
                    <a:pt x="7905" y="10569"/>
                  </a:cubicBezTo>
                  <a:cubicBezTo>
                    <a:pt x="5287" y="16226"/>
                    <a:pt x="-604" y="18798"/>
                    <a:pt x="50" y="19312"/>
                  </a:cubicBezTo>
                  <a:cubicBezTo>
                    <a:pt x="3978" y="20855"/>
                    <a:pt x="7905" y="15712"/>
                    <a:pt x="9869" y="14169"/>
                  </a:cubicBezTo>
                  <a:cubicBezTo>
                    <a:pt x="13141" y="10055"/>
                    <a:pt x="13796" y="4912"/>
                    <a:pt x="19032" y="1826"/>
                  </a:cubicBezTo>
                  <a:cubicBezTo>
                    <a:pt x="20996" y="1312"/>
                    <a:pt x="19687" y="-745"/>
                    <a:pt x="17723" y="28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1" name="Shape 445"/>
            <p:cNvSpPr/>
            <p:nvPr/>
          </p:nvSpPr>
          <p:spPr>
            <a:xfrm>
              <a:off x="1043101" y="709468"/>
              <a:ext cx="380938" cy="20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0848" extrusionOk="0">
                  <a:moveTo>
                    <a:pt x="19708" y="18000"/>
                  </a:moveTo>
                  <a:cubicBezTo>
                    <a:pt x="17041" y="13371"/>
                    <a:pt x="12241" y="13371"/>
                    <a:pt x="9041" y="12343"/>
                  </a:cubicBezTo>
                  <a:cubicBezTo>
                    <a:pt x="7174" y="11829"/>
                    <a:pt x="5308" y="10800"/>
                    <a:pt x="3708" y="8743"/>
                  </a:cubicBezTo>
                  <a:cubicBezTo>
                    <a:pt x="2908" y="7714"/>
                    <a:pt x="2375" y="6171"/>
                    <a:pt x="1841" y="4629"/>
                  </a:cubicBezTo>
                  <a:cubicBezTo>
                    <a:pt x="1308" y="3086"/>
                    <a:pt x="1041" y="1543"/>
                    <a:pt x="508" y="0"/>
                  </a:cubicBezTo>
                  <a:cubicBezTo>
                    <a:pt x="508" y="0"/>
                    <a:pt x="241" y="0"/>
                    <a:pt x="241" y="0"/>
                  </a:cubicBezTo>
                  <a:cubicBezTo>
                    <a:pt x="-1092" y="5657"/>
                    <a:pt x="3441" y="11829"/>
                    <a:pt x="5575" y="13371"/>
                  </a:cubicBezTo>
                  <a:cubicBezTo>
                    <a:pt x="9575" y="16971"/>
                    <a:pt x="14375" y="16971"/>
                    <a:pt x="18375" y="20571"/>
                  </a:cubicBezTo>
                  <a:cubicBezTo>
                    <a:pt x="19441" y="21600"/>
                    <a:pt x="20508" y="19543"/>
                    <a:pt x="19708" y="18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2" name="Shape 446"/>
            <p:cNvSpPr/>
            <p:nvPr/>
          </p:nvSpPr>
          <p:spPr>
            <a:xfrm>
              <a:off x="1149915" y="385006"/>
              <a:ext cx="260743" cy="25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19553" extrusionOk="0">
                  <a:moveTo>
                    <a:pt x="17932" y="1029"/>
                  </a:moveTo>
                  <a:cubicBezTo>
                    <a:pt x="16302" y="5349"/>
                    <a:pt x="15079" y="8883"/>
                    <a:pt x="11819" y="12418"/>
                  </a:cubicBezTo>
                  <a:cubicBezTo>
                    <a:pt x="8558" y="15952"/>
                    <a:pt x="4483" y="17523"/>
                    <a:pt x="0" y="19094"/>
                  </a:cubicBezTo>
                  <a:cubicBezTo>
                    <a:pt x="0" y="19094"/>
                    <a:pt x="0" y="19094"/>
                    <a:pt x="0" y="19094"/>
                  </a:cubicBezTo>
                  <a:cubicBezTo>
                    <a:pt x="4483" y="20665"/>
                    <a:pt x="8966" y="17916"/>
                    <a:pt x="11819" y="15167"/>
                  </a:cubicBezTo>
                  <a:cubicBezTo>
                    <a:pt x="16709" y="11632"/>
                    <a:pt x="18339" y="7312"/>
                    <a:pt x="20785" y="1814"/>
                  </a:cubicBezTo>
                  <a:cubicBezTo>
                    <a:pt x="21600" y="243"/>
                    <a:pt x="18747" y="-935"/>
                    <a:pt x="17932" y="102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3" name="Shape 447"/>
            <p:cNvSpPr/>
            <p:nvPr/>
          </p:nvSpPr>
          <p:spPr>
            <a:xfrm>
              <a:off x="1068582" y="530537"/>
              <a:ext cx="136439" cy="11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0" y="0"/>
                  </a:moveTo>
                  <a:cubicBezTo>
                    <a:pt x="16800" y="0"/>
                    <a:pt x="12800" y="3756"/>
                    <a:pt x="9600" y="6574"/>
                  </a:cubicBezTo>
                  <a:cubicBezTo>
                    <a:pt x="5600" y="11269"/>
                    <a:pt x="2400" y="15965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200" y="16904"/>
                    <a:pt x="6400" y="13148"/>
                    <a:pt x="9600" y="9391"/>
                  </a:cubicBezTo>
                  <a:cubicBezTo>
                    <a:pt x="12800" y="5635"/>
                    <a:pt x="17600" y="2817"/>
                    <a:pt x="21600" y="0"/>
                  </a:cubicBezTo>
                  <a:cubicBezTo>
                    <a:pt x="21600" y="0"/>
                    <a:pt x="21600" y="0"/>
                    <a:pt x="208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4" name="Shape 448"/>
            <p:cNvSpPr/>
            <p:nvPr/>
          </p:nvSpPr>
          <p:spPr>
            <a:xfrm>
              <a:off x="1078593" y="581839"/>
              <a:ext cx="116339" cy="71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61" y="0"/>
                  </a:moveTo>
                  <a:cubicBezTo>
                    <a:pt x="16904" y="1543"/>
                    <a:pt x="13148" y="6171"/>
                    <a:pt x="10330" y="9257"/>
                  </a:cubicBezTo>
                  <a:cubicBezTo>
                    <a:pt x="6574" y="13886"/>
                    <a:pt x="3756" y="16971"/>
                    <a:pt x="0" y="21600"/>
                  </a:cubicBezTo>
                  <a:cubicBezTo>
                    <a:pt x="0" y="21600"/>
                    <a:pt x="0" y="21600"/>
                    <a:pt x="939" y="21600"/>
                  </a:cubicBezTo>
                  <a:cubicBezTo>
                    <a:pt x="4695" y="18514"/>
                    <a:pt x="8452" y="15429"/>
                    <a:pt x="13148" y="12343"/>
                  </a:cubicBezTo>
                  <a:cubicBezTo>
                    <a:pt x="15965" y="9257"/>
                    <a:pt x="19722" y="7714"/>
                    <a:pt x="21600" y="1543"/>
                  </a:cubicBezTo>
                  <a:cubicBezTo>
                    <a:pt x="21600" y="1543"/>
                    <a:pt x="21600" y="0"/>
                    <a:pt x="20661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5" name="Shape 449"/>
            <p:cNvSpPr/>
            <p:nvPr/>
          </p:nvSpPr>
          <p:spPr>
            <a:xfrm>
              <a:off x="1088603" y="674433"/>
              <a:ext cx="47345" cy="34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extrusionOk="0">
                  <a:moveTo>
                    <a:pt x="19440" y="18514"/>
                  </a:moveTo>
                  <a:cubicBezTo>
                    <a:pt x="19440" y="18514"/>
                    <a:pt x="19440" y="15429"/>
                    <a:pt x="17280" y="12343"/>
                  </a:cubicBezTo>
                  <a:cubicBezTo>
                    <a:pt x="17280" y="12343"/>
                    <a:pt x="15120" y="9257"/>
                    <a:pt x="12960" y="6171"/>
                  </a:cubicBezTo>
                  <a:cubicBezTo>
                    <a:pt x="8640" y="3086"/>
                    <a:pt x="6480" y="3086"/>
                    <a:pt x="2160" y="0"/>
                  </a:cubicBezTo>
                  <a:cubicBezTo>
                    <a:pt x="0" y="0"/>
                    <a:pt x="0" y="3086"/>
                    <a:pt x="0" y="3086"/>
                  </a:cubicBezTo>
                  <a:cubicBezTo>
                    <a:pt x="4320" y="6171"/>
                    <a:pt x="6480" y="9257"/>
                    <a:pt x="8640" y="12343"/>
                  </a:cubicBezTo>
                  <a:cubicBezTo>
                    <a:pt x="10800" y="15429"/>
                    <a:pt x="12960" y="18514"/>
                    <a:pt x="12960" y="18514"/>
                  </a:cubicBezTo>
                  <a:cubicBezTo>
                    <a:pt x="15120" y="21600"/>
                    <a:pt x="17280" y="21600"/>
                    <a:pt x="19440" y="21600"/>
                  </a:cubicBezTo>
                  <a:cubicBezTo>
                    <a:pt x="19440" y="21600"/>
                    <a:pt x="21600" y="21600"/>
                    <a:pt x="19440" y="1851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6" name="Shape 450"/>
            <p:cNvSpPr/>
            <p:nvPr/>
          </p:nvSpPr>
          <p:spPr>
            <a:xfrm>
              <a:off x="1056631" y="674433"/>
              <a:ext cx="108241" cy="116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1600" extrusionOk="0">
                  <a:moveTo>
                    <a:pt x="20772" y="20661"/>
                  </a:moveTo>
                  <a:cubicBezTo>
                    <a:pt x="17826" y="16904"/>
                    <a:pt x="12917" y="15026"/>
                    <a:pt x="8990" y="11269"/>
                  </a:cubicBezTo>
                  <a:cubicBezTo>
                    <a:pt x="6045" y="7513"/>
                    <a:pt x="4081" y="3756"/>
                    <a:pt x="1136" y="0"/>
                  </a:cubicBezTo>
                  <a:cubicBezTo>
                    <a:pt x="1136" y="0"/>
                    <a:pt x="154" y="0"/>
                    <a:pt x="154" y="939"/>
                  </a:cubicBezTo>
                  <a:cubicBezTo>
                    <a:pt x="-828" y="4695"/>
                    <a:pt x="3099" y="9391"/>
                    <a:pt x="6045" y="12209"/>
                  </a:cubicBezTo>
                  <a:cubicBezTo>
                    <a:pt x="9972" y="15965"/>
                    <a:pt x="14881" y="20661"/>
                    <a:pt x="19790" y="21600"/>
                  </a:cubicBezTo>
                  <a:cubicBezTo>
                    <a:pt x="20772" y="21600"/>
                    <a:pt x="20772" y="20661"/>
                    <a:pt x="20772" y="2066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7" name="Shape 451"/>
            <p:cNvSpPr/>
            <p:nvPr/>
          </p:nvSpPr>
          <p:spPr>
            <a:xfrm>
              <a:off x="798308" y="284822"/>
              <a:ext cx="76378" cy="5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945" extrusionOk="0">
                  <a:moveTo>
                    <a:pt x="21600" y="199"/>
                  </a:moveTo>
                  <a:cubicBezTo>
                    <a:pt x="12960" y="-1601"/>
                    <a:pt x="5760" y="9199"/>
                    <a:pt x="0" y="16399"/>
                  </a:cubicBezTo>
                  <a:cubicBezTo>
                    <a:pt x="0" y="18199"/>
                    <a:pt x="1440" y="19999"/>
                    <a:pt x="2880" y="18199"/>
                  </a:cubicBezTo>
                  <a:cubicBezTo>
                    <a:pt x="5760" y="14599"/>
                    <a:pt x="8640" y="12799"/>
                    <a:pt x="11520" y="9199"/>
                  </a:cubicBezTo>
                  <a:cubicBezTo>
                    <a:pt x="14400" y="5599"/>
                    <a:pt x="18720" y="3799"/>
                    <a:pt x="21600" y="1999"/>
                  </a:cubicBezTo>
                  <a:cubicBezTo>
                    <a:pt x="21600" y="199"/>
                    <a:pt x="21600" y="199"/>
                    <a:pt x="21600" y="19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8" name="Shape 452"/>
            <p:cNvSpPr/>
            <p:nvPr/>
          </p:nvSpPr>
          <p:spPr>
            <a:xfrm>
              <a:off x="854616" y="316570"/>
              <a:ext cx="81343" cy="81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0"/>
                  </a:moveTo>
                  <a:cubicBezTo>
                    <a:pt x="14850" y="0"/>
                    <a:pt x="10800" y="5400"/>
                    <a:pt x="8100" y="9450"/>
                  </a:cubicBezTo>
                  <a:cubicBezTo>
                    <a:pt x="5400" y="12150"/>
                    <a:pt x="0" y="17550"/>
                    <a:pt x="0" y="21600"/>
                  </a:cubicBezTo>
                  <a:cubicBezTo>
                    <a:pt x="0" y="21600"/>
                    <a:pt x="1350" y="21600"/>
                    <a:pt x="1350" y="21600"/>
                  </a:cubicBezTo>
                  <a:cubicBezTo>
                    <a:pt x="2700" y="21600"/>
                    <a:pt x="4050" y="20250"/>
                    <a:pt x="5400" y="18900"/>
                  </a:cubicBezTo>
                  <a:cubicBezTo>
                    <a:pt x="6750" y="16200"/>
                    <a:pt x="8100" y="13500"/>
                    <a:pt x="10800" y="12150"/>
                  </a:cubicBezTo>
                  <a:cubicBezTo>
                    <a:pt x="12150" y="9450"/>
                    <a:pt x="14850" y="8100"/>
                    <a:pt x="16200" y="6750"/>
                  </a:cubicBezTo>
                  <a:cubicBezTo>
                    <a:pt x="18900" y="5400"/>
                    <a:pt x="20250" y="4050"/>
                    <a:pt x="21600" y="1350"/>
                  </a:cubicBezTo>
                  <a:cubicBezTo>
                    <a:pt x="21600" y="0"/>
                    <a:pt x="20250" y="0"/>
                    <a:pt x="2025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09" name="Shape 453"/>
            <p:cNvSpPr/>
            <p:nvPr/>
          </p:nvSpPr>
          <p:spPr>
            <a:xfrm>
              <a:off x="831174" y="306560"/>
              <a:ext cx="58409" cy="5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extrusionOk="0">
                  <a:moveTo>
                    <a:pt x="20600" y="0"/>
                  </a:moveTo>
                  <a:cubicBezTo>
                    <a:pt x="17000" y="0"/>
                    <a:pt x="11600" y="3927"/>
                    <a:pt x="9800" y="5891"/>
                  </a:cubicBezTo>
                  <a:cubicBezTo>
                    <a:pt x="6200" y="9818"/>
                    <a:pt x="2600" y="13745"/>
                    <a:pt x="800" y="19636"/>
                  </a:cubicBezTo>
                  <a:cubicBezTo>
                    <a:pt x="-1000" y="19636"/>
                    <a:pt x="800" y="21600"/>
                    <a:pt x="800" y="21600"/>
                  </a:cubicBezTo>
                  <a:cubicBezTo>
                    <a:pt x="4400" y="17673"/>
                    <a:pt x="8000" y="15709"/>
                    <a:pt x="11600" y="11782"/>
                  </a:cubicBezTo>
                  <a:cubicBezTo>
                    <a:pt x="13400" y="9818"/>
                    <a:pt x="15200" y="7854"/>
                    <a:pt x="17000" y="5891"/>
                  </a:cubicBezTo>
                  <a:cubicBezTo>
                    <a:pt x="18800" y="5891"/>
                    <a:pt x="20600" y="3927"/>
                    <a:pt x="20600" y="1964"/>
                  </a:cubicBezTo>
                  <a:cubicBezTo>
                    <a:pt x="20600" y="1964"/>
                    <a:pt x="20600" y="0"/>
                    <a:pt x="206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0" name="Shape 454"/>
            <p:cNvSpPr/>
            <p:nvPr/>
          </p:nvSpPr>
          <p:spPr>
            <a:xfrm>
              <a:off x="859621" y="945980"/>
              <a:ext cx="39963" cy="62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62" extrusionOk="0">
                  <a:moveTo>
                    <a:pt x="13500" y="9554"/>
                  </a:moveTo>
                  <a:cubicBezTo>
                    <a:pt x="10800" y="6231"/>
                    <a:pt x="8100" y="2908"/>
                    <a:pt x="2700" y="1246"/>
                  </a:cubicBezTo>
                  <a:cubicBezTo>
                    <a:pt x="2700" y="-415"/>
                    <a:pt x="0" y="-415"/>
                    <a:pt x="0" y="1246"/>
                  </a:cubicBezTo>
                  <a:cubicBezTo>
                    <a:pt x="0" y="4570"/>
                    <a:pt x="2700" y="7893"/>
                    <a:pt x="5400" y="11216"/>
                  </a:cubicBezTo>
                  <a:cubicBezTo>
                    <a:pt x="8100" y="14539"/>
                    <a:pt x="13500" y="17862"/>
                    <a:pt x="18900" y="19523"/>
                  </a:cubicBezTo>
                  <a:cubicBezTo>
                    <a:pt x="18900" y="21185"/>
                    <a:pt x="21600" y="19523"/>
                    <a:pt x="21600" y="19523"/>
                  </a:cubicBezTo>
                  <a:cubicBezTo>
                    <a:pt x="21600" y="14539"/>
                    <a:pt x="16200" y="12877"/>
                    <a:pt x="13500" y="955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1" name="Shape 455"/>
            <p:cNvSpPr/>
            <p:nvPr/>
          </p:nvSpPr>
          <p:spPr>
            <a:xfrm>
              <a:off x="879641" y="939701"/>
              <a:ext cx="31214" cy="3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600" y="2700"/>
                    <a:pt x="7200" y="5400"/>
                    <a:pt x="10800" y="10800"/>
                  </a:cubicBezTo>
                  <a:cubicBezTo>
                    <a:pt x="10800" y="13500"/>
                    <a:pt x="14400" y="16200"/>
                    <a:pt x="18000" y="18900"/>
                  </a:cubicBezTo>
                  <a:cubicBezTo>
                    <a:pt x="18000" y="21600"/>
                    <a:pt x="21600" y="21600"/>
                    <a:pt x="21600" y="18900"/>
                  </a:cubicBezTo>
                  <a:cubicBezTo>
                    <a:pt x="21600" y="10800"/>
                    <a:pt x="7200" y="2700"/>
                    <a:pt x="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2" name="Shape 456"/>
            <p:cNvSpPr/>
            <p:nvPr/>
          </p:nvSpPr>
          <p:spPr>
            <a:xfrm>
              <a:off x="879641" y="918429"/>
              <a:ext cx="55000" cy="26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9636" y="12960"/>
                  </a:moveTo>
                  <a:cubicBezTo>
                    <a:pt x="17673" y="8640"/>
                    <a:pt x="13745" y="8640"/>
                    <a:pt x="9818" y="4320"/>
                  </a:cubicBezTo>
                  <a:cubicBezTo>
                    <a:pt x="5891" y="4320"/>
                    <a:pt x="1964" y="0"/>
                    <a:pt x="0" y="0"/>
                  </a:cubicBezTo>
                  <a:cubicBezTo>
                    <a:pt x="0" y="4320"/>
                    <a:pt x="0" y="4320"/>
                    <a:pt x="0" y="4320"/>
                  </a:cubicBezTo>
                  <a:cubicBezTo>
                    <a:pt x="1964" y="12960"/>
                    <a:pt x="5891" y="12960"/>
                    <a:pt x="7854" y="12960"/>
                  </a:cubicBezTo>
                  <a:cubicBezTo>
                    <a:pt x="11782" y="17280"/>
                    <a:pt x="15709" y="21600"/>
                    <a:pt x="19636" y="21600"/>
                  </a:cubicBezTo>
                  <a:cubicBezTo>
                    <a:pt x="21600" y="17280"/>
                    <a:pt x="21600" y="17280"/>
                    <a:pt x="19636" y="1296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3" name="Shape 457"/>
            <p:cNvSpPr/>
            <p:nvPr/>
          </p:nvSpPr>
          <p:spPr>
            <a:xfrm>
              <a:off x="112642" y="896294"/>
              <a:ext cx="54999" cy="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17491" extrusionOk="0">
                  <a:moveTo>
                    <a:pt x="21109" y="1600"/>
                  </a:moveTo>
                  <a:cubicBezTo>
                    <a:pt x="17182" y="-2000"/>
                    <a:pt x="13254" y="1600"/>
                    <a:pt x="9327" y="1600"/>
                  </a:cubicBezTo>
                  <a:cubicBezTo>
                    <a:pt x="7363" y="5200"/>
                    <a:pt x="1473" y="5200"/>
                    <a:pt x="1473" y="12400"/>
                  </a:cubicBezTo>
                  <a:cubicBezTo>
                    <a:pt x="-491" y="12400"/>
                    <a:pt x="-491" y="16000"/>
                    <a:pt x="1473" y="16000"/>
                  </a:cubicBezTo>
                  <a:cubicBezTo>
                    <a:pt x="3436" y="19600"/>
                    <a:pt x="7363" y="16000"/>
                    <a:pt x="9327" y="12400"/>
                  </a:cubicBezTo>
                  <a:cubicBezTo>
                    <a:pt x="13254" y="12400"/>
                    <a:pt x="19145" y="12400"/>
                    <a:pt x="21109" y="5200"/>
                  </a:cubicBezTo>
                  <a:cubicBezTo>
                    <a:pt x="21109" y="5200"/>
                    <a:pt x="21109" y="1600"/>
                    <a:pt x="21109" y="16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4" name="Shape 458"/>
            <p:cNvSpPr/>
            <p:nvPr/>
          </p:nvSpPr>
          <p:spPr>
            <a:xfrm>
              <a:off x="137639" y="908419"/>
              <a:ext cx="37188" cy="31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0" h="21600" extrusionOk="0">
                  <a:moveTo>
                    <a:pt x="18900" y="0"/>
                  </a:moveTo>
                  <a:cubicBezTo>
                    <a:pt x="16200" y="3600"/>
                    <a:pt x="13500" y="7200"/>
                    <a:pt x="10800" y="7200"/>
                  </a:cubicBezTo>
                  <a:cubicBezTo>
                    <a:pt x="8100" y="14400"/>
                    <a:pt x="2700" y="18000"/>
                    <a:pt x="0" y="180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5400" y="18000"/>
                    <a:pt x="8100" y="14400"/>
                    <a:pt x="10800" y="10800"/>
                  </a:cubicBezTo>
                  <a:cubicBezTo>
                    <a:pt x="13500" y="10800"/>
                    <a:pt x="18900" y="7200"/>
                    <a:pt x="18900" y="3600"/>
                  </a:cubicBezTo>
                  <a:cubicBezTo>
                    <a:pt x="21600" y="3600"/>
                    <a:pt x="18900" y="0"/>
                    <a:pt x="189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5" name="Shape 459"/>
            <p:cNvSpPr/>
            <p:nvPr/>
          </p:nvSpPr>
          <p:spPr>
            <a:xfrm>
              <a:off x="147649" y="918429"/>
              <a:ext cx="50131" cy="5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0"/>
                  </a:moveTo>
                  <a:cubicBezTo>
                    <a:pt x="12960" y="1964"/>
                    <a:pt x="10800" y="5891"/>
                    <a:pt x="8640" y="9818"/>
                  </a:cubicBezTo>
                  <a:cubicBezTo>
                    <a:pt x="4320" y="11782"/>
                    <a:pt x="2160" y="15709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6480" y="19636"/>
                    <a:pt x="8640" y="17673"/>
                    <a:pt x="12960" y="13745"/>
                  </a:cubicBezTo>
                  <a:cubicBezTo>
                    <a:pt x="15120" y="11782"/>
                    <a:pt x="19440" y="5891"/>
                    <a:pt x="21600" y="1964"/>
                  </a:cubicBezTo>
                  <a:cubicBezTo>
                    <a:pt x="21600" y="0"/>
                    <a:pt x="19440" y="0"/>
                    <a:pt x="1728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6" name="Shape 460"/>
            <p:cNvSpPr/>
            <p:nvPr/>
          </p:nvSpPr>
          <p:spPr>
            <a:xfrm>
              <a:off x="195249" y="789615"/>
              <a:ext cx="117711" cy="59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19381" extrusionOk="0">
                  <a:moveTo>
                    <a:pt x="17712" y="3739"/>
                  </a:moveTo>
                  <a:cubicBezTo>
                    <a:pt x="15120" y="415"/>
                    <a:pt x="12528" y="415"/>
                    <a:pt x="9936" y="415"/>
                  </a:cubicBezTo>
                  <a:cubicBezTo>
                    <a:pt x="7344" y="415"/>
                    <a:pt x="3888" y="-1246"/>
                    <a:pt x="1296" y="2077"/>
                  </a:cubicBezTo>
                  <a:cubicBezTo>
                    <a:pt x="-432" y="5400"/>
                    <a:pt x="-432" y="8723"/>
                    <a:pt x="1296" y="12046"/>
                  </a:cubicBezTo>
                  <a:cubicBezTo>
                    <a:pt x="3024" y="15369"/>
                    <a:pt x="5616" y="17031"/>
                    <a:pt x="8208" y="17031"/>
                  </a:cubicBezTo>
                  <a:cubicBezTo>
                    <a:pt x="10800" y="18692"/>
                    <a:pt x="14256" y="20354"/>
                    <a:pt x="16848" y="18692"/>
                  </a:cubicBezTo>
                  <a:cubicBezTo>
                    <a:pt x="20304" y="17031"/>
                    <a:pt x="21168" y="5400"/>
                    <a:pt x="17712" y="3739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7" name="Shape 461"/>
            <p:cNvSpPr/>
            <p:nvPr/>
          </p:nvSpPr>
          <p:spPr>
            <a:xfrm>
              <a:off x="577320" y="831823"/>
              <a:ext cx="11428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19640" extrusionOk="0">
                  <a:moveTo>
                    <a:pt x="12805" y="116"/>
                  </a:moveTo>
                  <a:cubicBezTo>
                    <a:pt x="8651" y="1778"/>
                    <a:pt x="3667" y="-1545"/>
                    <a:pt x="344" y="5101"/>
                  </a:cubicBezTo>
                  <a:cubicBezTo>
                    <a:pt x="-487" y="6763"/>
                    <a:pt x="344" y="11747"/>
                    <a:pt x="1174" y="13409"/>
                  </a:cubicBezTo>
                  <a:cubicBezTo>
                    <a:pt x="2836" y="16732"/>
                    <a:pt x="5328" y="16732"/>
                    <a:pt x="6990" y="18393"/>
                  </a:cubicBezTo>
                  <a:cubicBezTo>
                    <a:pt x="10313" y="20055"/>
                    <a:pt x="12805" y="20055"/>
                    <a:pt x="15298" y="18393"/>
                  </a:cubicBezTo>
                  <a:cubicBezTo>
                    <a:pt x="21113" y="15070"/>
                    <a:pt x="18621" y="-1545"/>
                    <a:pt x="12805" y="116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8" name="Shape 462"/>
            <p:cNvSpPr/>
            <p:nvPr/>
          </p:nvSpPr>
          <p:spPr>
            <a:xfrm>
              <a:off x="0" y="138700"/>
              <a:ext cx="1450177" cy="94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297" extrusionOk="0">
                  <a:moveTo>
                    <a:pt x="21071" y="7791"/>
                  </a:moveTo>
                  <a:cubicBezTo>
                    <a:pt x="21298" y="6871"/>
                    <a:pt x="21600" y="5723"/>
                    <a:pt x="21524" y="4803"/>
                  </a:cubicBezTo>
                  <a:cubicBezTo>
                    <a:pt x="21524" y="4459"/>
                    <a:pt x="21373" y="3999"/>
                    <a:pt x="21071" y="3999"/>
                  </a:cubicBezTo>
                  <a:cubicBezTo>
                    <a:pt x="20845" y="4114"/>
                    <a:pt x="20845" y="4459"/>
                    <a:pt x="20694" y="4803"/>
                  </a:cubicBezTo>
                  <a:cubicBezTo>
                    <a:pt x="20391" y="5263"/>
                    <a:pt x="19712" y="5263"/>
                    <a:pt x="19334" y="5378"/>
                  </a:cubicBezTo>
                  <a:cubicBezTo>
                    <a:pt x="18579" y="5493"/>
                    <a:pt x="17824" y="5608"/>
                    <a:pt x="17144" y="5952"/>
                  </a:cubicBezTo>
                  <a:cubicBezTo>
                    <a:pt x="16011" y="6527"/>
                    <a:pt x="15256" y="8020"/>
                    <a:pt x="15105" y="9859"/>
                  </a:cubicBezTo>
                  <a:cubicBezTo>
                    <a:pt x="14576" y="9169"/>
                    <a:pt x="13594" y="7446"/>
                    <a:pt x="13745" y="6412"/>
                  </a:cubicBezTo>
                  <a:cubicBezTo>
                    <a:pt x="13896" y="5148"/>
                    <a:pt x="14803" y="4344"/>
                    <a:pt x="15407" y="3654"/>
                  </a:cubicBezTo>
                  <a:cubicBezTo>
                    <a:pt x="15634" y="3425"/>
                    <a:pt x="15936" y="3080"/>
                    <a:pt x="15785" y="2620"/>
                  </a:cubicBezTo>
                  <a:cubicBezTo>
                    <a:pt x="15558" y="2161"/>
                    <a:pt x="14803" y="2161"/>
                    <a:pt x="14501" y="1931"/>
                  </a:cubicBezTo>
                  <a:cubicBezTo>
                    <a:pt x="13594" y="1356"/>
                    <a:pt x="12915" y="552"/>
                    <a:pt x="12008" y="208"/>
                  </a:cubicBezTo>
                  <a:cubicBezTo>
                    <a:pt x="11026" y="-137"/>
                    <a:pt x="9969" y="-22"/>
                    <a:pt x="8987" y="323"/>
                  </a:cubicBezTo>
                  <a:cubicBezTo>
                    <a:pt x="8610" y="552"/>
                    <a:pt x="8232" y="782"/>
                    <a:pt x="7930" y="1127"/>
                  </a:cubicBezTo>
                  <a:cubicBezTo>
                    <a:pt x="7477" y="1471"/>
                    <a:pt x="7175" y="2046"/>
                    <a:pt x="6797" y="2391"/>
                  </a:cubicBezTo>
                  <a:cubicBezTo>
                    <a:pt x="6495" y="2620"/>
                    <a:pt x="5966" y="2620"/>
                    <a:pt x="5589" y="2850"/>
                  </a:cubicBezTo>
                  <a:cubicBezTo>
                    <a:pt x="5211" y="3080"/>
                    <a:pt x="4834" y="3425"/>
                    <a:pt x="4456" y="3769"/>
                  </a:cubicBezTo>
                  <a:cubicBezTo>
                    <a:pt x="3776" y="4459"/>
                    <a:pt x="3247" y="5493"/>
                    <a:pt x="2870" y="6527"/>
                  </a:cubicBezTo>
                  <a:cubicBezTo>
                    <a:pt x="1812" y="9169"/>
                    <a:pt x="831" y="12961"/>
                    <a:pt x="1737" y="15948"/>
                  </a:cubicBezTo>
                  <a:cubicBezTo>
                    <a:pt x="1133" y="15948"/>
                    <a:pt x="0" y="16178"/>
                    <a:pt x="0" y="17442"/>
                  </a:cubicBezTo>
                  <a:cubicBezTo>
                    <a:pt x="75" y="18361"/>
                    <a:pt x="680" y="19395"/>
                    <a:pt x="1208" y="19854"/>
                  </a:cubicBezTo>
                  <a:cubicBezTo>
                    <a:pt x="1888" y="20429"/>
                    <a:pt x="2568" y="20314"/>
                    <a:pt x="3096" y="19395"/>
                  </a:cubicBezTo>
                  <a:cubicBezTo>
                    <a:pt x="3247" y="19165"/>
                    <a:pt x="3247" y="19050"/>
                    <a:pt x="3399" y="19050"/>
                  </a:cubicBezTo>
                  <a:cubicBezTo>
                    <a:pt x="3550" y="19165"/>
                    <a:pt x="3776" y="19510"/>
                    <a:pt x="3927" y="19625"/>
                  </a:cubicBezTo>
                  <a:cubicBezTo>
                    <a:pt x="4229" y="19969"/>
                    <a:pt x="4607" y="20199"/>
                    <a:pt x="4909" y="20429"/>
                  </a:cubicBezTo>
                  <a:cubicBezTo>
                    <a:pt x="6420" y="21348"/>
                    <a:pt x="8157" y="21463"/>
                    <a:pt x="9742" y="21118"/>
                  </a:cubicBezTo>
                  <a:cubicBezTo>
                    <a:pt x="10120" y="21003"/>
                    <a:pt x="10422" y="20888"/>
                    <a:pt x="10800" y="20659"/>
                  </a:cubicBezTo>
                  <a:cubicBezTo>
                    <a:pt x="10951" y="20544"/>
                    <a:pt x="11177" y="20429"/>
                    <a:pt x="11329" y="20314"/>
                  </a:cubicBezTo>
                  <a:cubicBezTo>
                    <a:pt x="11555" y="20199"/>
                    <a:pt x="11857" y="19854"/>
                    <a:pt x="12084" y="19740"/>
                  </a:cubicBezTo>
                  <a:cubicBezTo>
                    <a:pt x="12386" y="19740"/>
                    <a:pt x="12839" y="20544"/>
                    <a:pt x="13217" y="20774"/>
                  </a:cubicBezTo>
                  <a:cubicBezTo>
                    <a:pt x="14047" y="21003"/>
                    <a:pt x="14878" y="20084"/>
                    <a:pt x="15256" y="19165"/>
                  </a:cubicBezTo>
                  <a:cubicBezTo>
                    <a:pt x="15407" y="18705"/>
                    <a:pt x="15709" y="17901"/>
                    <a:pt x="15558" y="17327"/>
                  </a:cubicBezTo>
                  <a:cubicBezTo>
                    <a:pt x="15407" y="16752"/>
                    <a:pt x="14803" y="16637"/>
                    <a:pt x="14425" y="16523"/>
                  </a:cubicBezTo>
                  <a:cubicBezTo>
                    <a:pt x="14803" y="15718"/>
                    <a:pt x="14954" y="14914"/>
                    <a:pt x="15180" y="14110"/>
                  </a:cubicBezTo>
                  <a:cubicBezTo>
                    <a:pt x="15558" y="15833"/>
                    <a:pt x="16540" y="16752"/>
                    <a:pt x="17673" y="17212"/>
                  </a:cubicBezTo>
                  <a:cubicBezTo>
                    <a:pt x="18352" y="17442"/>
                    <a:pt x="19032" y="17556"/>
                    <a:pt x="19712" y="17671"/>
                  </a:cubicBezTo>
                  <a:cubicBezTo>
                    <a:pt x="19938" y="17786"/>
                    <a:pt x="20316" y="17786"/>
                    <a:pt x="20543" y="17901"/>
                  </a:cubicBezTo>
                  <a:cubicBezTo>
                    <a:pt x="20769" y="18131"/>
                    <a:pt x="20694" y="18476"/>
                    <a:pt x="20845" y="18705"/>
                  </a:cubicBezTo>
                  <a:cubicBezTo>
                    <a:pt x="20996" y="18935"/>
                    <a:pt x="21298" y="18935"/>
                    <a:pt x="21449" y="18705"/>
                  </a:cubicBezTo>
                  <a:cubicBezTo>
                    <a:pt x="21600" y="18361"/>
                    <a:pt x="21524" y="17901"/>
                    <a:pt x="21524" y="17556"/>
                  </a:cubicBezTo>
                  <a:cubicBezTo>
                    <a:pt x="21449" y="16637"/>
                    <a:pt x="21298" y="15833"/>
                    <a:pt x="21071" y="15144"/>
                  </a:cubicBezTo>
                  <a:cubicBezTo>
                    <a:pt x="20694" y="13535"/>
                    <a:pt x="19938" y="12156"/>
                    <a:pt x="18881" y="11467"/>
                  </a:cubicBezTo>
                  <a:cubicBezTo>
                    <a:pt x="20014" y="10778"/>
                    <a:pt x="20618" y="9399"/>
                    <a:pt x="21071" y="7791"/>
                  </a:cubicBezTo>
                  <a:close/>
                  <a:moveTo>
                    <a:pt x="19712" y="16752"/>
                  </a:moveTo>
                  <a:cubicBezTo>
                    <a:pt x="18654" y="16523"/>
                    <a:pt x="17446" y="16408"/>
                    <a:pt x="16464" y="15488"/>
                  </a:cubicBezTo>
                  <a:cubicBezTo>
                    <a:pt x="16011" y="14914"/>
                    <a:pt x="15709" y="14225"/>
                    <a:pt x="15634" y="13305"/>
                  </a:cubicBezTo>
                  <a:cubicBezTo>
                    <a:pt x="15634" y="12961"/>
                    <a:pt x="15709" y="12501"/>
                    <a:pt x="15407" y="12501"/>
                  </a:cubicBezTo>
                  <a:cubicBezTo>
                    <a:pt x="15180" y="12501"/>
                    <a:pt x="14954" y="12846"/>
                    <a:pt x="14878" y="13076"/>
                  </a:cubicBezTo>
                  <a:cubicBezTo>
                    <a:pt x="14501" y="13765"/>
                    <a:pt x="14425" y="14569"/>
                    <a:pt x="14199" y="15259"/>
                  </a:cubicBezTo>
                  <a:cubicBezTo>
                    <a:pt x="14123" y="15718"/>
                    <a:pt x="13896" y="16063"/>
                    <a:pt x="13745" y="16408"/>
                  </a:cubicBezTo>
                  <a:cubicBezTo>
                    <a:pt x="13594" y="16637"/>
                    <a:pt x="13594" y="16637"/>
                    <a:pt x="13368" y="16752"/>
                  </a:cubicBezTo>
                  <a:cubicBezTo>
                    <a:pt x="13292" y="16752"/>
                    <a:pt x="13066" y="16637"/>
                    <a:pt x="13066" y="16867"/>
                  </a:cubicBezTo>
                  <a:cubicBezTo>
                    <a:pt x="12915" y="17442"/>
                    <a:pt x="13896" y="17327"/>
                    <a:pt x="14047" y="17327"/>
                  </a:cubicBezTo>
                  <a:cubicBezTo>
                    <a:pt x="14350" y="17442"/>
                    <a:pt x="14878" y="17442"/>
                    <a:pt x="14954" y="17901"/>
                  </a:cubicBezTo>
                  <a:cubicBezTo>
                    <a:pt x="15029" y="18246"/>
                    <a:pt x="14576" y="19165"/>
                    <a:pt x="14350" y="19395"/>
                  </a:cubicBezTo>
                  <a:cubicBezTo>
                    <a:pt x="13972" y="19740"/>
                    <a:pt x="13519" y="19969"/>
                    <a:pt x="13141" y="19625"/>
                  </a:cubicBezTo>
                  <a:cubicBezTo>
                    <a:pt x="12839" y="19395"/>
                    <a:pt x="12688" y="18705"/>
                    <a:pt x="12386" y="18591"/>
                  </a:cubicBezTo>
                  <a:cubicBezTo>
                    <a:pt x="12084" y="18476"/>
                    <a:pt x="11706" y="19050"/>
                    <a:pt x="11480" y="19280"/>
                  </a:cubicBezTo>
                  <a:cubicBezTo>
                    <a:pt x="10951" y="19625"/>
                    <a:pt x="10422" y="19969"/>
                    <a:pt x="9894" y="20084"/>
                  </a:cubicBezTo>
                  <a:cubicBezTo>
                    <a:pt x="10951" y="19395"/>
                    <a:pt x="11933" y="18246"/>
                    <a:pt x="12537" y="16752"/>
                  </a:cubicBezTo>
                  <a:cubicBezTo>
                    <a:pt x="12839" y="15948"/>
                    <a:pt x="13066" y="15144"/>
                    <a:pt x="13217" y="14225"/>
                  </a:cubicBezTo>
                  <a:cubicBezTo>
                    <a:pt x="13292" y="13535"/>
                    <a:pt x="13443" y="12386"/>
                    <a:pt x="13217" y="11812"/>
                  </a:cubicBezTo>
                  <a:cubicBezTo>
                    <a:pt x="12990" y="11123"/>
                    <a:pt x="12915" y="11812"/>
                    <a:pt x="12915" y="12271"/>
                  </a:cubicBezTo>
                  <a:cubicBezTo>
                    <a:pt x="12839" y="12961"/>
                    <a:pt x="12915" y="13535"/>
                    <a:pt x="12839" y="14340"/>
                  </a:cubicBezTo>
                  <a:cubicBezTo>
                    <a:pt x="12612" y="15833"/>
                    <a:pt x="12008" y="17097"/>
                    <a:pt x="11253" y="18131"/>
                  </a:cubicBezTo>
                  <a:cubicBezTo>
                    <a:pt x="9667" y="20199"/>
                    <a:pt x="7552" y="20888"/>
                    <a:pt x="5589" y="19854"/>
                  </a:cubicBezTo>
                  <a:cubicBezTo>
                    <a:pt x="3701" y="18935"/>
                    <a:pt x="1812" y="16408"/>
                    <a:pt x="1964" y="13076"/>
                  </a:cubicBezTo>
                  <a:cubicBezTo>
                    <a:pt x="2039" y="11008"/>
                    <a:pt x="2643" y="8825"/>
                    <a:pt x="3323" y="7101"/>
                  </a:cubicBezTo>
                  <a:cubicBezTo>
                    <a:pt x="4078" y="5263"/>
                    <a:pt x="5136" y="3884"/>
                    <a:pt x="6495" y="3425"/>
                  </a:cubicBezTo>
                  <a:cubicBezTo>
                    <a:pt x="6420" y="3769"/>
                    <a:pt x="6117" y="4114"/>
                    <a:pt x="6117" y="4574"/>
                  </a:cubicBezTo>
                  <a:cubicBezTo>
                    <a:pt x="6117" y="5148"/>
                    <a:pt x="6344" y="4918"/>
                    <a:pt x="6495" y="4574"/>
                  </a:cubicBezTo>
                  <a:cubicBezTo>
                    <a:pt x="7099" y="3310"/>
                    <a:pt x="7628" y="2276"/>
                    <a:pt x="8534" y="1586"/>
                  </a:cubicBezTo>
                  <a:cubicBezTo>
                    <a:pt x="9591" y="897"/>
                    <a:pt x="10800" y="782"/>
                    <a:pt x="11933" y="1127"/>
                  </a:cubicBezTo>
                  <a:cubicBezTo>
                    <a:pt x="12990" y="1471"/>
                    <a:pt x="13821" y="2850"/>
                    <a:pt x="14878" y="3080"/>
                  </a:cubicBezTo>
                  <a:cubicBezTo>
                    <a:pt x="14199" y="3884"/>
                    <a:pt x="13368" y="4918"/>
                    <a:pt x="13141" y="6182"/>
                  </a:cubicBezTo>
                  <a:cubicBezTo>
                    <a:pt x="12159" y="3769"/>
                    <a:pt x="10649" y="2850"/>
                    <a:pt x="8836" y="2620"/>
                  </a:cubicBezTo>
                  <a:cubicBezTo>
                    <a:pt x="8685" y="2620"/>
                    <a:pt x="8232" y="2391"/>
                    <a:pt x="8232" y="2850"/>
                  </a:cubicBezTo>
                  <a:cubicBezTo>
                    <a:pt x="8232" y="3310"/>
                    <a:pt x="8836" y="3195"/>
                    <a:pt x="8987" y="3195"/>
                  </a:cubicBezTo>
                  <a:cubicBezTo>
                    <a:pt x="9969" y="3310"/>
                    <a:pt x="10875" y="3654"/>
                    <a:pt x="11631" y="4459"/>
                  </a:cubicBezTo>
                  <a:cubicBezTo>
                    <a:pt x="12839" y="5723"/>
                    <a:pt x="13217" y="8020"/>
                    <a:pt x="14199" y="9629"/>
                  </a:cubicBezTo>
                  <a:cubicBezTo>
                    <a:pt x="14425" y="10088"/>
                    <a:pt x="14878" y="11008"/>
                    <a:pt x="15331" y="11123"/>
                  </a:cubicBezTo>
                  <a:cubicBezTo>
                    <a:pt x="15936" y="11352"/>
                    <a:pt x="15709" y="9744"/>
                    <a:pt x="15785" y="9169"/>
                  </a:cubicBezTo>
                  <a:cubicBezTo>
                    <a:pt x="16087" y="7791"/>
                    <a:pt x="16917" y="6986"/>
                    <a:pt x="17824" y="6642"/>
                  </a:cubicBezTo>
                  <a:cubicBezTo>
                    <a:pt x="18806" y="6297"/>
                    <a:pt x="19938" y="6412"/>
                    <a:pt x="20845" y="5723"/>
                  </a:cubicBezTo>
                  <a:cubicBezTo>
                    <a:pt x="20618" y="7446"/>
                    <a:pt x="20089" y="9054"/>
                    <a:pt x="19183" y="10088"/>
                  </a:cubicBezTo>
                  <a:cubicBezTo>
                    <a:pt x="18730" y="10548"/>
                    <a:pt x="18201" y="10893"/>
                    <a:pt x="17597" y="11008"/>
                  </a:cubicBezTo>
                  <a:cubicBezTo>
                    <a:pt x="17446" y="11123"/>
                    <a:pt x="16691" y="11008"/>
                    <a:pt x="16766" y="11582"/>
                  </a:cubicBezTo>
                  <a:cubicBezTo>
                    <a:pt x="16842" y="11927"/>
                    <a:pt x="17371" y="11812"/>
                    <a:pt x="17597" y="11927"/>
                  </a:cubicBezTo>
                  <a:cubicBezTo>
                    <a:pt x="18126" y="12042"/>
                    <a:pt x="18654" y="12386"/>
                    <a:pt x="19108" y="12846"/>
                  </a:cubicBezTo>
                  <a:cubicBezTo>
                    <a:pt x="20089" y="13880"/>
                    <a:pt x="20618" y="15488"/>
                    <a:pt x="20845" y="17212"/>
                  </a:cubicBezTo>
                  <a:cubicBezTo>
                    <a:pt x="20467" y="16867"/>
                    <a:pt x="20014" y="16867"/>
                    <a:pt x="19561" y="16752"/>
                  </a:cubicBezTo>
                  <a:cubicBezTo>
                    <a:pt x="19561" y="16752"/>
                    <a:pt x="19636" y="16752"/>
                    <a:pt x="19712" y="16752"/>
                  </a:cubicBezTo>
                  <a:close/>
                  <a:moveTo>
                    <a:pt x="19712" y="16752"/>
                  </a:moveTo>
                  <a:cubicBezTo>
                    <a:pt x="19712" y="16752"/>
                    <a:pt x="19712" y="16752"/>
                    <a:pt x="19712" y="16752"/>
                  </a:cubicBezTo>
                  <a:close/>
                  <a:moveTo>
                    <a:pt x="755" y="17671"/>
                  </a:moveTo>
                  <a:cubicBezTo>
                    <a:pt x="604" y="17327"/>
                    <a:pt x="604" y="17327"/>
                    <a:pt x="755" y="17212"/>
                  </a:cubicBezTo>
                  <a:cubicBezTo>
                    <a:pt x="906" y="17097"/>
                    <a:pt x="1208" y="16982"/>
                    <a:pt x="1284" y="16982"/>
                  </a:cubicBezTo>
                  <a:cubicBezTo>
                    <a:pt x="1586" y="16867"/>
                    <a:pt x="1964" y="16752"/>
                    <a:pt x="2266" y="16867"/>
                  </a:cubicBezTo>
                  <a:cubicBezTo>
                    <a:pt x="2417" y="16982"/>
                    <a:pt x="2945" y="17786"/>
                    <a:pt x="2945" y="18016"/>
                  </a:cubicBezTo>
                  <a:cubicBezTo>
                    <a:pt x="3021" y="18476"/>
                    <a:pt x="2417" y="19165"/>
                    <a:pt x="2115" y="19280"/>
                  </a:cubicBezTo>
                  <a:cubicBezTo>
                    <a:pt x="1510" y="19395"/>
                    <a:pt x="906" y="18476"/>
                    <a:pt x="755" y="17671"/>
                  </a:cubicBezTo>
                  <a:cubicBezTo>
                    <a:pt x="680" y="17556"/>
                    <a:pt x="906" y="18476"/>
                    <a:pt x="755" y="17671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19" name="Shape 463"/>
            <p:cNvSpPr/>
            <p:nvPr/>
          </p:nvSpPr>
          <p:spPr>
            <a:xfrm>
              <a:off x="1306191" y="883394"/>
              <a:ext cx="12701" cy="1271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0" name="Shape 464"/>
            <p:cNvSpPr/>
            <p:nvPr/>
          </p:nvSpPr>
          <p:spPr>
            <a:xfrm>
              <a:off x="194069" y="94056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00" h="9600" extrusionOk="0">
                  <a:moveTo>
                    <a:pt x="9600" y="0"/>
                  </a:moveTo>
                  <a:cubicBezTo>
                    <a:pt x="-12000" y="21600"/>
                    <a:pt x="9600" y="0"/>
                    <a:pt x="9600" y="0"/>
                  </a:cubicBezTo>
                  <a:close/>
                </a:path>
              </a:pathLst>
            </a:cu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1" name="Shape 465"/>
            <p:cNvSpPr/>
            <p:nvPr/>
          </p:nvSpPr>
          <p:spPr>
            <a:xfrm>
              <a:off x="1301816" y="877635"/>
              <a:ext cx="12701" cy="12701"/>
            </a:xfrm>
            <a:prstGeom prst="rect">
              <a:avLst/>
            </a:pr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2" name="Shape 467"/>
            <p:cNvSpPr/>
            <p:nvPr/>
          </p:nvSpPr>
          <p:spPr>
            <a:xfrm>
              <a:off x="372274" y="802062"/>
              <a:ext cx="149087" cy="6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8" h="21600" extrusionOk="0">
                  <a:moveTo>
                    <a:pt x="13858" y="21600"/>
                  </a:moveTo>
                  <a:cubicBezTo>
                    <a:pt x="13858" y="21600"/>
                    <a:pt x="13161" y="21600"/>
                    <a:pt x="13161" y="21600"/>
                  </a:cubicBezTo>
                  <a:cubicBezTo>
                    <a:pt x="11768" y="21600"/>
                    <a:pt x="11071" y="19800"/>
                    <a:pt x="9678" y="18000"/>
                  </a:cubicBezTo>
                  <a:cubicBezTo>
                    <a:pt x="8981" y="19800"/>
                    <a:pt x="8284" y="21600"/>
                    <a:pt x="6890" y="21600"/>
                  </a:cubicBezTo>
                  <a:cubicBezTo>
                    <a:pt x="6890" y="21600"/>
                    <a:pt x="6890" y="21600"/>
                    <a:pt x="6194" y="21600"/>
                  </a:cubicBezTo>
                  <a:cubicBezTo>
                    <a:pt x="4103" y="21600"/>
                    <a:pt x="2013" y="18000"/>
                    <a:pt x="619" y="12600"/>
                  </a:cubicBezTo>
                  <a:cubicBezTo>
                    <a:pt x="619" y="12600"/>
                    <a:pt x="-774" y="5400"/>
                    <a:pt x="619" y="1800"/>
                  </a:cubicBezTo>
                  <a:cubicBezTo>
                    <a:pt x="1316" y="1800"/>
                    <a:pt x="1316" y="0"/>
                    <a:pt x="2013" y="0"/>
                  </a:cubicBezTo>
                  <a:cubicBezTo>
                    <a:pt x="2013" y="0"/>
                    <a:pt x="2710" y="1800"/>
                    <a:pt x="2710" y="1800"/>
                  </a:cubicBezTo>
                  <a:cubicBezTo>
                    <a:pt x="3407" y="3600"/>
                    <a:pt x="3407" y="3600"/>
                    <a:pt x="3407" y="5400"/>
                  </a:cubicBezTo>
                  <a:cubicBezTo>
                    <a:pt x="3407" y="7200"/>
                    <a:pt x="3407" y="9000"/>
                    <a:pt x="4103" y="10800"/>
                  </a:cubicBezTo>
                  <a:cubicBezTo>
                    <a:pt x="4800" y="12600"/>
                    <a:pt x="5497" y="12600"/>
                    <a:pt x="6194" y="12600"/>
                  </a:cubicBezTo>
                  <a:cubicBezTo>
                    <a:pt x="6890" y="12600"/>
                    <a:pt x="6890" y="12600"/>
                    <a:pt x="7587" y="12600"/>
                  </a:cubicBezTo>
                  <a:cubicBezTo>
                    <a:pt x="8284" y="10800"/>
                    <a:pt x="8284" y="10800"/>
                    <a:pt x="8981" y="9000"/>
                  </a:cubicBezTo>
                  <a:cubicBezTo>
                    <a:pt x="8981" y="9000"/>
                    <a:pt x="9678" y="7200"/>
                    <a:pt x="10374" y="7200"/>
                  </a:cubicBezTo>
                  <a:cubicBezTo>
                    <a:pt x="10374" y="7200"/>
                    <a:pt x="11071" y="9000"/>
                    <a:pt x="11768" y="10800"/>
                  </a:cubicBezTo>
                  <a:cubicBezTo>
                    <a:pt x="12465" y="12600"/>
                    <a:pt x="13161" y="14400"/>
                    <a:pt x="13858" y="14400"/>
                  </a:cubicBezTo>
                  <a:cubicBezTo>
                    <a:pt x="15252" y="14400"/>
                    <a:pt x="16645" y="12600"/>
                    <a:pt x="16645" y="9000"/>
                  </a:cubicBezTo>
                  <a:cubicBezTo>
                    <a:pt x="16645" y="9000"/>
                    <a:pt x="16645" y="9000"/>
                    <a:pt x="17342" y="9000"/>
                  </a:cubicBezTo>
                  <a:cubicBezTo>
                    <a:pt x="17342" y="5400"/>
                    <a:pt x="17342" y="3600"/>
                    <a:pt x="18736" y="3600"/>
                  </a:cubicBezTo>
                  <a:cubicBezTo>
                    <a:pt x="19432" y="3600"/>
                    <a:pt x="19432" y="3600"/>
                    <a:pt x="20129" y="5400"/>
                  </a:cubicBezTo>
                  <a:cubicBezTo>
                    <a:pt x="20826" y="7200"/>
                    <a:pt x="20129" y="9000"/>
                    <a:pt x="19432" y="12600"/>
                  </a:cubicBezTo>
                  <a:cubicBezTo>
                    <a:pt x="18736" y="18000"/>
                    <a:pt x="16645" y="21600"/>
                    <a:pt x="13858" y="21600"/>
                  </a:cubicBezTo>
                  <a:cubicBezTo>
                    <a:pt x="13858" y="21600"/>
                    <a:pt x="13858" y="21600"/>
                    <a:pt x="13858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3" name="Shape 468"/>
            <p:cNvSpPr/>
            <p:nvPr/>
          </p:nvSpPr>
          <p:spPr>
            <a:xfrm>
              <a:off x="238275" y="709468"/>
              <a:ext cx="86987" cy="10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extrusionOk="0">
                  <a:moveTo>
                    <a:pt x="10985" y="0"/>
                  </a:moveTo>
                  <a:cubicBezTo>
                    <a:pt x="9785" y="0"/>
                    <a:pt x="9785" y="0"/>
                    <a:pt x="8585" y="1080"/>
                  </a:cubicBezTo>
                  <a:cubicBezTo>
                    <a:pt x="9785" y="1080"/>
                    <a:pt x="10985" y="2160"/>
                    <a:pt x="10985" y="4320"/>
                  </a:cubicBezTo>
                  <a:cubicBezTo>
                    <a:pt x="10985" y="6480"/>
                    <a:pt x="9785" y="7560"/>
                    <a:pt x="7385" y="7560"/>
                  </a:cubicBezTo>
                  <a:cubicBezTo>
                    <a:pt x="4985" y="7560"/>
                    <a:pt x="2585" y="6480"/>
                    <a:pt x="2585" y="4320"/>
                  </a:cubicBezTo>
                  <a:cubicBezTo>
                    <a:pt x="1385" y="5400"/>
                    <a:pt x="185" y="8640"/>
                    <a:pt x="185" y="10800"/>
                  </a:cubicBezTo>
                  <a:cubicBezTo>
                    <a:pt x="-1015" y="16200"/>
                    <a:pt x="3785" y="21600"/>
                    <a:pt x="9785" y="21600"/>
                  </a:cubicBezTo>
                  <a:cubicBezTo>
                    <a:pt x="15785" y="21600"/>
                    <a:pt x="20585" y="17280"/>
                    <a:pt x="20585" y="10800"/>
                  </a:cubicBezTo>
                  <a:cubicBezTo>
                    <a:pt x="20585" y="5400"/>
                    <a:pt x="16985" y="1080"/>
                    <a:pt x="10985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524" name="Shape 469"/>
            <p:cNvSpPr/>
            <p:nvPr/>
          </p:nvSpPr>
          <p:spPr>
            <a:xfrm>
              <a:off x="583431" y="740750"/>
              <a:ext cx="88051" cy="106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2" h="21600" extrusionOk="0">
                  <a:moveTo>
                    <a:pt x="11586" y="0"/>
                  </a:moveTo>
                  <a:cubicBezTo>
                    <a:pt x="10449" y="0"/>
                    <a:pt x="9313" y="0"/>
                    <a:pt x="7039" y="1029"/>
                  </a:cubicBezTo>
                  <a:cubicBezTo>
                    <a:pt x="9313" y="1029"/>
                    <a:pt x="10449" y="3086"/>
                    <a:pt x="10449" y="4114"/>
                  </a:cubicBezTo>
                  <a:cubicBezTo>
                    <a:pt x="10449" y="6171"/>
                    <a:pt x="9313" y="8229"/>
                    <a:pt x="7039" y="8229"/>
                  </a:cubicBezTo>
                  <a:cubicBezTo>
                    <a:pt x="4765" y="8229"/>
                    <a:pt x="2491" y="6171"/>
                    <a:pt x="2491" y="4114"/>
                  </a:cubicBezTo>
                  <a:cubicBezTo>
                    <a:pt x="2491" y="4114"/>
                    <a:pt x="2491" y="4114"/>
                    <a:pt x="2491" y="4114"/>
                  </a:cubicBezTo>
                  <a:cubicBezTo>
                    <a:pt x="1355" y="6171"/>
                    <a:pt x="218" y="7200"/>
                    <a:pt x="218" y="9257"/>
                  </a:cubicBezTo>
                  <a:cubicBezTo>
                    <a:pt x="-919" y="15429"/>
                    <a:pt x="2491" y="20571"/>
                    <a:pt x="8176" y="21600"/>
                  </a:cubicBezTo>
                  <a:cubicBezTo>
                    <a:pt x="13860" y="21600"/>
                    <a:pt x="18407" y="17486"/>
                    <a:pt x="19544" y="11314"/>
                  </a:cubicBezTo>
                  <a:cubicBezTo>
                    <a:pt x="20681" y="6171"/>
                    <a:pt x="17270" y="1029"/>
                    <a:pt x="11586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5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7456938" y="4806394"/>
            <a:ext cx="201162" cy="195581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11B7-EF41-45A6-BFB0-C232B120FFA1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73318" y="4628763"/>
            <a:ext cx="279882" cy="276999"/>
          </a:xfrm>
        </p:spPr>
        <p:txBody>
          <a:bodyPr/>
          <a:lstStyle/>
          <a:p>
            <a:fld id="{F2F4202E-5AAB-424F-B8BC-11FB1FAAEC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4446454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Shape 82"/>
          <p:cNvGrpSpPr/>
          <p:nvPr/>
        </p:nvGrpSpPr>
        <p:grpSpPr>
          <a:xfrm>
            <a:off x="7553734" y="3075309"/>
            <a:ext cx="1450177" cy="1085051"/>
            <a:chOff x="0" y="0"/>
            <a:chExt cx="1450176" cy="1085049"/>
          </a:xfrm>
        </p:grpSpPr>
        <p:sp>
          <p:nvSpPr>
            <p:cNvPr id="124" name="Shape 83"/>
            <p:cNvSpPr/>
            <p:nvPr/>
          </p:nvSpPr>
          <p:spPr>
            <a:xfrm>
              <a:off x="0" y="138700"/>
              <a:ext cx="1450177" cy="94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297" extrusionOk="0">
                  <a:moveTo>
                    <a:pt x="21071" y="15144"/>
                  </a:moveTo>
                  <a:cubicBezTo>
                    <a:pt x="20694" y="13535"/>
                    <a:pt x="19938" y="12156"/>
                    <a:pt x="18881" y="11467"/>
                  </a:cubicBezTo>
                  <a:cubicBezTo>
                    <a:pt x="20014" y="10778"/>
                    <a:pt x="20618" y="9399"/>
                    <a:pt x="21071" y="7791"/>
                  </a:cubicBezTo>
                  <a:cubicBezTo>
                    <a:pt x="21298" y="6871"/>
                    <a:pt x="21600" y="5723"/>
                    <a:pt x="21524" y="4803"/>
                  </a:cubicBezTo>
                  <a:cubicBezTo>
                    <a:pt x="21524" y="4459"/>
                    <a:pt x="21373" y="3999"/>
                    <a:pt x="21071" y="3999"/>
                  </a:cubicBezTo>
                  <a:cubicBezTo>
                    <a:pt x="20845" y="4114"/>
                    <a:pt x="20845" y="4459"/>
                    <a:pt x="20694" y="4803"/>
                  </a:cubicBezTo>
                  <a:cubicBezTo>
                    <a:pt x="20391" y="5263"/>
                    <a:pt x="19712" y="5263"/>
                    <a:pt x="19334" y="5378"/>
                  </a:cubicBezTo>
                  <a:cubicBezTo>
                    <a:pt x="18579" y="5493"/>
                    <a:pt x="17824" y="5608"/>
                    <a:pt x="17144" y="5952"/>
                  </a:cubicBezTo>
                  <a:cubicBezTo>
                    <a:pt x="16011" y="6527"/>
                    <a:pt x="15256" y="8020"/>
                    <a:pt x="15105" y="9859"/>
                  </a:cubicBezTo>
                  <a:cubicBezTo>
                    <a:pt x="14576" y="9169"/>
                    <a:pt x="13594" y="7446"/>
                    <a:pt x="13745" y="6412"/>
                  </a:cubicBezTo>
                  <a:cubicBezTo>
                    <a:pt x="13896" y="5148"/>
                    <a:pt x="14803" y="4344"/>
                    <a:pt x="15407" y="3654"/>
                  </a:cubicBezTo>
                  <a:cubicBezTo>
                    <a:pt x="15634" y="3425"/>
                    <a:pt x="15936" y="3080"/>
                    <a:pt x="15785" y="2620"/>
                  </a:cubicBezTo>
                  <a:cubicBezTo>
                    <a:pt x="15558" y="2161"/>
                    <a:pt x="14803" y="2161"/>
                    <a:pt x="14501" y="1931"/>
                  </a:cubicBezTo>
                  <a:cubicBezTo>
                    <a:pt x="13594" y="1356"/>
                    <a:pt x="12915" y="552"/>
                    <a:pt x="12008" y="208"/>
                  </a:cubicBezTo>
                  <a:cubicBezTo>
                    <a:pt x="11026" y="-137"/>
                    <a:pt x="9969" y="-22"/>
                    <a:pt x="8987" y="323"/>
                  </a:cubicBezTo>
                  <a:cubicBezTo>
                    <a:pt x="8610" y="552"/>
                    <a:pt x="8232" y="782"/>
                    <a:pt x="7930" y="1127"/>
                  </a:cubicBezTo>
                  <a:cubicBezTo>
                    <a:pt x="7477" y="1471"/>
                    <a:pt x="7175" y="2046"/>
                    <a:pt x="6797" y="2391"/>
                  </a:cubicBezTo>
                  <a:cubicBezTo>
                    <a:pt x="6495" y="2620"/>
                    <a:pt x="5966" y="2620"/>
                    <a:pt x="5589" y="2850"/>
                  </a:cubicBezTo>
                  <a:cubicBezTo>
                    <a:pt x="5211" y="3080"/>
                    <a:pt x="4834" y="3425"/>
                    <a:pt x="4456" y="3769"/>
                  </a:cubicBezTo>
                  <a:cubicBezTo>
                    <a:pt x="3776" y="4459"/>
                    <a:pt x="3247" y="5493"/>
                    <a:pt x="2870" y="6527"/>
                  </a:cubicBezTo>
                  <a:cubicBezTo>
                    <a:pt x="1812" y="9169"/>
                    <a:pt x="831" y="12961"/>
                    <a:pt x="1737" y="15948"/>
                  </a:cubicBezTo>
                  <a:cubicBezTo>
                    <a:pt x="1133" y="15948"/>
                    <a:pt x="0" y="16178"/>
                    <a:pt x="0" y="17442"/>
                  </a:cubicBezTo>
                  <a:cubicBezTo>
                    <a:pt x="75" y="18361"/>
                    <a:pt x="680" y="19395"/>
                    <a:pt x="1208" y="19854"/>
                  </a:cubicBezTo>
                  <a:cubicBezTo>
                    <a:pt x="1888" y="20429"/>
                    <a:pt x="2568" y="20314"/>
                    <a:pt x="3096" y="19395"/>
                  </a:cubicBezTo>
                  <a:cubicBezTo>
                    <a:pt x="3247" y="19165"/>
                    <a:pt x="3247" y="19050"/>
                    <a:pt x="3399" y="19050"/>
                  </a:cubicBezTo>
                  <a:cubicBezTo>
                    <a:pt x="3550" y="19165"/>
                    <a:pt x="3776" y="19510"/>
                    <a:pt x="3927" y="19625"/>
                  </a:cubicBezTo>
                  <a:cubicBezTo>
                    <a:pt x="4229" y="19969"/>
                    <a:pt x="4607" y="20199"/>
                    <a:pt x="4909" y="20429"/>
                  </a:cubicBezTo>
                  <a:cubicBezTo>
                    <a:pt x="6420" y="21348"/>
                    <a:pt x="8157" y="21463"/>
                    <a:pt x="9742" y="21118"/>
                  </a:cubicBezTo>
                  <a:cubicBezTo>
                    <a:pt x="10120" y="21003"/>
                    <a:pt x="10422" y="20888"/>
                    <a:pt x="10800" y="20659"/>
                  </a:cubicBezTo>
                  <a:cubicBezTo>
                    <a:pt x="10951" y="20544"/>
                    <a:pt x="11177" y="20429"/>
                    <a:pt x="11329" y="20314"/>
                  </a:cubicBezTo>
                  <a:cubicBezTo>
                    <a:pt x="11555" y="20199"/>
                    <a:pt x="11857" y="19854"/>
                    <a:pt x="12084" y="19740"/>
                  </a:cubicBezTo>
                  <a:cubicBezTo>
                    <a:pt x="12386" y="19740"/>
                    <a:pt x="12839" y="20544"/>
                    <a:pt x="13217" y="20774"/>
                  </a:cubicBezTo>
                  <a:cubicBezTo>
                    <a:pt x="14047" y="21003"/>
                    <a:pt x="14878" y="20084"/>
                    <a:pt x="15256" y="19165"/>
                  </a:cubicBezTo>
                  <a:cubicBezTo>
                    <a:pt x="15407" y="18705"/>
                    <a:pt x="15709" y="17901"/>
                    <a:pt x="15558" y="17327"/>
                  </a:cubicBezTo>
                  <a:cubicBezTo>
                    <a:pt x="15407" y="16752"/>
                    <a:pt x="14803" y="16637"/>
                    <a:pt x="14425" y="16523"/>
                  </a:cubicBezTo>
                  <a:cubicBezTo>
                    <a:pt x="14803" y="15718"/>
                    <a:pt x="14954" y="14914"/>
                    <a:pt x="15180" y="14110"/>
                  </a:cubicBezTo>
                  <a:cubicBezTo>
                    <a:pt x="15558" y="15833"/>
                    <a:pt x="16540" y="16752"/>
                    <a:pt x="17673" y="17212"/>
                  </a:cubicBezTo>
                  <a:cubicBezTo>
                    <a:pt x="18352" y="17442"/>
                    <a:pt x="19032" y="17556"/>
                    <a:pt x="19712" y="17671"/>
                  </a:cubicBezTo>
                  <a:cubicBezTo>
                    <a:pt x="19938" y="17786"/>
                    <a:pt x="20316" y="17786"/>
                    <a:pt x="20543" y="17901"/>
                  </a:cubicBezTo>
                  <a:cubicBezTo>
                    <a:pt x="20769" y="18131"/>
                    <a:pt x="20694" y="18476"/>
                    <a:pt x="20845" y="18705"/>
                  </a:cubicBezTo>
                  <a:cubicBezTo>
                    <a:pt x="20996" y="18935"/>
                    <a:pt x="21298" y="18935"/>
                    <a:pt x="21449" y="18705"/>
                  </a:cubicBezTo>
                  <a:cubicBezTo>
                    <a:pt x="21600" y="18361"/>
                    <a:pt x="21524" y="17901"/>
                    <a:pt x="21524" y="17556"/>
                  </a:cubicBezTo>
                  <a:cubicBezTo>
                    <a:pt x="21449" y="16637"/>
                    <a:pt x="21298" y="15833"/>
                    <a:pt x="21071" y="15144"/>
                  </a:cubicBezTo>
                  <a:close/>
                </a:path>
              </a:pathLst>
            </a:custGeom>
            <a:solidFill>
              <a:srgbClr val="F6B26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5" name="Shape 84"/>
            <p:cNvSpPr/>
            <p:nvPr/>
          </p:nvSpPr>
          <p:spPr>
            <a:xfrm>
              <a:off x="167669" y="193946"/>
              <a:ext cx="101443" cy="962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6" name="Shape 85"/>
            <p:cNvSpPr/>
            <p:nvPr/>
          </p:nvSpPr>
          <p:spPr>
            <a:xfrm>
              <a:off x="243997" y="86337"/>
              <a:ext cx="56279" cy="5131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7" name="Shape 86"/>
            <p:cNvSpPr/>
            <p:nvPr/>
          </p:nvSpPr>
          <p:spPr>
            <a:xfrm>
              <a:off x="187690" y="0"/>
              <a:ext cx="31213" cy="3003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8" name="Shape 87"/>
            <p:cNvSpPr/>
            <p:nvPr/>
          </p:nvSpPr>
          <p:spPr>
            <a:xfrm>
              <a:off x="36855" y="877212"/>
              <a:ext cx="142110" cy="53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18734" extrusionOk="0">
                  <a:moveTo>
                    <a:pt x="18475" y="2250"/>
                  </a:moveTo>
                  <a:cubicBezTo>
                    <a:pt x="15595" y="-1350"/>
                    <a:pt x="11995" y="450"/>
                    <a:pt x="9115" y="450"/>
                  </a:cubicBezTo>
                  <a:cubicBezTo>
                    <a:pt x="6235" y="2250"/>
                    <a:pt x="3355" y="5850"/>
                    <a:pt x="475" y="9450"/>
                  </a:cubicBezTo>
                  <a:cubicBezTo>
                    <a:pt x="-965" y="13050"/>
                    <a:pt x="1195" y="20250"/>
                    <a:pt x="2635" y="18450"/>
                  </a:cubicBezTo>
                  <a:cubicBezTo>
                    <a:pt x="5515" y="16650"/>
                    <a:pt x="7675" y="16650"/>
                    <a:pt x="10555" y="14850"/>
                  </a:cubicBezTo>
                  <a:cubicBezTo>
                    <a:pt x="12715" y="14850"/>
                    <a:pt x="15595" y="16650"/>
                    <a:pt x="18475" y="14850"/>
                  </a:cubicBezTo>
                  <a:cubicBezTo>
                    <a:pt x="20635" y="13050"/>
                    <a:pt x="20635" y="4050"/>
                    <a:pt x="18475" y="225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9" name="Shape 88"/>
            <p:cNvSpPr/>
            <p:nvPr/>
          </p:nvSpPr>
          <p:spPr>
            <a:xfrm>
              <a:off x="882627" y="901406"/>
              <a:ext cx="134635" cy="5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0450" extrusionOk="0">
                  <a:moveTo>
                    <a:pt x="21131" y="14559"/>
                  </a:moveTo>
                  <a:cubicBezTo>
                    <a:pt x="21131" y="6704"/>
                    <a:pt x="17131" y="4741"/>
                    <a:pt x="14731" y="2777"/>
                  </a:cubicBezTo>
                  <a:cubicBezTo>
                    <a:pt x="11531" y="814"/>
                    <a:pt x="7531" y="-1150"/>
                    <a:pt x="4331" y="814"/>
                  </a:cubicBezTo>
                  <a:cubicBezTo>
                    <a:pt x="4331" y="814"/>
                    <a:pt x="3531" y="814"/>
                    <a:pt x="3531" y="814"/>
                  </a:cubicBezTo>
                  <a:cubicBezTo>
                    <a:pt x="2731" y="814"/>
                    <a:pt x="1931" y="814"/>
                    <a:pt x="1131" y="814"/>
                  </a:cubicBezTo>
                  <a:cubicBezTo>
                    <a:pt x="331" y="814"/>
                    <a:pt x="-469" y="2777"/>
                    <a:pt x="331" y="4741"/>
                  </a:cubicBezTo>
                  <a:cubicBezTo>
                    <a:pt x="1931" y="8668"/>
                    <a:pt x="2731" y="10632"/>
                    <a:pt x="4331" y="12595"/>
                  </a:cubicBezTo>
                  <a:cubicBezTo>
                    <a:pt x="8331" y="18486"/>
                    <a:pt x="14731" y="20450"/>
                    <a:pt x="18731" y="20450"/>
                  </a:cubicBezTo>
                  <a:cubicBezTo>
                    <a:pt x="18731" y="20450"/>
                    <a:pt x="18731" y="20450"/>
                    <a:pt x="18731" y="20450"/>
                  </a:cubicBezTo>
                  <a:cubicBezTo>
                    <a:pt x="19531" y="20450"/>
                    <a:pt x="21131" y="18486"/>
                    <a:pt x="21131" y="14559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" name="Shape 89"/>
            <p:cNvSpPr/>
            <p:nvPr/>
          </p:nvSpPr>
          <p:spPr>
            <a:xfrm>
              <a:off x="1068582" y="421673"/>
              <a:ext cx="276052" cy="17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010" extrusionOk="0">
                  <a:moveTo>
                    <a:pt x="20814" y="160"/>
                  </a:moveTo>
                  <a:cubicBezTo>
                    <a:pt x="18851" y="-440"/>
                    <a:pt x="16102" y="760"/>
                    <a:pt x="13745" y="1960"/>
                  </a:cubicBezTo>
                  <a:cubicBezTo>
                    <a:pt x="11389" y="2560"/>
                    <a:pt x="9033" y="3160"/>
                    <a:pt x="7069" y="4360"/>
                  </a:cubicBezTo>
                  <a:cubicBezTo>
                    <a:pt x="2356" y="7960"/>
                    <a:pt x="0" y="12760"/>
                    <a:pt x="0" y="20560"/>
                  </a:cubicBezTo>
                  <a:cubicBezTo>
                    <a:pt x="0" y="21160"/>
                    <a:pt x="393" y="21160"/>
                    <a:pt x="393" y="20560"/>
                  </a:cubicBezTo>
                  <a:cubicBezTo>
                    <a:pt x="1964" y="13360"/>
                    <a:pt x="5891" y="9160"/>
                    <a:pt x="10996" y="6760"/>
                  </a:cubicBezTo>
                  <a:cubicBezTo>
                    <a:pt x="12960" y="6160"/>
                    <a:pt x="14924" y="5560"/>
                    <a:pt x="16887" y="4960"/>
                  </a:cubicBezTo>
                  <a:cubicBezTo>
                    <a:pt x="18851" y="4360"/>
                    <a:pt x="20422" y="4960"/>
                    <a:pt x="21207" y="1960"/>
                  </a:cubicBezTo>
                  <a:cubicBezTo>
                    <a:pt x="21600" y="1360"/>
                    <a:pt x="21207" y="760"/>
                    <a:pt x="20814" y="16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" name="Shape 90"/>
            <p:cNvSpPr/>
            <p:nvPr/>
          </p:nvSpPr>
          <p:spPr>
            <a:xfrm>
              <a:off x="1144910" y="676362"/>
              <a:ext cx="211548" cy="157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155" extrusionOk="0">
                  <a:moveTo>
                    <a:pt x="21086" y="15971"/>
                  </a:moveTo>
                  <a:cubicBezTo>
                    <a:pt x="18514" y="10735"/>
                    <a:pt x="16457" y="7462"/>
                    <a:pt x="11829" y="4844"/>
                  </a:cubicBezTo>
                  <a:cubicBezTo>
                    <a:pt x="8743" y="2880"/>
                    <a:pt x="3086" y="-1047"/>
                    <a:pt x="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1029" y="3535"/>
                    <a:pt x="5657" y="5498"/>
                    <a:pt x="8229" y="6807"/>
                  </a:cubicBezTo>
                  <a:cubicBezTo>
                    <a:pt x="12857" y="10080"/>
                    <a:pt x="14914" y="13353"/>
                    <a:pt x="17486" y="18589"/>
                  </a:cubicBezTo>
                  <a:cubicBezTo>
                    <a:pt x="18000" y="19898"/>
                    <a:pt x="19029" y="20553"/>
                    <a:pt x="20057" y="19898"/>
                  </a:cubicBezTo>
                  <a:cubicBezTo>
                    <a:pt x="20057" y="19898"/>
                    <a:pt x="20571" y="19898"/>
                    <a:pt x="21086" y="19244"/>
                  </a:cubicBezTo>
                  <a:cubicBezTo>
                    <a:pt x="21600" y="18589"/>
                    <a:pt x="21600" y="17280"/>
                    <a:pt x="21086" y="15971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2" name="Shape 91"/>
            <p:cNvSpPr/>
            <p:nvPr/>
          </p:nvSpPr>
          <p:spPr>
            <a:xfrm>
              <a:off x="606883" y="201447"/>
              <a:ext cx="398859" cy="11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18956" extrusionOk="0">
                  <a:moveTo>
                    <a:pt x="20217" y="11240"/>
                  </a:moveTo>
                  <a:cubicBezTo>
                    <a:pt x="17319" y="8748"/>
                    <a:pt x="13368" y="2933"/>
                    <a:pt x="10207" y="1271"/>
                  </a:cubicBezTo>
                  <a:cubicBezTo>
                    <a:pt x="6783" y="-1221"/>
                    <a:pt x="3358" y="440"/>
                    <a:pt x="197" y="2102"/>
                  </a:cubicBezTo>
                  <a:cubicBezTo>
                    <a:pt x="-66" y="2102"/>
                    <a:pt x="-66" y="2102"/>
                    <a:pt x="197" y="2102"/>
                  </a:cubicBezTo>
                  <a:cubicBezTo>
                    <a:pt x="3095" y="3764"/>
                    <a:pt x="5992" y="2933"/>
                    <a:pt x="9153" y="4594"/>
                  </a:cubicBezTo>
                  <a:cubicBezTo>
                    <a:pt x="12314" y="7917"/>
                    <a:pt x="16002" y="14564"/>
                    <a:pt x="18900" y="18717"/>
                  </a:cubicBezTo>
                  <a:cubicBezTo>
                    <a:pt x="19690" y="20379"/>
                    <a:pt x="21534" y="12902"/>
                    <a:pt x="20217" y="1124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3" name="Shape 92"/>
            <p:cNvSpPr/>
            <p:nvPr/>
          </p:nvSpPr>
          <p:spPr>
            <a:xfrm>
              <a:off x="529415" y="323667"/>
              <a:ext cx="446555" cy="31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2" h="19759" extrusionOk="0">
                  <a:moveTo>
                    <a:pt x="20612" y="19545"/>
                  </a:moveTo>
                  <a:cubicBezTo>
                    <a:pt x="18499" y="18901"/>
                    <a:pt x="17325" y="15677"/>
                    <a:pt x="16621" y="13098"/>
                  </a:cubicBezTo>
                  <a:cubicBezTo>
                    <a:pt x="15681" y="10841"/>
                    <a:pt x="14507" y="8584"/>
                    <a:pt x="13334" y="6327"/>
                  </a:cubicBezTo>
                  <a:cubicBezTo>
                    <a:pt x="10281" y="1814"/>
                    <a:pt x="5586" y="-765"/>
                    <a:pt x="1360" y="202"/>
                  </a:cubicBezTo>
                  <a:cubicBezTo>
                    <a:pt x="-988" y="847"/>
                    <a:pt x="-49" y="5360"/>
                    <a:pt x="2299" y="4715"/>
                  </a:cubicBezTo>
                  <a:cubicBezTo>
                    <a:pt x="7229" y="3748"/>
                    <a:pt x="11221" y="7295"/>
                    <a:pt x="14038" y="12775"/>
                  </a:cubicBezTo>
                  <a:cubicBezTo>
                    <a:pt x="15681" y="15999"/>
                    <a:pt x="17090" y="20835"/>
                    <a:pt x="20612" y="19545"/>
                  </a:cubicBezTo>
                  <a:cubicBezTo>
                    <a:pt x="20612" y="19545"/>
                    <a:pt x="20612" y="19545"/>
                    <a:pt x="20612" y="19545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" name="Shape 93"/>
            <p:cNvSpPr/>
            <p:nvPr/>
          </p:nvSpPr>
          <p:spPr>
            <a:xfrm>
              <a:off x="192695" y="730038"/>
              <a:ext cx="801503" cy="32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0116" extrusionOk="0">
                  <a:moveTo>
                    <a:pt x="21328" y="15558"/>
                  </a:moveTo>
                  <a:cubicBezTo>
                    <a:pt x="20785" y="15876"/>
                    <a:pt x="19834" y="15876"/>
                    <a:pt x="19562" y="15876"/>
                  </a:cubicBezTo>
                  <a:cubicBezTo>
                    <a:pt x="19019" y="15876"/>
                    <a:pt x="18611" y="15241"/>
                    <a:pt x="18204" y="14923"/>
                  </a:cubicBezTo>
                  <a:cubicBezTo>
                    <a:pt x="17524" y="13970"/>
                    <a:pt x="16845" y="12699"/>
                    <a:pt x="16166" y="13017"/>
                  </a:cubicBezTo>
                  <a:cubicBezTo>
                    <a:pt x="16030" y="13017"/>
                    <a:pt x="15351" y="14288"/>
                    <a:pt x="15215" y="14288"/>
                  </a:cubicBezTo>
                  <a:cubicBezTo>
                    <a:pt x="16438" y="11429"/>
                    <a:pt x="17796" y="7299"/>
                    <a:pt x="18204" y="3488"/>
                  </a:cubicBezTo>
                  <a:cubicBezTo>
                    <a:pt x="18475" y="1582"/>
                    <a:pt x="18204" y="-1277"/>
                    <a:pt x="17932" y="629"/>
                  </a:cubicBezTo>
                  <a:cubicBezTo>
                    <a:pt x="16845" y="8252"/>
                    <a:pt x="13041" y="15558"/>
                    <a:pt x="9645" y="16829"/>
                  </a:cubicBezTo>
                  <a:cubicBezTo>
                    <a:pt x="8015" y="17146"/>
                    <a:pt x="6249" y="16829"/>
                    <a:pt x="4755" y="15876"/>
                  </a:cubicBezTo>
                  <a:cubicBezTo>
                    <a:pt x="3939" y="15241"/>
                    <a:pt x="3124" y="14605"/>
                    <a:pt x="2309" y="13652"/>
                  </a:cubicBezTo>
                  <a:cubicBezTo>
                    <a:pt x="1494" y="12699"/>
                    <a:pt x="679" y="11746"/>
                    <a:pt x="0" y="10476"/>
                  </a:cubicBezTo>
                  <a:cubicBezTo>
                    <a:pt x="0" y="10476"/>
                    <a:pt x="0" y="10476"/>
                    <a:pt x="0" y="10476"/>
                  </a:cubicBezTo>
                  <a:cubicBezTo>
                    <a:pt x="679" y="12382"/>
                    <a:pt x="1087" y="14288"/>
                    <a:pt x="1902" y="15558"/>
                  </a:cubicBezTo>
                  <a:cubicBezTo>
                    <a:pt x="2717" y="16511"/>
                    <a:pt x="3668" y="17464"/>
                    <a:pt x="4483" y="18417"/>
                  </a:cubicBezTo>
                  <a:cubicBezTo>
                    <a:pt x="6385" y="20005"/>
                    <a:pt x="8287" y="20323"/>
                    <a:pt x="10189" y="20005"/>
                  </a:cubicBezTo>
                  <a:cubicBezTo>
                    <a:pt x="11004" y="19688"/>
                    <a:pt x="11819" y="19052"/>
                    <a:pt x="12498" y="18417"/>
                  </a:cubicBezTo>
                  <a:cubicBezTo>
                    <a:pt x="12498" y="18417"/>
                    <a:pt x="12498" y="18417"/>
                    <a:pt x="12498" y="18417"/>
                  </a:cubicBezTo>
                  <a:cubicBezTo>
                    <a:pt x="12498" y="18417"/>
                    <a:pt x="12498" y="18735"/>
                    <a:pt x="12498" y="18735"/>
                  </a:cubicBezTo>
                  <a:cubicBezTo>
                    <a:pt x="12498" y="18735"/>
                    <a:pt x="12498" y="18735"/>
                    <a:pt x="12634" y="19052"/>
                  </a:cubicBezTo>
                  <a:cubicBezTo>
                    <a:pt x="12634" y="19052"/>
                    <a:pt x="12770" y="19370"/>
                    <a:pt x="12770" y="19370"/>
                  </a:cubicBezTo>
                  <a:cubicBezTo>
                    <a:pt x="14128" y="19052"/>
                    <a:pt x="15351" y="15876"/>
                    <a:pt x="16709" y="16511"/>
                  </a:cubicBezTo>
                  <a:cubicBezTo>
                    <a:pt x="18068" y="16829"/>
                    <a:pt x="19155" y="20323"/>
                    <a:pt x="20513" y="17782"/>
                  </a:cubicBezTo>
                  <a:cubicBezTo>
                    <a:pt x="20785" y="17464"/>
                    <a:pt x="21600" y="15558"/>
                    <a:pt x="21328" y="15558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5" name="Shape 94"/>
            <p:cNvSpPr/>
            <p:nvPr/>
          </p:nvSpPr>
          <p:spPr>
            <a:xfrm>
              <a:off x="59964" y="922199"/>
              <a:ext cx="150374" cy="83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18552" extrusionOk="0">
                  <a:moveTo>
                    <a:pt x="14583" y="1499"/>
                  </a:moveTo>
                  <a:cubicBezTo>
                    <a:pt x="13274" y="4910"/>
                    <a:pt x="11311" y="7184"/>
                    <a:pt x="8693" y="8320"/>
                  </a:cubicBezTo>
                  <a:cubicBezTo>
                    <a:pt x="6729" y="10594"/>
                    <a:pt x="2802" y="9457"/>
                    <a:pt x="183" y="8320"/>
                  </a:cubicBezTo>
                  <a:cubicBezTo>
                    <a:pt x="-471" y="7184"/>
                    <a:pt x="838" y="10594"/>
                    <a:pt x="838" y="10594"/>
                  </a:cubicBezTo>
                  <a:cubicBezTo>
                    <a:pt x="838" y="16278"/>
                    <a:pt x="6074" y="18552"/>
                    <a:pt x="8693" y="18552"/>
                  </a:cubicBezTo>
                  <a:cubicBezTo>
                    <a:pt x="12620" y="17415"/>
                    <a:pt x="15893" y="12868"/>
                    <a:pt x="18511" y="8320"/>
                  </a:cubicBezTo>
                  <a:cubicBezTo>
                    <a:pt x="21129" y="3773"/>
                    <a:pt x="17202" y="-3048"/>
                    <a:pt x="14583" y="149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" name="Shape 95"/>
            <p:cNvSpPr/>
            <p:nvPr/>
          </p:nvSpPr>
          <p:spPr>
            <a:xfrm>
              <a:off x="579337" y="252907"/>
              <a:ext cx="333982" cy="16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8803" extrusionOk="0">
                  <a:moveTo>
                    <a:pt x="20647" y="14886"/>
                  </a:moveTo>
                  <a:cubicBezTo>
                    <a:pt x="19059" y="7881"/>
                    <a:pt x="16518" y="3794"/>
                    <a:pt x="12388" y="1459"/>
                  </a:cubicBezTo>
                  <a:cubicBezTo>
                    <a:pt x="8259" y="-876"/>
                    <a:pt x="4447" y="291"/>
                    <a:pt x="0" y="291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3494" y="1459"/>
                    <a:pt x="6670" y="2627"/>
                    <a:pt x="9847" y="4378"/>
                  </a:cubicBezTo>
                  <a:cubicBezTo>
                    <a:pt x="10800" y="4962"/>
                    <a:pt x="11753" y="5545"/>
                    <a:pt x="12388" y="6129"/>
                  </a:cubicBezTo>
                  <a:cubicBezTo>
                    <a:pt x="12388" y="6129"/>
                    <a:pt x="12706" y="6713"/>
                    <a:pt x="12706" y="6713"/>
                  </a:cubicBezTo>
                  <a:cubicBezTo>
                    <a:pt x="13023" y="8464"/>
                    <a:pt x="13976" y="9048"/>
                    <a:pt x="14929" y="10216"/>
                  </a:cubicBezTo>
                  <a:cubicBezTo>
                    <a:pt x="15882" y="11967"/>
                    <a:pt x="16518" y="13719"/>
                    <a:pt x="17153" y="15470"/>
                  </a:cubicBezTo>
                  <a:cubicBezTo>
                    <a:pt x="17153" y="15470"/>
                    <a:pt x="17153" y="15470"/>
                    <a:pt x="17153" y="15470"/>
                  </a:cubicBezTo>
                  <a:cubicBezTo>
                    <a:pt x="17470" y="16054"/>
                    <a:pt x="17470" y="16054"/>
                    <a:pt x="17470" y="16637"/>
                  </a:cubicBezTo>
                  <a:cubicBezTo>
                    <a:pt x="18106" y="20724"/>
                    <a:pt x="21600" y="18389"/>
                    <a:pt x="20647" y="1488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7" name="Shape 96"/>
            <p:cNvSpPr/>
            <p:nvPr/>
          </p:nvSpPr>
          <p:spPr>
            <a:xfrm>
              <a:off x="879325" y="696824"/>
              <a:ext cx="155260" cy="194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19598" extrusionOk="0">
                  <a:moveTo>
                    <a:pt x="17723" y="284"/>
                  </a:moveTo>
                  <a:cubicBezTo>
                    <a:pt x="13141" y="2341"/>
                    <a:pt x="9869" y="6969"/>
                    <a:pt x="7905" y="10569"/>
                  </a:cubicBezTo>
                  <a:cubicBezTo>
                    <a:pt x="5287" y="16226"/>
                    <a:pt x="-604" y="18798"/>
                    <a:pt x="50" y="19312"/>
                  </a:cubicBezTo>
                  <a:cubicBezTo>
                    <a:pt x="3978" y="20855"/>
                    <a:pt x="7905" y="15712"/>
                    <a:pt x="9869" y="14169"/>
                  </a:cubicBezTo>
                  <a:cubicBezTo>
                    <a:pt x="13141" y="10055"/>
                    <a:pt x="13796" y="4912"/>
                    <a:pt x="19032" y="1826"/>
                  </a:cubicBezTo>
                  <a:cubicBezTo>
                    <a:pt x="20996" y="1312"/>
                    <a:pt x="19687" y="-745"/>
                    <a:pt x="17723" y="28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" name="Shape 97"/>
            <p:cNvSpPr/>
            <p:nvPr/>
          </p:nvSpPr>
          <p:spPr>
            <a:xfrm>
              <a:off x="1043101" y="709468"/>
              <a:ext cx="380938" cy="20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0848" extrusionOk="0">
                  <a:moveTo>
                    <a:pt x="19708" y="18000"/>
                  </a:moveTo>
                  <a:cubicBezTo>
                    <a:pt x="17041" y="13371"/>
                    <a:pt x="12241" y="13371"/>
                    <a:pt x="9041" y="12343"/>
                  </a:cubicBezTo>
                  <a:cubicBezTo>
                    <a:pt x="7174" y="11829"/>
                    <a:pt x="5308" y="10800"/>
                    <a:pt x="3708" y="8743"/>
                  </a:cubicBezTo>
                  <a:cubicBezTo>
                    <a:pt x="2908" y="7714"/>
                    <a:pt x="2375" y="6171"/>
                    <a:pt x="1841" y="4629"/>
                  </a:cubicBezTo>
                  <a:cubicBezTo>
                    <a:pt x="1308" y="3086"/>
                    <a:pt x="1041" y="1543"/>
                    <a:pt x="508" y="0"/>
                  </a:cubicBezTo>
                  <a:cubicBezTo>
                    <a:pt x="508" y="0"/>
                    <a:pt x="241" y="0"/>
                    <a:pt x="241" y="0"/>
                  </a:cubicBezTo>
                  <a:cubicBezTo>
                    <a:pt x="-1092" y="5657"/>
                    <a:pt x="3441" y="11829"/>
                    <a:pt x="5575" y="13371"/>
                  </a:cubicBezTo>
                  <a:cubicBezTo>
                    <a:pt x="9575" y="16971"/>
                    <a:pt x="14375" y="16971"/>
                    <a:pt x="18375" y="20571"/>
                  </a:cubicBezTo>
                  <a:cubicBezTo>
                    <a:pt x="19441" y="21600"/>
                    <a:pt x="20508" y="19543"/>
                    <a:pt x="19708" y="18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" name="Shape 98"/>
            <p:cNvSpPr/>
            <p:nvPr/>
          </p:nvSpPr>
          <p:spPr>
            <a:xfrm>
              <a:off x="1149915" y="385006"/>
              <a:ext cx="260743" cy="25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19553" extrusionOk="0">
                  <a:moveTo>
                    <a:pt x="17932" y="1029"/>
                  </a:moveTo>
                  <a:cubicBezTo>
                    <a:pt x="16302" y="5349"/>
                    <a:pt x="15079" y="8883"/>
                    <a:pt x="11819" y="12418"/>
                  </a:cubicBezTo>
                  <a:cubicBezTo>
                    <a:pt x="8558" y="15952"/>
                    <a:pt x="4483" y="17523"/>
                    <a:pt x="0" y="19094"/>
                  </a:cubicBezTo>
                  <a:cubicBezTo>
                    <a:pt x="0" y="19094"/>
                    <a:pt x="0" y="19094"/>
                    <a:pt x="0" y="19094"/>
                  </a:cubicBezTo>
                  <a:cubicBezTo>
                    <a:pt x="4483" y="20665"/>
                    <a:pt x="8966" y="17916"/>
                    <a:pt x="11819" y="15167"/>
                  </a:cubicBezTo>
                  <a:cubicBezTo>
                    <a:pt x="16709" y="11632"/>
                    <a:pt x="18339" y="7312"/>
                    <a:pt x="20785" y="1814"/>
                  </a:cubicBezTo>
                  <a:cubicBezTo>
                    <a:pt x="21600" y="243"/>
                    <a:pt x="18747" y="-935"/>
                    <a:pt x="17932" y="102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" name="Shape 99"/>
            <p:cNvSpPr/>
            <p:nvPr/>
          </p:nvSpPr>
          <p:spPr>
            <a:xfrm>
              <a:off x="1068582" y="530537"/>
              <a:ext cx="136439" cy="11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0" y="0"/>
                  </a:moveTo>
                  <a:cubicBezTo>
                    <a:pt x="16800" y="0"/>
                    <a:pt x="12800" y="3756"/>
                    <a:pt x="9600" y="6574"/>
                  </a:cubicBezTo>
                  <a:cubicBezTo>
                    <a:pt x="5600" y="11269"/>
                    <a:pt x="2400" y="15965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200" y="16904"/>
                    <a:pt x="6400" y="13148"/>
                    <a:pt x="9600" y="9391"/>
                  </a:cubicBezTo>
                  <a:cubicBezTo>
                    <a:pt x="12800" y="5635"/>
                    <a:pt x="17600" y="2817"/>
                    <a:pt x="21600" y="0"/>
                  </a:cubicBezTo>
                  <a:cubicBezTo>
                    <a:pt x="21600" y="0"/>
                    <a:pt x="21600" y="0"/>
                    <a:pt x="208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1" name="Shape 100"/>
            <p:cNvSpPr/>
            <p:nvPr/>
          </p:nvSpPr>
          <p:spPr>
            <a:xfrm>
              <a:off x="1078593" y="581839"/>
              <a:ext cx="116339" cy="71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61" y="0"/>
                  </a:moveTo>
                  <a:cubicBezTo>
                    <a:pt x="16904" y="1543"/>
                    <a:pt x="13148" y="6171"/>
                    <a:pt x="10330" y="9257"/>
                  </a:cubicBezTo>
                  <a:cubicBezTo>
                    <a:pt x="6574" y="13886"/>
                    <a:pt x="3756" y="16971"/>
                    <a:pt x="0" y="21600"/>
                  </a:cubicBezTo>
                  <a:cubicBezTo>
                    <a:pt x="0" y="21600"/>
                    <a:pt x="0" y="21600"/>
                    <a:pt x="939" y="21600"/>
                  </a:cubicBezTo>
                  <a:cubicBezTo>
                    <a:pt x="4695" y="18514"/>
                    <a:pt x="8452" y="15429"/>
                    <a:pt x="13148" y="12343"/>
                  </a:cubicBezTo>
                  <a:cubicBezTo>
                    <a:pt x="15965" y="9257"/>
                    <a:pt x="19722" y="7714"/>
                    <a:pt x="21600" y="1543"/>
                  </a:cubicBezTo>
                  <a:cubicBezTo>
                    <a:pt x="21600" y="1543"/>
                    <a:pt x="21600" y="0"/>
                    <a:pt x="20661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2" name="Shape 101"/>
            <p:cNvSpPr/>
            <p:nvPr/>
          </p:nvSpPr>
          <p:spPr>
            <a:xfrm>
              <a:off x="1088603" y="674433"/>
              <a:ext cx="47345" cy="34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extrusionOk="0">
                  <a:moveTo>
                    <a:pt x="19440" y="18514"/>
                  </a:moveTo>
                  <a:cubicBezTo>
                    <a:pt x="19440" y="18514"/>
                    <a:pt x="19440" y="15429"/>
                    <a:pt x="17280" y="12343"/>
                  </a:cubicBezTo>
                  <a:cubicBezTo>
                    <a:pt x="17280" y="12343"/>
                    <a:pt x="15120" y="9257"/>
                    <a:pt x="12960" y="6171"/>
                  </a:cubicBezTo>
                  <a:cubicBezTo>
                    <a:pt x="8640" y="3086"/>
                    <a:pt x="6480" y="3086"/>
                    <a:pt x="2160" y="0"/>
                  </a:cubicBezTo>
                  <a:cubicBezTo>
                    <a:pt x="0" y="0"/>
                    <a:pt x="0" y="3086"/>
                    <a:pt x="0" y="3086"/>
                  </a:cubicBezTo>
                  <a:cubicBezTo>
                    <a:pt x="4320" y="6171"/>
                    <a:pt x="6480" y="9257"/>
                    <a:pt x="8640" y="12343"/>
                  </a:cubicBezTo>
                  <a:cubicBezTo>
                    <a:pt x="10800" y="15429"/>
                    <a:pt x="12960" y="18514"/>
                    <a:pt x="12960" y="18514"/>
                  </a:cubicBezTo>
                  <a:cubicBezTo>
                    <a:pt x="15120" y="21600"/>
                    <a:pt x="17280" y="21600"/>
                    <a:pt x="19440" y="21600"/>
                  </a:cubicBezTo>
                  <a:cubicBezTo>
                    <a:pt x="19440" y="21600"/>
                    <a:pt x="21600" y="21600"/>
                    <a:pt x="19440" y="1851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3" name="Shape 102"/>
            <p:cNvSpPr/>
            <p:nvPr/>
          </p:nvSpPr>
          <p:spPr>
            <a:xfrm>
              <a:off x="1056631" y="674433"/>
              <a:ext cx="108241" cy="116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1600" extrusionOk="0">
                  <a:moveTo>
                    <a:pt x="20772" y="20661"/>
                  </a:moveTo>
                  <a:cubicBezTo>
                    <a:pt x="17826" y="16904"/>
                    <a:pt x="12917" y="15026"/>
                    <a:pt x="8990" y="11269"/>
                  </a:cubicBezTo>
                  <a:cubicBezTo>
                    <a:pt x="6045" y="7513"/>
                    <a:pt x="4081" y="3756"/>
                    <a:pt x="1136" y="0"/>
                  </a:cubicBezTo>
                  <a:cubicBezTo>
                    <a:pt x="1136" y="0"/>
                    <a:pt x="154" y="0"/>
                    <a:pt x="154" y="939"/>
                  </a:cubicBezTo>
                  <a:cubicBezTo>
                    <a:pt x="-828" y="4695"/>
                    <a:pt x="3099" y="9391"/>
                    <a:pt x="6045" y="12209"/>
                  </a:cubicBezTo>
                  <a:cubicBezTo>
                    <a:pt x="9972" y="15965"/>
                    <a:pt x="14881" y="20661"/>
                    <a:pt x="19790" y="21600"/>
                  </a:cubicBezTo>
                  <a:cubicBezTo>
                    <a:pt x="20772" y="21600"/>
                    <a:pt x="20772" y="20661"/>
                    <a:pt x="20772" y="2066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4" name="Shape 103"/>
            <p:cNvSpPr/>
            <p:nvPr/>
          </p:nvSpPr>
          <p:spPr>
            <a:xfrm>
              <a:off x="798308" y="284822"/>
              <a:ext cx="76378" cy="5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945" extrusionOk="0">
                  <a:moveTo>
                    <a:pt x="21600" y="199"/>
                  </a:moveTo>
                  <a:cubicBezTo>
                    <a:pt x="12960" y="-1601"/>
                    <a:pt x="5760" y="9199"/>
                    <a:pt x="0" y="16399"/>
                  </a:cubicBezTo>
                  <a:cubicBezTo>
                    <a:pt x="0" y="18199"/>
                    <a:pt x="1440" y="19999"/>
                    <a:pt x="2880" y="18199"/>
                  </a:cubicBezTo>
                  <a:cubicBezTo>
                    <a:pt x="5760" y="14599"/>
                    <a:pt x="8640" y="12799"/>
                    <a:pt x="11520" y="9199"/>
                  </a:cubicBezTo>
                  <a:cubicBezTo>
                    <a:pt x="14400" y="5599"/>
                    <a:pt x="18720" y="3799"/>
                    <a:pt x="21600" y="1999"/>
                  </a:cubicBezTo>
                  <a:cubicBezTo>
                    <a:pt x="21600" y="199"/>
                    <a:pt x="21600" y="199"/>
                    <a:pt x="21600" y="19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5" name="Shape 104"/>
            <p:cNvSpPr/>
            <p:nvPr/>
          </p:nvSpPr>
          <p:spPr>
            <a:xfrm>
              <a:off x="854616" y="316570"/>
              <a:ext cx="81343" cy="81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0"/>
                  </a:moveTo>
                  <a:cubicBezTo>
                    <a:pt x="14850" y="0"/>
                    <a:pt x="10800" y="5400"/>
                    <a:pt x="8100" y="9450"/>
                  </a:cubicBezTo>
                  <a:cubicBezTo>
                    <a:pt x="5400" y="12150"/>
                    <a:pt x="0" y="17550"/>
                    <a:pt x="0" y="21600"/>
                  </a:cubicBezTo>
                  <a:cubicBezTo>
                    <a:pt x="0" y="21600"/>
                    <a:pt x="1350" y="21600"/>
                    <a:pt x="1350" y="21600"/>
                  </a:cubicBezTo>
                  <a:cubicBezTo>
                    <a:pt x="2700" y="21600"/>
                    <a:pt x="4050" y="20250"/>
                    <a:pt x="5400" y="18900"/>
                  </a:cubicBezTo>
                  <a:cubicBezTo>
                    <a:pt x="6750" y="16200"/>
                    <a:pt x="8100" y="13500"/>
                    <a:pt x="10800" y="12150"/>
                  </a:cubicBezTo>
                  <a:cubicBezTo>
                    <a:pt x="12150" y="9450"/>
                    <a:pt x="14850" y="8100"/>
                    <a:pt x="16200" y="6750"/>
                  </a:cubicBezTo>
                  <a:cubicBezTo>
                    <a:pt x="18900" y="5400"/>
                    <a:pt x="20250" y="4050"/>
                    <a:pt x="21600" y="1350"/>
                  </a:cubicBezTo>
                  <a:cubicBezTo>
                    <a:pt x="21600" y="0"/>
                    <a:pt x="20250" y="0"/>
                    <a:pt x="2025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6" name="Shape 105"/>
            <p:cNvSpPr/>
            <p:nvPr/>
          </p:nvSpPr>
          <p:spPr>
            <a:xfrm>
              <a:off x="831174" y="306560"/>
              <a:ext cx="58409" cy="5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extrusionOk="0">
                  <a:moveTo>
                    <a:pt x="20600" y="0"/>
                  </a:moveTo>
                  <a:cubicBezTo>
                    <a:pt x="17000" y="0"/>
                    <a:pt x="11600" y="3927"/>
                    <a:pt x="9800" y="5891"/>
                  </a:cubicBezTo>
                  <a:cubicBezTo>
                    <a:pt x="6200" y="9818"/>
                    <a:pt x="2600" y="13745"/>
                    <a:pt x="800" y="19636"/>
                  </a:cubicBezTo>
                  <a:cubicBezTo>
                    <a:pt x="-1000" y="19636"/>
                    <a:pt x="800" y="21600"/>
                    <a:pt x="800" y="21600"/>
                  </a:cubicBezTo>
                  <a:cubicBezTo>
                    <a:pt x="4400" y="17673"/>
                    <a:pt x="8000" y="15709"/>
                    <a:pt x="11600" y="11782"/>
                  </a:cubicBezTo>
                  <a:cubicBezTo>
                    <a:pt x="13400" y="9818"/>
                    <a:pt x="15200" y="7854"/>
                    <a:pt x="17000" y="5891"/>
                  </a:cubicBezTo>
                  <a:cubicBezTo>
                    <a:pt x="18800" y="5891"/>
                    <a:pt x="20600" y="3927"/>
                    <a:pt x="20600" y="1964"/>
                  </a:cubicBezTo>
                  <a:cubicBezTo>
                    <a:pt x="20600" y="1964"/>
                    <a:pt x="20600" y="0"/>
                    <a:pt x="206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" name="Shape 106"/>
            <p:cNvSpPr/>
            <p:nvPr/>
          </p:nvSpPr>
          <p:spPr>
            <a:xfrm>
              <a:off x="859621" y="945980"/>
              <a:ext cx="39963" cy="62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62" extrusionOk="0">
                  <a:moveTo>
                    <a:pt x="13500" y="9554"/>
                  </a:moveTo>
                  <a:cubicBezTo>
                    <a:pt x="10800" y="6231"/>
                    <a:pt x="8100" y="2908"/>
                    <a:pt x="2700" y="1246"/>
                  </a:cubicBezTo>
                  <a:cubicBezTo>
                    <a:pt x="2700" y="-415"/>
                    <a:pt x="0" y="-415"/>
                    <a:pt x="0" y="1246"/>
                  </a:cubicBezTo>
                  <a:cubicBezTo>
                    <a:pt x="0" y="4570"/>
                    <a:pt x="2700" y="7893"/>
                    <a:pt x="5400" y="11216"/>
                  </a:cubicBezTo>
                  <a:cubicBezTo>
                    <a:pt x="8100" y="14539"/>
                    <a:pt x="13500" y="17862"/>
                    <a:pt x="18900" y="19523"/>
                  </a:cubicBezTo>
                  <a:cubicBezTo>
                    <a:pt x="18900" y="21185"/>
                    <a:pt x="21600" y="19523"/>
                    <a:pt x="21600" y="19523"/>
                  </a:cubicBezTo>
                  <a:cubicBezTo>
                    <a:pt x="21600" y="14539"/>
                    <a:pt x="16200" y="12877"/>
                    <a:pt x="13500" y="955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" name="Shape 107"/>
            <p:cNvSpPr/>
            <p:nvPr/>
          </p:nvSpPr>
          <p:spPr>
            <a:xfrm>
              <a:off x="879641" y="939701"/>
              <a:ext cx="31214" cy="3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600" y="2700"/>
                    <a:pt x="7200" y="5400"/>
                    <a:pt x="10800" y="10800"/>
                  </a:cubicBezTo>
                  <a:cubicBezTo>
                    <a:pt x="10800" y="13500"/>
                    <a:pt x="14400" y="16200"/>
                    <a:pt x="18000" y="18900"/>
                  </a:cubicBezTo>
                  <a:cubicBezTo>
                    <a:pt x="18000" y="21600"/>
                    <a:pt x="21600" y="21600"/>
                    <a:pt x="21600" y="18900"/>
                  </a:cubicBezTo>
                  <a:cubicBezTo>
                    <a:pt x="21600" y="10800"/>
                    <a:pt x="7200" y="2700"/>
                    <a:pt x="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" name="Shape 108"/>
            <p:cNvSpPr/>
            <p:nvPr/>
          </p:nvSpPr>
          <p:spPr>
            <a:xfrm>
              <a:off x="879641" y="918429"/>
              <a:ext cx="55000" cy="26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9636" y="12960"/>
                  </a:moveTo>
                  <a:cubicBezTo>
                    <a:pt x="17673" y="8640"/>
                    <a:pt x="13745" y="8640"/>
                    <a:pt x="9818" y="4320"/>
                  </a:cubicBezTo>
                  <a:cubicBezTo>
                    <a:pt x="5891" y="4320"/>
                    <a:pt x="1964" y="0"/>
                    <a:pt x="0" y="0"/>
                  </a:cubicBezTo>
                  <a:cubicBezTo>
                    <a:pt x="0" y="4320"/>
                    <a:pt x="0" y="4320"/>
                    <a:pt x="0" y="4320"/>
                  </a:cubicBezTo>
                  <a:cubicBezTo>
                    <a:pt x="1964" y="12960"/>
                    <a:pt x="5891" y="12960"/>
                    <a:pt x="7854" y="12960"/>
                  </a:cubicBezTo>
                  <a:cubicBezTo>
                    <a:pt x="11782" y="17280"/>
                    <a:pt x="15709" y="21600"/>
                    <a:pt x="19636" y="21600"/>
                  </a:cubicBezTo>
                  <a:cubicBezTo>
                    <a:pt x="21600" y="17280"/>
                    <a:pt x="21600" y="17280"/>
                    <a:pt x="19636" y="1296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" name="Shape 109"/>
            <p:cNvSpPr/>
            <p:nvPr/>
          </p:nvSpPr>
          <p:spPr>
            <a:xfrm>
              <a:off x="112642" y="896294"/>
              <a:ext cx="54999" cy="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17491" extrusionOk="0">
                  <a:moveTo>
                    <a:pt x="21109" y="1600"/>
                  </a:moveTo>
                  <a:cubicBezTo>
                    <a:pt x="17182" y="-2000"/>
                    <a:pt x="13254" y="1600"/>
                    <a:pt x="9327" y="1600"/>
                  </a:cubicBezTo>
                  <a:cubicBezTo>
                    <a:pt x="7363" y="5200"/>
                    <a:pt x="1473" y="5200"/>
                    <a:pt x="1473" y="12400"/>
                  </a:cubicBezTo>
                  <a:cubicBezTo>
                    <a:pt x="-491" y="12400"/>
                    <a:pt x="-491" y="16000"/>
                    <a:pt x="1473" y="16000"/>
                  </a:cubicBezTo>
                  <a:cubicBezTo>
                    <a:pt x="3436" y="19600"/>
                    <a:pt x="7363" y="16000"/>
                    <a:pt x="9327" y="12400"/>
                  </a:cubicBezTo>
                  <a:cubicBezTo>
                    <a:pt x="13254" y="12400"/>
                    <a:pt x="19145" y="12400"/>
                    <a:pt x="21109" y="5200"/>
                  </a:cubicBezTo>
                  <a:cubicBezTo>
                    <a:pt x="21109" y="5200"/>
                    <a:pt x="21109" y="1600"/>
                    <a:pt x="21109" y="16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1" name="Shape 110"/>
            <p:cNvSpPr/>
            <p:nvPr/>
          </p:nvSpPr>
          <p:spPr>
            <a:xfrm>
              <a:off x="137639" y="908419"/>
              <a:ext cx="37188" cy="31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0" h="21600" extrusionOk="0">
                  <a:moveTo>
                    <a:pt x="18900" y="0"/>
                  </a:moveTo>
                  <a:cubicBezTo>
                    <a:pt x="16200" y="3600"/>
                    <a:pt x="13500" y="7200"/>
                    <a:pt x="10800" y="7200"/>
                  </a:cubicBezTo>
                  <a:cubicBezTo>
                    <a:pt x="8100" y="14400"/>
                    <a:pt x="2700" y="18000"/>
                    <a:pt x="0" y="180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5400" y="18000"/>
                    <a:pt x="8100" y="14400"/>
                    <a:pt x="10800" y="10800"/>
                  </a:cubicBezTo>
                  <a:cubicBezTo>
                    <a:pt x="13500" y="10800"/>
                    <a:pt x="18900" y="7200"/>
                    <a:pt x="18900" y="3600"/>
                  </a:cubicBezTo>
                  <a:cubicBezTo>
                    <a:pt x="21600" y="3600"/>
                    <a:pt x="18900" y="0"/>
                    <a:pt x="189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" name="Shape 111"/>
            <p:cNvSpPr/>
            <p:nvPr/>
          </p:nvSpPr>
          <p:spPr>
            <a:xfrm>
              <a:off x="147649" y="918429"/>
              <a:ext cx="50131" cy="5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0"/>
                  </a:moveTo>
                  <a:cubicBezTo>
                    <a:pt x="12960" y="1964"/>
                    <a:pt x="10800" y="5891"/>
                    <a:pt x="8640" y="9818"/>
                  </a:cubicBezTo>
                  <a:cubicBezTo>
                    <a:pt x="4320" y="11782"/>
                    <a:pt x="2160" y="15709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6480" y="19636"/>
                    <a:pt x="8640" y="17673"/>
                    <a:pt x="12960" y="13745"/>
                  </a:cubicBezTo>
                  <a:cubicBezTo>
                    <a:pt x="15120" y="11782"/>
                    <a:pt x="19440" y="5891"/>
                    <a:pt x="21600" y="1964"/>
                  </a:cubicBezTo>
                  <a:cubicBezTo>
                    <a:pt x="21600" y="0"/>
                    <a:pt x="19440" y="0"/>
                    <a:pt x="1728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3" name="Shape 112"/>
            <p:cNvSpPr/>
            <p:nvPr/>
          </p:nvSpPr>
          <p:spPr>
            <a:xfrm>
              <a:off x="195249" y="789615"/>
              <a:ext cx="117711" cy="59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19381" extrusionOk="0">
                  <a:moveTo>
                    <a:pt x="17712" y="3739"/>
                  </a:moveTo>
                  <a:cubicBezTo>
                    <a:pt x="15120" y="415"/>
                    <a:pt x="12528" y="415"/>
                    <a:pt x="9936" y="415"/>
                  </a:cubicBezTo>
                  <a:cubicBezTo>
                    <a:pt x="7344" y="415"/>
                    <a:pt x="3888" y="-1246"/>
                    <a:pt x="1296" y="2077"/>
                  </a:cubicBezTo>
                  <a:cubicBezTo>
                    <a:pt x="-432" y="5400"/>
                    <a:pt x="-432" y="8723"/>
                    <a:pt x="1296" y="12046"/>
                  </a:cubicBezTo>
                  <a:cubicBezTo>
                    <a:pt x="3024" y="15369"/>
                    <a:pt x="5616" y="17031"/>
                    <a:pt x="8208" y="17031"/>
                  </a:cubicBezTo>
                  <a:cubicBezTo>
                    <a:pt x="10800" y="18692"/>
                    <a:pt x="14256" y="20354"/>
                    <a:pt x="16848" y="18692"/>
                  </a:cubicBezTo>
                  <a:cubicBezTo>
                    <a:pt x="20304" y="17031"/>
                    <a:pt x="21168" y="5400"/>
                    <a:pt x="17712" y="3739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4" name="Shape 113"/>
            <p:cNvSpPr/>
            <p:nvPr/>
          </p:nvSpPr>
          <p:spPr>
            <a:xfrm>
              <a:off x="577320" y="831823"/>
              <a:ext cx="11428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19640" extrusionOk="0">
                  <a:moveTo>
                    <a:pt x="12805" y="116"/>
                  </a:moveTo>
                  <a:cubicBezTo>
                    <a:pt x="8651" y="1778"/>
                    <a:pt x="3667" y="-1545"/>
                    <a:pt x="344" y="5101"/>
                  </a:cubicBezTo>
                  <a:cubicBezTo>
                    <a:pt x="-487" y="6763"/>
                    <a:pt x="344" y="11747"/>
                    <a:pt x="1174" y="13409"/>
                  </a:cubicBezTo>
                  <a:cubicBezTo>
                    <a:pt x="2836" y="16732"/>
                    <a:pt x="5328" y="16732"/>
                    <a:pt x="6990" y="18393"/>
                  </a:cubicBezTo>
                  <a:cubicBezTo>
                    <a:pt x="10313" y="20055"/>
                    <a:pt x="12805" y="20055"/>
                    <a:pt x="15298" y="18393"/>
                  </a:cubicBezTo>
                  <a:cubicBezTo>
                    <a:pt x="21113" y="15070"/>
                    <a:pt x="18621" y="-1545"/>
                    <a:pt x="12805" y="116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5" name="Shape 114"/>
            <p:cNvSpPr/>
            <p:nvPr/>
          </p:nvSpPr>
          <p:spPr>
            <a:xfrm>
              <a:off x="0" y="138700"/>
              <a:ext cx="1450177" cy="94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297" extrusionOk="0">
                  <a:moveTo>
                    <a:pt x="21071" y="7791"/>
                  </a:moveTo>
                  <a:cubicBezTo>
                    <a:pt x="21298" y="6871"/>
                    <a:pt x="21600" y="5723"/>
                    <a:pt x="21524" y="4803"/>
                  </a:cubicBezTo>
                  <a:cubicBezTo>
                    <a:pt x="21524" y="4459"/>
                    <a:pt x="21373" y="3999"/>
                    <a:pt x="21071" y="3999"/>
                  </a:cubicBezTo>
                  <a:cubicBezTo>
                    <a:pt x="20845" y="4114"/>
                    <a:pt x="20845" y="4459"/>
                    <a:pt x="20694" y="4803"/>
                  </a:cubicBezTo>
                  <a:cubicBezTo>
                    <a:pt x="20391" y="5263"/>
                    <a:pt x="19712" y="5263"/>
                    <a:pt x="19334" y="5378"/>
                  </a:cubicBezTo>
                  <a:cubicBezTo>
                    <a:pt x="18579" y="5493"/>
                    <a:pt x="17824" y="5608"/>
                    <a:pt x="17144" y="5952"/>
                  </a:cubicBezTo>
                  <a:cubicBezTo>
                    <a:pt x="16011" y="6527"/>
                    <a:pt x="15256" y="8020"/>
                    <a:pt x="15105" y="9859"/>
                  </a:cubicBezTo>
                  <a:cubicBezTo>
                    <a:pt x="14576" y="9169"/>
                    <a:pt x="13594" y="7446"/>
                    <a:pt x="13745" y="6412"/>
                  </a:cubicBezTo>
                  <a:cubicBezTo>
                    <a:pt x="13896" y="5148"/>
                    <a:pt x="14803" y="4344"/>
                    <a:pt x="15407" y="3654"/>
                  </a:cubicBezTo>
                  <a:cubicBezTo>
                    <a:pt x="15634" y="3425"/>
                    <a:pt x="15936" y="3080"/>
                    <a:pt x="15785" y="2620"/>
                  </a:cubicBezTo>
                  <a:cubicBezTo>
                    <a:pt x="15558" y="2161"/>
                    <a:pt x="14803" y="2161"/>
                    <a:pt x="14501" y="1931"/>
                  </a:cubicBezTo>
                  <a:cubicBezTo>
                    <a:pt x="13594" y="1356"/>
                    <a:pt x="12915" y="552"/>
                    <a:pt x="12008" y="208"/>
                  </a:cubicBezTo>
                  <a:cubicBezTo>
                    <a:pt x="11026" y="-137"/>
                    <a:pt x="9969" y="-22"/>
                    <a:pt x="8987" y="323"/>
                  </a:cubicBezTo>
                  <a:cubicBezTo>
                    <a:pt x="8610" y="552"/>
                    <a:pt x="8232" y="782"/>
                    <a:pt x="7930" y="1127"/>
                  </a:cubicBezTo>
                  <a:cubicBezTo>
                    <a:pt x="7477" y="1471"/>
                    <a:pt x="7175" y="2046"/>
                    <a:pt x="6797" y="2391"/>
                  </a:cubicBezTo>
                  <a:cubicBezTo>
                    <a:pt x="6495" y="2620"/>
                    <a:pt x="5966" y="2620"/>
                    <a:pt x="5589" y="2850"/>
                  </a:cubicBezTo>
                  <a:cubicBezTo>
                    <a:pt x="5211" y="3080"/>
                    <a:pt x="4834" y="3425"/>
                    <a:pt x="4456" y="3769"/>
                  </a:cubicBezTo>
                  <a:cubicBezTo>
                    <a:pt x="3776" y="4459"/>
                    <a:pt x="3247" y="5493"/>
                    <a:pt x="2870" y="6527"/>
                  </a:cubicBezTo>
                  <a:cubicBezTo>
                    <a:pt x="1812" y="9169"/>
                    <a:pt x="831" y="12961"/>
                    <a:pt x="1737" y="15948"/>
                  </a:cubicBezTo>
                  <a:cubicBezTo>
                    <a:pt x="1133" y="15948"/>
                    <a:pt x="0" y="16178"/>
                    <a:pt x="0" y="17442"/>
                  </a:cubicBezTo>
                  <a:cubicBezTo>
                    <a:pt x="75" y="18361"/>
                    <a:pt x="680" y="19395"/>
                    <a:pt x="1208" y="19854"/>
                  </a:cubicBezTo>
                  <a:cubicBezTo>
                    <a:pt x="1888" y="20429"/>
                    <a:pt x="2568" y="20314"/>
                    <a:pt x="3096" y="19395"/>
                  </a:cubicBezTo>
                  <a:cubicBezTo>
                    <a:pt x="3247" y="19165"/>
                    <a:pt x="3247" y="19050"/>
                    <a:pt x="3399" y="19050"/>
                  </a:cubicBezTo>
                  <a:cubicBezTo>
                    <a:pt x="3550" y="19165"/>
                    <a:pt x="3776" y="19510"/>
                    <a:pt x="3927" y="19625"/>
                  </a:cubicBezTo>
                  <a:cubicBezTo>
                    <a:pt x="4229" y="19969"/>
                    <a:pt x="4607" y="20199"/>
                    <a:pt x="4909" y="20429"/>
                  </a:cubicBezTo>
                  <a:cubicBezTo>
                    <a:pt x="6420" y="21348"/>
                    <a:pt x="8157" y="21463"/>
                    <a:pt x="9742" y="21118"/>
                  </a:cubicBezTo>
                  <a:cubicBezTo>
                    <a:pt x="10120" y="21003"/>
                    <a:pt x="10422" y="20888"/>
                    <a:pt x="10800" y="20659"/>
                  </a:cubicBezTo>
                  <a:cubicBezTo>
                    <a:pt x="10951" y="20544"/>
                    <a:pt x="11177" y="20429"/>
                    <a:pt x="11329" y="20314"/>
                  </a:cubicBezTo>
                  <a:cubicBezTo>
                    <a:pt x="11555" y="20199"/>
                    <a:pt x="11857" y="19854"/>
                    <a:pt x="12084" y="19740"/>
                  </a:cubicBezTo>
                  <a:cubicBezTo>
                    <a:pt x="12386" y="19740"/>
                    <a:pt x="12839" y="20544"/>
                    <a:pt x="13217" y="20774"/>
                  </a:cubicBezTo>
                  <a:cubicBezTo>
                    <a:pt x="14047" y="21003"/>
                    <a:pt x="14878" y="20084"/>
                    <a:pt x="15256" y="19165"/>
                  </a:cubicBezTo>
                  <a:cubicBezTo>
                    <a:pt x="15407" y="18705"/>
                    <a:pt x="15709" y="17901"/>
                    <a:pt x="15558" y="17327"/>
                  </a:cubicBezTo>
                  <a:cubicBezTo>
                    <a:pt x="15407" y="16752"/>
                    <a:pt x="14803" y="16637"/>
                    <a:pt x="14425" y="16523"/>
                  </a:cubicBezTo>
                  <a:cubicBezTo>
                    <a:pt x="14803" y="15718"/>
                    <a:pt x="14954" y="14914"/>
                    <a:pt x="15180" y="14110"/>
                  </a:cubicBezTo>
                  <a:cubicBezTo>
                    <a:pt x="15558" y="15833"/>
                    <a:pt x="16540" y="16752"/>
                    <a:pt x="17673" y="17212"/>
                  </a:cubicBezTo>
                  <a:cubicBezTo>
                    <a:pt x="18352" y="17442"/>
                    <a:pt x="19032" y="17556"/>
                    <a:pt x="19712" y="17671"/>
                  </a:cubicBezTo>
                  <a:cubicBezTo>
                    <a:pt x="19938" y="17786"/>
                    <a:pt x="20316" y="17786"/>
                    <a:pt x="20543" y="17901"/>
                  </a:cubicBezTo>
                  <a:cubicBezTo>
                    <a:pt x="20769" y="18131"/>
                    <a:pt x="20694" y="18476"/>
                    <a:pt x="20845" y="18705"/>
                  </a:cubicBezTo>
                  <a:cubicBezTo>
                    <a:pt x="20996" y="18935"/>
                    <a:pt x="21298" y="18935"/>
                    <a:pt x="21449" y="18705"/>
                  </a:cubicBezTo>
                  <a:cubicBezTo>
                    <a:pt x="21600" y="18361"/>
                    <a:pt x="21524" y="17901"/>
                    <a:pt x="21524" y="17556"/>
                  </a:cubicBezTo>
                  <a:cubicBezTo>
                    <a:pt x="21449" y="16637"/>
                    <a:pt x="21298" y="15833"/>
                    <a:pt x="21071" y="15144"/>
                  </a:cubicBezTo>
                  <a:cubicBezTo>
                    <a:pt x="20694" y="13535"/>
                    <a:pt x="19938" y="12156"/>
                    <a:pt x="18881" y="11467"/>
                  </a:cubicBezTo>
                  <a:cubicBezTo>
                    <a:pt x="20014" y="10778"/>
                    <a:pt x="20618" y="9399"/>
                    <a:pt x="21071" y="7791"/>
                  </a:cubicBezTo>
                  <a:close/>
                  <a:moveTo>
                    <a:pt x="19712" y="16752"/>
                  </a:moveTo>
                  <a:cubicBezTo>
                    <a:pt x="18654" y="16523"/>
                    <a:pt x="17446" y="16408"/>
                    <a:pt x="16464" y="15488"/>
                  </a:cubicBezTo>
                  <a:cubicBezTo>
                    <a:pt x="16011" y="14914"/>
                    <a:pt x="15709" y="14225"/>
                    <a:pt x="15634" y="13305"/>
                  </a:cubicBezTo>
                  <a:cubicBezTo>
                    <a:pt x="15634" y="12961"/>
                    <a:pt x="15709" y="12501"/>
                    <a:pt x="15407" y="12501"/>
                  </a:cubicBezTo>
                  <a:cubicBezTo>
                    <a:pt x="15180" y="12501"/>
                    <a:pt x="14954" y="12846"/>
                    <a:pt x="14878" y="13076"/>
                  </a:cubicBezTo>
                  <a:cubicBezTo>
                    <a:pt x="14501" y="13765"/>
                    <a:pt x="14425" y="14569"/>
                    <a:pt x="14199" y="15259"/>
                  </a:cubicBezTo>
                  <a:cubicBezTo>
                    <a:pt x="14123" y="15718"/>
                    <a:pt x="13896" y="16063"/>
                    <a:pt x="13745" y="16408"/>
                  </a:cubicBezTo>
                  <a:cubicBezTo>
                    <a:pt x="13594" y="16637"/>
                    <a:pt x="13594" y="16637"/>
                    <a:pt x="13368" y="16752"/>
                  </a:cubicBezTo>
                  <a:cubicBezTo>
                    <a:pt x="13292" y="16752"/>
                    <a:pt x="13066" y="16637"/>
                    <a:pt x="13066" y="16867"/>
                  </a:cubicBezTo>
                  <a:cubicBezTo>
                    <a:pt x="12915" y="17442"/>
                    <a:pt x="13896" y="17327"/>
                    <a:pt x="14047" y="17327"/>
                  </a:cubicBezTo>
                  <a:cubicBezTo>
                    <a:pt x="14350" y="17442"/>
                    <a:pt x="14878" y="17442"/>
                    <a:pt x="14954" y="17901"/>
                  </a:cubicBezTo>
                  <a:cubicBezTo>
                    <a:pt x="15029" y="18246"/>
                    <a:pt x="14576" y="19165"/>
                    <a:pt x="14350" y="19395"/>
                  </a:cubicBezTo>
                  <a:cubicBezTo>
                    <a:pt x="13972" y="19740"/>
                    <a:pt x="13519" y="19969"/>
                    <a:pt x="13141" y="19625"/>
                  </a:cubicBezTo>
                  <a:cubicBezTo>
                    <a:pt x="12839" y="19395"/>
                    <a:pt x="12688" y="18705"/>
                    <a:pt x="12386" y="18591"/>
                  </a:cubicBezTo>
                  <a:cubicBezTo>
                    <a:pt x="12084" y="18476"/>
                    <a:pt x="11706" y="19050"/>
                    <a:pt x="11480" y="19280"/>
                  </a:cubicBezTo>
                  <a:cubicBezTo>
                    <a:pt x="10951" y="19625"/>
                    <a:pt x="10422" y="19969"/>
                    <a:pt x="9894" y="20084"/>
                  </a:cubicBezTo>
                  <a:cubicBezTo>
                    <a:pt x="10951" y="19395"/>
                    <a:pt x="11933" y="18246"/>
                    <a:pt x="12537" y="16752"/>
                  </a:cubicBezTo>
                  <a:cubicBezTo>
                    <a:pt x="12839" y="15948"/>
                    <a:pt x="13066" y="15144"/>
                    <a:pt x="13217" y="14225"/>
                  </a:cubicBezTo>
                  <a:cubicBezTo>
                    <a:pt x="13292" y="13535"/>
                    <a:pt x="13443" y="12386"/>
                    <a:pt x="13217" y="11812"/>
                  </a:cubicBezTo>
                  <a:cubicBezTo>
                    <a:pt x="12990" y="11123"/>
                    <a:pt x="12915" y="11812"/>
                    <a:pt x="12915" y="12271"/>
                  </a:cubicBezTo>
                  <a:cubicBezTo>
                    <a:pt x="12839" y="12961"/>
                    <a:pt x="12915" y="13535"/>
                    <a:pt x="12839" y="14340"/>
                  </a:cubicBezTo>
                  <a:cubicBezTo>
                    <a:pt x="12612" y="15833"/>
                    <a:pt x="12008" y="17097"/>
                    <a:pt x="11253" y="18131"/>
                  </a:cubicBezTo>
                  <a:cubicBezTo>
                    <a:pt x="9667" y="20199"/>
                    <a:pt x="7552" y="20888"/>
                    <a:pt x="5589" y="19854"/>
                  </a:cubicBezTo>
                  <a:cubicBezTo>
                    <a:pt x="3701" y="18935"/>
                    <a:pt x="1812" y="16408"/>
                    <a:pt x="1964" y="13076"/>
                  </a:cubicBezTo>
                  <a:cubicBezTo>
                    <a:pt x="2039" y="11008"/>
                    <a:pt x="2643" y="8825"/>
                    <a:pt x="3323" y="7101"/>
                  </a:cubicBezTo>
                  <a:cubicBezTo>
                    <a:pt x="4078" y="5263"/>
                    <a:pt x="5136" y="3884"/>
                    <a:pt x="6495" y="3425"/>
                  </a:cubicBezTo>
                  <a:cubicBezTo>
                    <a:pt x="6420" y="3769"/>
                    <a:pt x="6117" y="4114"/>
                    <a:pt x="6117" y="4574"/>
                  </a:cubicBezTo>
                  <a:cubicBezTo>
                    <a:pt x="6117" y="5148"/>
                    <a:pt x="6344" y="4918"/>
                    <a:pt x="6495" y="4574"/>
                  </a:cubicBezTo>
                  <a:cubicBezTo>
                    <a:pt x="7099" y="3310"/>
                    <a:pt x="7628" y="2276"/>
                    <a:pt x="8534" y="1586"/>
                  </a:cubicBezTo>
                  <a:cubicBezTo>
                    <a:pt x="9591" y="897"/>
                    <a:pt x="10800" y="782"/>
                    <a:pt x="11933" y="1127"/>
                  </a:cubicBezTo>
                  <a:cubicBezTo>
                    <a:pt x="12990" y="1471"/>
                    <a:pt x="13821" y="2850"/>
                    <a:pt x="14878" y="3080"/>
                  </a:cubicBezTo>
                  <a:cubicBezTo>
                    <a:pt x="14199" y="3884"/>
                    <a:pt x="13368" y="4918"/>
                    <a:pt x="13141" y="6182"/>
                  </a:cubicBezTo>
                  <a:cubicBezTo>
                    <a:pt x="12159" y="3769"/>
                    <a:pt x="10649" y="2850"/>
                    <a:pt x="8836" y="2620"/>
                  </a:cubicBezTo>
                  <a:cubicBezTo>
                    <a:pt x="8685" y="2620"/>
                    <a:pt x="8232" y="2391"/>
                    <a:pt x="8232" y="2850"/>
                  </a:cubicBezTo>
                  <a:cubicBezTo>
                    <a:pt x="8232" y="3310"/>
                    <a:pt x="8836" y="3195"/>
                    <a:pt x="8987" y="3195"/>
                  </a:cubicBezTo>
                  <a:cubicBezTo>
                    <a:pt x="9969" y="3310"/>
                    <a:pt x="10875" y="3654"/>
                    <a:pt x="11631" y="4459"/>
                  </a:cubicBezTo>
                  <a:cubicBezTo>
                    <a:pt x="12839" y="5723"/>
                    <a:pt x="13217" y="8020"/>
                    <a:pt x="14199" y="9629"/>
                  </a:cubicBezTo>
                  <a:cubicBezTo>
                    <a:pt x="14425" y="10088"/>
                    <a:pt x="14878" y="11008"/>
                    <a:pt x="15331" y="11123"/>
                  </a:cubicBezTo>
                  <a:cubicBezTo>
                    <a:pt x="15936" y="11352"/>
                    <a:pt x="15709" y="9744"/>
                    <a:pt x="15785" y="9169"/>
                  </a:cubicBezTo>
                  <a:cubicBezTo>
                    <a:pt x="16087" y="7791"/>
                    <a:pt x="16917" y="6986"/>
                    <a:pt x="17824" y="6642"/>
                  </a:cubicBezTo>
                  <a:cubicBezTo>
                    <a:pt x="18806" y="6297"/>
                    <a:pt x="19938" y="6412"/>
                    <a:pt x="20845" y="5723"/>
                  </a:cubicBezTo>
                  <a:cubicBezTo>
                    <a:pt x="20618" y="7446"/>
                    <a:pt x="20089" y="9054"/>
                    <a:pt x="19183" y="10088"/>
                  </a:cubicBezTo>
                  <a:cubicBezTo>
                    <a:pt x="18730" y="10548"/>
                    <a:pt x="18201" y="10893"/>
                    <a:pt x="17597" y="11008"/>
                  </a:cubicBezTo>
                  <a:cubicBezTo>
                    <a:pt x="17446" y="11123"/>
                    <a:pt x="16691" y="11008"/>
                    <a:pt x="16766" y="11582"/>
                  </a:cubicBezTo>
                  <a:cubicBezTo>
                    <a:pt x="16842" y="11927"/>
                    <a:pt x="17371" y="11812"/>
                    <a:pt x="17597" y="11927"/>
                  </a:cubicBezTo>
                  <a:cubicBezTo>
                    <a:pt x="18126" y="12042"/>
                    <a:pt x="18654" y="12386"/>
                    <a:pt x="19108" y="12846"/>
                  </a:cubicBezTo>
                  <a:cubicBezTo>
                    <a:pt x="20089" y="13880"/>
                    <a:pt x="20618" y="15488"/>
                    <a:pt x="20845" y="17212"/>
                  </a:cubicBezTo>
                  <a:cubicBezTo>
                    <a:pt x="20467" y="16867"/>
                    <a:pt x="20014" y="16867"/>
                    <a:pt x="19561" y="16752"/>
                  </a:cubicBezTo>
                  <a:cubicBezTo>
                    <a:pt x="19561" y="16752"/>
                    <a:pt x="19636" y="16752"/>
                    <a:pt x="19712" y="16752"/>
                  </a:cubicBezTo>
                  <a:close/>
                  <a:moveTo>
                    <a:pt x="19712" y="16752"/>
                  </a:moveTo>
                  <a:cubicBezTo>
                    <a:pt x="19712" y="16752"/>
                    <a:pt x="19712" y="16752"/>
                    <a:pt x="19712" y="16752"/>
                  </a:cubicBezTo>
                  <a:close/>
                  <a:moveTo>
                    <a:pt x="755" y="17671"/>
                  </a:moveTo>
                  <a:cubicBezTo>
                    <a:pt x="604" y="17327"/>
                    <a:pt x="604" y="17327"/>
                    <a:pt x="755" y="17212"/>
                  </a:cubicBezTo>
                  <a:cubicBezTo>
                    <a:pt x="906" y="17097"/>
                    <a:pt x="1208" y="16982"/>
                    <a:pt x="1284" y="16982"/>
                  </a:cubicBezTo>
                  <a:cubicBezTo>
                    <a:pt x="1586" y="16867"/>
                    <a:pt x="1964" y="16752"/>
                    <a:pt x="2266" y="16867"/>
                  </a:cubicBezTo>
                  <a:cubicBezTo>
                    <a:pt x="2417" y="16982"/>
                    <a:pt x="2945" y="17786"/>
                    <a:pt x="2945" y="18016"/>
                  </a:cubicBezTo>
                  <a:cubicBezTo>
                    <a:pt x="3021" y="18476"/>
                    <a:pt x="2417" y="19165"/>
                    <a:pt x="2115" y="19280"/>
                  </a:cubicBezTo>
                  <a:cubicBezTo>
                    <a:pt x="1510" y="19395"/>
                    <a:pt x="906" y="18476"/>
                    <a:pt x="755" y="17671"/>
                  </a:cubicBezTo>
                  <a:cubicBezTo>
                    <a:pt x="680" y="17556"/>
                    <a:pt x="906" y="18476"/>
                    <a:pt x="755" y="17671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6" name="Shape 115"/>
            <p:cNvSpPr/>
            <p:nvPr/>
          </p:nvSpPr>
          <p:spPr>
            <a:xfrm>
              <a:off x="1306191" y="883394"/>
              <a:ext cx="12701" cy="1271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7" name="Shape 116"/>
            <p:cNvSpPr/>
            <p:nvPr/>
          </p:nvSpPr>
          <p:spPr>
            <a:xfrm>
              <a:off x="194069" y="94056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00" h="9600" extrusionOk="0">
                  <a:moveTo>
                    <a:pt x="9600" y="0"/>
                  </a:moveTo>
                  <a:cubicBezTo>
                    <a:pt x="-12000" y="21600"/>
                    <a:pt x="9600" y="0"/>
                    <a:pt x="9600" y="0"/>
                  </a:cubicBezTo>
                  <a:close/>
                </a:path>
              </a:pathLst>
            </a:cu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" name="Shape 117"/>
            <p:cNvSpPr/>
            <p:nvPr/>
          </p:nvSpPr>
          <p:spPr>
            <a:xfrm>
              <a:off x="1301816" y="877635"/>
              <a:ext cx="12701" cy="12701"/>
            </a:xfrm>
            <a:prstGeom prst="rect">
              <a:avLst/>
            </a:pr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" name="Shape 119"/>
            <p:cNvSpPr/>
            <p:nvPr/>
          </p:nvSpPr>
          <p:spPr>
            <a:xfrm>
              <a:off x="372274" y="802062"/>
              <a:ext cx="149087" cy="6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8" h="21600" extrusionOk="0">
                  <a:moveTo>
                    <a:pt x="13858" y="21600"/>
                  </a:moveTo>
                  <a:cubicBezTo>
                    <a:pt x="13858" y="21600"/>
                    <a:pt x="13161" y="21600"/>
                    <a:pt x="13161" y="21600"/>
                  </a:cubicBezTo>
                  <a:cubicBezTo>
                    <a:pt x="11768" y="21600"/>
                    <a:pt x="11071" y="19800"/>
                    <a:pt x="9678" y="18000"/>
                  </a:cubicBezTo>
                  <a:cubicBezTo>
                    <a:pt x="8981" y="19800"/>
                    <a:pt x="8284" y="21600"/>
                    <a:pt x="6890" y="21600"/>
                  </a:cubicBezTo>
                  <a:cubicBezTo>
                    <a:pt x="6890" y="21600"/>
                    <a:pt x="6890" y="21600"/>
                    <a:pt x="6194" y="21600"/>
                  </a:cubicBezTo>
                  <a:cubicBezTo>
                    <a:pt x="4103" y="21600"/>
                    <a:pt x="2013" y="18000"/>
                    <a:pt x="619" y="12600"/>
                  </a:cubicBezTo>
                  <a:cubicBezTo>
                    <a:pt x="619" y="12600"/>
                    <a:pt x="-774" y="5400"/>
                    <a:pt x="619" y="1800"/>
                  </a:cubicBezTo>
                  <a:cubicBezTo>
                    <a:pt x="1316" y="1800"/>
                    <a:pt x="1316" y="0"/>
                    <a:pt x="2013" y="0"/>
                  </a:cubicBezTo>
                  <a:cubicBezTo>
                    <a:pt x="2013" y="0"/>
                    <a:pt x="2710" y="1800"/>
                    <a:pt x="2710" y="1800"/>
                  </a:cubicBezTo>
                  <a:cubicBezTo>
                    <a:pt x="3407" y="3600"/>
                    <a:pt x="3407" y="3600"/>
                    <a:pt x="3407" y="5400"/>
                  </a:cubicBezTo>
                  <a:cubicBezTo>
                    <a:pt x="3407" y="7200"/>
                    <a:pt x="3407" y="9000"/>
                    <a:pt x="4103" y="10800"/>
                  </a:cubicBezTo>
                  <a:cubicBezTo>
                    <a:pt x="4800" y="12600"/>
                    <a:pt x="5497" y="12600"/>
                    <a:pt x="6194" y="12600"/>
                  </a:cubicBezTo>
                  <a:cubicBezTo>
                    <a:pt x="6890" y="12600"/>
                    <a:pt x="6890" y="12600"/>
                    <a:pt x="7587" y="12600"/>
                  </a:cubicBezTo>
                  <a:cubicBezTo>
                    <a:pt x="8284" y="10800"/>
                    <a:pt x="8284" y="10800"/>
                    <a:pt x="8981" y="9000"/>
                  </a:cubicBezTo>
                  <a:cubicBezTo>
                    <a:pt x="8981" y="9000"/>
                    <a:pt x="9678" y="7200"/>
                    <a:pt x="10374" y="7200"/>
                  </a:cubicBezTo>
                  <a:cubicBezTo>
                    <a:pt x="10374" y="7200"/>
                    <a:pt x="11071" y="9000"/>
                    <a:pt x="11768" y="10800"/>
                  </a:cubicBezTo>
                  <a:cubicBezTo>
                    <a:pt x="12465" y="12600"/>
                    <a:pt x="13161" y="14400"/>
                    <a:pt x="13858" y="14400"/>
                  </a:cubicBezTo>
                  <a:cubicBezTo>
                    <a:pt x="15252" y="14400"/>
                    <a:pt x="16645" y="12600"/>
                    <a:pt x="16645" y="9000"/>
                  </a:cubicBezTo>
                  <a:cubicBezTo>
                    <a:pt x="16645" y="9000"/>
                    <a:pt x="16645" y="9000"/>
                    <a:pt x="17342" y="9000"/>
                  </a:cubicBezTo>
                  <a:cubicBezTo>
                    <a:pt x="17342" y="5400"/>
                    <a:pt x="17342" y="3600"/>
                    <a:pt x="18736" y="3600"/>
                  </a:cubicBezTo>
                  <a:cubicBezTo>
                    <a:pt x="19432" y="3600"/>
                    <a:pt x="19432" y="3600"/>
                    <a:pt x="20129" y="5400"/>
                  </a:cubicBezTo>
                  <a:cubicBezTo>
                    <a:pt x="20826" y="7200"/>
                    <a:pt x="20129" y="9000"/>
                    <a:pt x="19432" y="12600"/>
                  </a:cubicBezTo>
                  <a:cubicBezTo>
                    <a:pt x="18736" y="18000"/>
                    <a:pt x="16645" y="21600"/>
                    <a:pt x="13858" y="21600"/>
                  </a:cubicBezTo>
                  <a:cubicBezTo>
                    <a:pt x="13858" y="21600"/>
                    <a:pt x="13858" y="21600"/>
                    <a:pt x="13858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0" name="Shape 120"/>
            <p:cNvSpPr/>
            <p:nvPr/>
          </p:nvSpPr>
          <p:spPr>
            <a:xfrm>
              <a:off x="238275" y="709468"/>
              <a:ext cx="86987" cy="10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extrusionOk="0">
                  <a:moveTo>
                    <a:pt x="10985" y="0"/>
                  </a:moveTo>
                  <a:cubicBezTo>
                    <a:pt x="9785" y="0"/>
                    <a:pt x="9785" y="0"/>
                    <a:pt x="8585" y="1080"/>
                  </a:cubicBezTo>
                  <a:cubicBezTo>
                    <a:pt x="9785" y="1080"/>
                    <a:pt x="10985" y="2160"/>
                    <a:pt x="10985" y="4320"/>
                  </a:cubicBezTo>
                  <a:cubicBezTo>
                    <a:pt x="10985" y="6480"/>
                    <a:pt x="9785" y="7560"/>
                    <a:pt x="7385" y="7560"/>
                  </a:cubicBezTo>
                  <a:cubicBezTo>
                    <a:pt x="4985" y="7560"/>
                    <a:pt x="2585" y="6480"/>
                    <a:pt x="2585" y="4320"/>
                  </a:cubicBezTo>
                  <a:cubicBezTo>
                    <a:pt x="1385" y="5400"/>
                    <a:pt x="185" y="8640"/>
                    <a:pt x="185" y="10800"/>
                  </a:cubicBezTo>
                  <a:cubicBezTo>
                    <a:pt x="-1015" y="16200"/>
                    <a:pt x="3785" y="21600"/>
                    <a:pt x="9785" y="21600"/>
                  </a:cubicBezTo>
                  <a:cubicBezTo>
                    <a:pt x="15785" y="21600"/>
                    <a:pt x="20585" y="17280"/>
                    <a:pt x="20585" y="10800"/>
                  </a:cubicBezTo>
                  <a:cubicBezTo>
                    <a:pt x="20585" y="5400"/>
                    <a:pt x="16985" y="1080"/>
                    <a:pt x="10985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1" name="Shape 121"/>
            <p:cNvSpPr/>
            <p:nvPr/>
          </p:nvSpPr>
          <p:spPr>
            <a:xfrm>
              <a:off x="583431" y="740750"/>
              <a:ext cx="88051" cy="106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2" h="21600" extrusionOk="0">
                  <a:moveTo>
                    <a:pt x="11586" y="0"/>
                  </a:moveTo>
                  <a:cubicBezTo>
                    <a:pt x="10449" y="0"/>
                    <a:pt x="9313" y="0"/>
                    <a:pt x="7039" y="1029"/>
                  </a:cubicBezTo>
                  <a:cubicBezTo>
                    <a:pt x="9313" y="1029"/>
                    <a:pt x="10449" y="3086"/>
                    <a:pt x="10449" y="4114"/>
                  </a:cubicBezTo>
                  <a:cubicBezTo>
                    <a:pt x="10449" y="6171"/>
                    <a:pt x="9313" y="8229"/>
                    <a:pt x="7039" y="8229"/>
                  </a:cubicBezTo>
                  <a:cubicBezTo>
                    <a:pt x="4765" y="8229"/>
                    <a:pt x="2491" y="6171"/>
                    <a:pt x="2491" y="4114"/>
                  </a:cubicBezTo>
                  <a:cubicBezTo>
                    <a:pt x="2491" y="4114"/>
                    <a:pt x="2491" y="4114"/>
                    <a:pt x="2491" y="4114"/>
                  </a:cubicBezTo>
                  <a:cubicBezTo>
                    <a:pt x="1355" y="6171"/>
                    <a:pt x="218" y="7200"/>
                    <a:pt x="218" y="9257"/>
                  </a:cubicBezTo>
                  <a:cubicBezTo>
                    <a:pt x="-919" y="15429"/>
                    <a:pt x="2491" y="20571"/>
                    <a:pt x="8176" y="21600"/>
                  </a:cubicBezTo>
                  <a:cubicBezTo>
                    <a:pt x="13860" y="21600"/>
                    <a:pt x="18407" y="17486"/>
                    <a:pt x="19544" y="11314"/>
                  </a:cubicBezTo>
                  <a:cubicBezTo>
                    <a:pt x="20681" y="6171"/>
                    <a:pt x="17270" y="1029"/>
                    <a:pt x="11586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5" name="Shape 122"/>
          <p:cNvGrpSpPr/>
          <p:nvPr/>
        </p:nvGrpSpPr>
        <p:grpSpPr>
          <a:xfrm>
            <a:off x="388374" y="557030"/>
            <a:ext cx="7205284" cy="4029438"/>
            <a:chOff x="0" y="0"/>
            <a:chExt cx="7205282" cy="4029437"/>
          </a:xfrm>
        </p:grpSpPr>
        <p:sp>
          <p:nvSpPr>
            <p:cNvPr id="163" name="Shape 123"/>
            <p:cNvSpPr/>
            <p:nvPr/>
          </p:nvSpPr>
          <p:spPr>
            <a:xfrm>
              <a:off x="40057" y="35231"/>
              <a:ext cx="7165226" cy="3994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861" y="21600"/>
                  </a:lnTo>
                  <a:lnTo>
                    <a:pt x="20861" y="18949"/>
                  </a:lnTo>
                  <a:lnTo>
                    <a:pt x="21600" y="17817"/>
                  </a:lnTo>
                  <a:lnTo>
                    <a:pt x="20861" y="17817"/>
                  </a:lnTo>
                  <a:lnTo>
                    <a:pt x="20861" y="35"/>
                  </a:ln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4" name="Shape 124"/>
            <p:cNvSpPr/>
            <p:nvPr/>
          </p:nvSpPr>
          <p:spPr>
            <a:xfrm>
              <a:off x="-1" y="-1"/>
              <a:ext cx="7165226" cy="3994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861" y="21600"/>
                  </a:lnTo>
                  <a:lnTo>
                    <a:pt x="20861" y="18949"/>
                  </a:lnTo>
                  <a:lnTo>
                    <a:pt x="21600" y="17817"/>
                  </a:lnTo>
                  <a:lnTo>
                    <a:pt x="20861" y="17817"/>
                  </a:lnTo>
                  <a:lnTo>
                    <a:pt x="20861" y="3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6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33025" y="1018800"/>
            <a:ext cx="5457300" cy="819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i="1"/>
            </a:lvl1pPr>
            <a:lvl2pPr>
              <a:spcBef>
                <a:spcPts val="0"/>
              </a:spcBef>
              <a:defRPr i="1"/>
            </a:lvl2pPr>
            <a:lvl3pPr>
              <a:spcBef>
                <a:spcPts val="0"/>
              </a:spcBef>
              <a:defRPr i="1"/>
            </a:lvl3pPr>
            <a:lvl4pPr>
              <a:spcBef>
                <a:spcPts val="0"/>
              </a:spcBef>
              <a:defRPr i="1"/>
            </a:lvl4pPr>
            <a:lvl5pPr>
              <a:spcBef>
                <a:spcPts val="0"/>
              </a:spcBef>
              <a:defRPr i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7" name="Shape 126"/>
          <p:cNvSpPr txBox="1"/>
          <p:nvPr/>
        </p:nvSpPr>
        <p:spPr>
          <a:xfrm>
            <a:off x="692875" y="827975"/>
            <a:ext cx="957301" cy="127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200" b="1">
                <a:solidFill>
                  <a:srgbClr val="6D9EEB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</a:lstStyle>
          <a:p>
            <a:r>
              <a:t>“</a:t>
            </a:r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28"/>
          <p:cNvSpPr/>
          <p:nvPr/>
        </p:nvSpPr>
        <p:spPr>
          <a:xfrm>
            <a:off x="-75" y="4557900"/>
            <a:ext cx="9144001" cy="585601"/>
          </a:xfrm>
          <a:prstGeom prst="rect">
            <a:avLst/>
          </a:prstGeom>
          <a:solidFill>
            <a:srgbClr val="B6D7A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6" name="Shape 129"/>
          <p:cNvSpPr/>
          <p:nvPr/>
        </p:nvSpPr>
        <p:spPr>
          <a:xfrm>
            <a:off x="428432" y="888181"/>
            <a:ext cx="7165226" cy="399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861" y="21600"/>
                </a:lnTo>
                <a:lnTo>
                  <a:pt x="20861" y="18949"/>
                </a:lnTo>
                <a:lnTo>
                  <a:pt x="21600" y="17817"/>
                </a:lnTo>
                <a:lnTo>
                  <a:pt x="20861" y="17817"/>
                </a:lnTo>
                <a:lnTo>
                  <a:pt x="20861" y="35"/>
                </a:lnTo>
                <a:close/>
              </a:path>
            </a:pathLst>
          </a:custGeom>
          <a:solidFill>
            <a:srgbClr val="0D0138">
              <a:alpha val="1654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7" name="Shape 130"/>
          <p:cNvSpPr/>
          <p:nvPr/>
        </p:nvSpPr>
        <p:spPr>
          <a:xfrm>
            <a:off x="388374" y="852949"/>
            <a:ext cx="7165226" cy="399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861" y="21600"/>
                </a:lnTo>
                <a:lnTo>
                  <a:pt x="20861" y="18949"/>
                </a:lnTo>
                <a:lnTo>
                  <a:pt x="21600" y="17817"/>
                </a:lnTo>
                <a:lnTo>
                  <a:pt x="20861" y="17817"/>
                </a:lnTo>
                <a:lnTo>
                  <a:pt x="20861" y="3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7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582199" y="1040900"/>
            <a:ext cx="6525302" cy="36432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grpSp>
        <p:nvGrpSpPr>
          <p:cNvPr id="213" name="Shape 133"/>
          <p:cNvGrpSpPr/>
          <p:nvPr/>
        </p:nvGrpSpPr>
        <p:grpSpPr>
          <a:xfrm>
            <a:off x="7565523" y="3481797"/>
            <a:ext cx="1146593" cy="1427718"/>
            <a:chOff x="0" y="0"/>
            <a:chExt cx="1146591" cy="1427717"/>
          </a:xfrm>
        </p:grpSpPr>
        <p:sp>
          <p:nvSpPr>
            <p:cNvPr id="180" name="Shape 134"/>
            <p:cNvSpPr/>
            <p:nvPr/>
          </p:nvSpPr>
          <p:spPr>
            <a:xfrm>
              <a:off x="1029235" y="73510"/>
              <a:ext cx="27768" cy="19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19" h="14683" extrusionOk="0">
                  <a:moveTo>
                    <a:pt x="4019" y="3883"/>
                  </a:moveTo>
                  <a:cubicBezTo>
                    <a:pt x="6719" y="7483"/>
                    <a:pt x="12119" y="11083"/>
                    <a:pt x="14819" y="14683"/>
                  </a:cubicBezTo>
                  <a:cubicBezTo>
                    <a:pt x="6719" y="7483"/>
                    <a:pt x="-6781" y="-6917"/>
                    <a:pt x="4019" y="3883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1" name="Shape 136"/>
            <p:cNvSpPr/>
            <p:nvPr/>
          </p:nvSpPr>
          <p:spPr>
            <a:xfrm>
              <a:off x="1053369" y="8894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471" h="16200" extrusionOk="0">
                  <a:moveTo>
                    <a:pt x="0" y="0"/>
                  </a:moveTo>
                  <a:cubicBezTo>
                    <a:pt x="21600" y="21600"/>
                    <a:pt x="10800" y="2160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2" name="Shape 137"/>
            <p:cNvSpPr/>
            <p:nvPr/>
          </p:nvSpPr>
          <p:spPr>
            <a:xfrm>
              <a:off x="0" y="0"/>
              <a:ext cx="1146592" cy="141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0651" extrusionOk="0">
                  <a:moveTo>
                    <a:pt x="18747" y="1154"/>
                  </a:moveTo>
                  <a:cubicBezTo>
                    <a:pt x="17757" y="497"/>
                    <a:pt x="16407" y="133"/>
                    <a:pt x="15237" y="424"/>
                  </a:cubicBezTo>
                  <a:cubicBezTo>
                    <a:pt x="14607" y="570"/>
                    <a:pt x="14157" y="789"/>
                    <a:pt x="13797" y="1154"/>
                  </a:cubicBezTo>
                  <a:cubicBezTo>
                    <a:pt x="13527" y="1300"/>
                    <a:pt x="13437" y="1592"/>
                    <a:pt x="13257" y="1665"/>
                  </a:cubicBezTo>
                  <a:cubicBezTo>
                    <a:pt x="13077" y="1738"/>
                    <a:pt x="13077" y="1811"/>
                    <a:pt x="13077" y="1811"/>
                  </a:cubicBezTo>
                  <a:cubicBezTo>
                    <a:pt x="13077" y="1811"/>
                    <a:pt x="12987" y="1811"/>
                    <a:pt x="12897" y="1811"/>
                  </a:cubicBezTo>
                  <a:cubicBezTo>
                    <a:pt x="12717" y="1738"/>
                    <a:pt x="12537" y="1665"/>
                    <a:pt x="12357" y="1592"/>
                  </a:cubicBezTo>
                  <a:cubicBezTo>
                    <a:pt x="11097" y="1300"/>
                    <a:pt x="9837" y="1227"/>
                    <a:pt x="8487" y="1446"/>
                  </a:cubicBezTo>
                  <a:cubicBezTo>
                    <a:pt x="8307" y="1519"/>
                    <a:pt x="8037" y="1592"/>
                    <a:pt x="7857" y="1592"/>
                  </a:cubicBezTo>
                  <a:cubicBezTo>
                    <a:pt x="7587" y="1738"/>
                    <a:pt x="7677" y="1738"/>
                    <a:pt x="7407" y="1519"/>
                  </a:cubicBezTo>
                  <a:cubicBezTo>
                    <a:pt x="7047" y="1227"/>
                    <a:pt x="6867" y="862"/>
                    <a:pt x="6507" y="570"/>
                  </a:cubicBezTo>
                  <a:cubicBezTo>
                    <a:pt x="4437" y="-816"/>
                    <a:pt x="1737" y="570"/>
                    <a:pt x="567" y="2103"/>
                  </a:cubicBezTo>
                  <a:cubicBezTo>
                    <a:pt x="-783" y="4000"/>
                    <a:pt x="387" y="6189"/>
                    <a:pt x="2907" y="6846"/>
                  </a:cubicBezTo>
                  <a:cubicBezTo>
                    <a:pt x="3087" y="6919"/>
                    <a:pt x="3177" y="6846"/>
                    <a:pt x="3177" y="6992"/>
                  </a:cubicBezTo>
                  <a:cubicBezTo>
                    <a:pt x="3267" y="7138"/>
                    <a:pt x="3087" y="7357"/>
                    <a:pt x="3087" y="7503"/>
                  </a:cubicBezTo>
                  <a:cubicBezTo>
                    <a:pt x="3087" y="7795"/>
                    <a:pt x="2997" y="8087"/>
                    <a:pt x="3087" y="8379"/>
                  </a:cubicBezTo>
                  <a:cubicBezTo>
                    <a:pt x="3177" y="8962"/>
                    <a:pt x="3357" y="9473"/>
                    <a:pt x="3717" y="9984"/>
                  </a:cubicBezTo>
                  <a:cubicBezTo>
                    <a:pt x="4167" y="10860"/>
                    <a:pt x="4977" y="11516"/>
                    <a:pt x="5967" y="11954"/>
                  </a:cubicBezTo>
                  <a:cubicBezTo>
                    <a:pt x="4257" y="13341"/>
                    <a:pt x="2997" y="15603"/>
                    <a:pt x="4077" y="17500"/>
                  </a:cubicBezTo>
                  <a:cubicBezTo>
                    <a:pt x="4257" y="17792"/>
                    <a:pt x="4527" y="18084"/>
                    <a:pt x="4797" y="18376"/>
                  </a:cubicBezTo>
                  <a:cubicBezTo>
                    <a:pt x="4977" y="18595"/>
                    <a:pt x="4977" y="18595"/>
                    <a:pt x="4707" y="18814"/>
                  </a:cubicBezTo>
                  <a:cubicBezTo>
                    <a:pt x="4527" y="19033"/>
                    <a:pt x="4347" y="19324"/>
                    <a:pt x="4257" y="19616"/>
                  </a:cubicBezTo>
                  <a:cubicBezTo>
                    <a:pt x="4077" y="20492"/>
                    <a:pt x="5337" y="20711"/>
                    <a:pt x="6237" y="20638"/>
                  </a:cubicBezTo>
                  <a:cubicBezTo>
                    <a:pt x="6777" y="20638"/>
                    <a:pt x="7407" y="20419"/>
                    <a:pt x="7857" y="20127"/>
                  </a:cubicBezTo>
                  <a:cubicBezTo>
                    <a:pt x="8037" y="20054"/>
                    <a:pt x="8217" y="19908"/>
                    <a:pt x="8307" y="19762"/>
                  </a:cubicBezTo>
                  <a:cubicBezTo>
                    <a:pt x="8577" y="19543"/>
                    <a:pt x="8757" y="19543"/>
                    <a:pt x="9207" y="19543"/>
                  </a:cubicBezTo>
                  <a:cubicBezTo>
                    <a:pt x="9837" y="19470"/>
                    <a:pt x="10377" y="19397"/>
                    <a:pt x="11007" y="19470"/>
                  </a:cubicBezTo>
                  <a:cubicBezTo>
                    <a:pt x="11547" y="19470"/>
                    <a:pt x="11727" y="19908"/>
                    <a:pt x="12267" y="20127"/>
                  </a:cubicBezTo>
                  <a:cubicBezTo>
                    <a:pt x="13077" y="20565"/>
                    <a:pt x="14427" y="20784"/>
                    <a:pt x="15327" y="20346"/>
                  </a:cubicBezTo>
                  <a:cubicBezTo>
                    <a:pt x="15777" y="20127"/>
                    <a:pt x="15867" y="19762"/>
                    <a:pt x="15687" y="19324"/>
                  </a:cubicBezTo>
                  <a:cubicBezTo>
                    <a:pt x="15597" y="19106"/>
                    <a:pt x="15417" y="18960"/>
                    <a:pt x="15237" y="18741"/>
                  </a:cubicBezTo>
                  <a:cubicBezTo>
                    <a:pt x="15147" y="18741"/>
                    <a:pt x="14967" y="18595"/>
                    <a:pt x="14967" y="18522"/>
                  </a:cubicBezTo>
                  <a:cubicBezTo>
                    <a:pt x="14967" y="18449"/>
                    <a:pt x="15327" y="18157"/>
                    <a:pt x="15327" y="18084"/>
                  </a:cubicBezTo>
                  <a:cubicBezTo>
                    <a:pt x="16137" y="17135"/>
                    <a:pt x="16587" y="16114"/>
                    <a:pt x="16227" y="14946"/>
                  </a:cubicBezTo>
                  <a:cubicBezTo>
                    <a:pt x="15957" y="13924"/>
                    <a:pt x="15327" y="12830"/>
                    <a:pt x="14337" y="12027"/>
                  </a:cubicBezTo>
                  <a:cubicBezTo>
                    <a:pt x="15507" y="11516"/>
                    <a:pt x="16587" y="10714"/>
                    <a:pt x="17037" y="9619"/>
                  </a:cubicBezTo>
                  <a:cubicBezTo>
                    <a:pt x="17217" y="9108"/>
                    <a:pt x="17397" y="8524"/>
                    <a:pt x="17307" y="8014"/>
                  </a:cubicBezTo>
                  <a:cubicBezTo>
                    <a:pt x="17307" y="7868"/>
                    <a:pt x="17307" y="7722"/>
                    <a:pt x="17217" y="7576"/>
                  </a:cubicBezTo>
                  <a:cubicBezTo>
                    <a:pt x="17217" y="7284"/>
                    <a:pt x="17127" y="7357"/>
                    <a:pt x="17397" y="7211"/>
                  </a:cubicBezTo>
                  <a:cubicBezTo>
                    <a:pt x="17667" y="7065"/>
                    <a:pt x="18117" y="6992"/>
                    <a:pt x="18477" y="6846"/>
                  </a:cubicBezTo>
                  <a:cubicBezTo>
                    <a:pt x="19647" y="6262"/>
                    <a:pt x="20637" y="5314"/>
                    <a:pt x="20727" y="4219"/>
                  </a:cubicBezTo>
                  <a:cubicBezTo>
                    <a:pt x="20817" y="2979"/>
                    <a:pt x="19917" y="1884"/>
                    <a:pt x="18747" y="1154"/>
                  </a:cubicBezTo>
                  <a:close/>
                </a:path>
              </a:pathLst>
            </a:custGeom>
            <a:solidFill>
              <a:srgbClr val="E6C3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3" name="Shape 138"/>
            <p:cNvSpPr/>
            <p:nvPr/>
          </p:nvSpPr>
          <p:spPr>
            <a:xfrm>
              <a:off x="322362" y="901094"/>
              <a:ext cx="460775" cy="35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81" h="19550" extrusionOk="0">
                  <a:moveTo>
                    <a:pt x="2915" y="2562"/>
                  </a:moveTo>
                  <a:cubicBezTo>
                    <a:pt x="2915" y="2562"/>
                    <a:pt x="4230" y="101"/>
                    <a:pt x="6108" y="101"/>
                  </a:cubicBezTo>
                  <a:cubicBezTo>
                    <a:pt x="7986" y="374"/>
                    <a:pt x="13997" y="-1266"/>
                    <a:pt x="14372" y="2835"/>
                  </a:cubicBezTo>
                  <a:cubicBezTo>
                    <a:pt x="14372" y="2835"/>
                    <a:pt x="12118" y="6663"/>
                    <a:pt x="13058" y="7757"/>
                  </a:cubicBezTo>
                  <a:cubicBezTo>
                    <a:pt x="13997" y="8850"/>
                    <a:pt x="16063" y="8304"/>
                    <a:pt x="16814" y="7210"/>
                  </a:cubicBezTo>
                  <a:cubicBezTo>
                    <a:pt x="17565" y="6116"/>
                    <a:pt x="19256" y="18693"/>
                    <a:pt x="8362" y="19514"/>
                  </a:cubicBezTo>
                  <a:cubicBezTo>
                    <a:pt x="-2344" y="20334"/>
                    <a:pt x="285" y="6936"/>
                    <a:pt x="285" y="6936"/>
                  </a:cubicBezTo>
                  <a:cubicBezTo>
                    <a:pt x="285" y="6936"/>
                    <a:pt x="3103" y="9944"/>
                    <a:pt x="4418" y="7757"/>
                  </a:cubicBezTo>
                  <a:cubicBezTo>
                    <a:pt x="4793" y="6663"/>
                    <a:pt x="2915" y="2562"/>
                    <a:pt x="2915" y="256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4" name="Shape 139"/>
            <p:cNvSpPr/>
            <p:nvPr/>
          </p:nvSpPr>
          <p:spPr>
            <a:xfrm>
              <a:off x="265114" y="576336"/>
              <a:ext cx="559749" cy="272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355" extrusionOk="0">
                  <a:moveTo>
                    <a:pt x="17468" y="2504"/>
                  </a:moveTo>
                  <a:cubicBezTo>
                    <a:pt x="15777" y="1719"/>
                    <a:pt x="13523" y="933"/>
                    <a:pt x="12584" y="5253"/>
                  </a:cubicBezTo>
                  <a:cubicBezTo>
                    <a:pt x="11645" y="9573"/>
                    <a:pt x="10142" y="6039"/>
                    <a:pt x="10142" y="6039"/>
                  </a:cubicBezTo>
                  <a:cubicBezTo>
                    <a:pt x="9391" y="7609"/>
                    <a:pt x="8076" y="6431"/>
                    <a:pt x="7513" y="4075"/>
                  </a:cubicBezTo>
                  <a:cubicBezTo>
                    <a:pt x="7137" y="2111"/>
                    <a:pt x="6010" y="1326"/>
                    <a:pt x="4320" y="148"/>
                  </a:cubicBezTo>
                  <a:cubicBezTo>
                    <a:pt x="3193" y="-245"/>
                    <a:pt x="2442" y="148"/>
                    <a:pt x="1690" y="1326"/>
                  </a:cubicBezTo>
                  <a:cubicBezTo>
                    <a:pt x="1502" y="1719"/>
                    <a:pt x="1315" y="2111"/>
                    <a:pt x="1127" y="2504"/>
                  </a:cubicBezTo>
                  <a:cubicBezTo>
                    <a:pt x="0" y="5253"/>
                    <a:pt x="0" y="8788"/>
                    <a:pt x="0" y="10751"/>
                  </a:cubicBezTo>
                  <a:cubicBezTo>
                    <a:pt x="2442" y="17428"/>
                    <a:pt x="6574" y="21355"/>
                    <a:pt x="11269" y="21355"/>
                  </a:cubicBezTo>
                  <a:cubicBezTo>
                    <a:pt x="11457" y="21355"/>
                    <a:pt x="11645" y="21355"/>
                    <a:pt x="11833" y="21355"/>
                  </a:cubicBezTo>
                  <a:cubicBezTo>
                    <a:pt x="14462" y="20962"/>
                    <a:pt x="16904" y="19784"/>
                    <a:pt x="19158" y="17035"/>
                  </a:cubicBezTo>
                  <a:cubicBezTo>
                    <a:pt x="19909" y="16249"/>
                    <a:pt x="20473" y="15464"/>
                    <a:pt x="21036" y="14679"/>
                  </a:cubicBezTo>
                  <a:cubicBezTo>
                    <a:pt x="21600" y="10359"/>
                    <a:pt x="18970" y="3289"/>
                    <a:pt x="17468" y="250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5" name="Shape 140"/>
            <p:cNvSpPr/>
            <p:nvPr/>
          </p:nvSpPr>
          <p:spPr>
            <a:xfrm>
              <a:off x="225952" y="1283014"/>
              <a:ext cx="646170" cy="14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15" extrusionOk="0">
                  <a:moveTo>
                    <a:pt x="19606" y="2919"/>
                  </a:moveTo>
                  <a:cubicBezTo>
                    <a:pt x="19606" y="2919"/>
                    <a:pt x="19606" y="2919"/>
                    <a:pt x="19606" y="2919"/>
                  </a:cubicBezTo>
                  <a:cubicBezTo>
                    <a:pt x="19606" y="2919"/>
                    <a:pt x="19606" y="2919"/>
                    <a:pt x="19606" y="2919"/>
                  </a:cubicBezTo>
                  <a:cubicBezTo>
                    <a:pt x="19938" y="4086"/>
                    <a:pt x="20603" y="6421"/>
                    <a:pt x="20437" y="8173"/>
                  </a:cubicBezTo>
                  <a:cubicBezTo>
                    <a:pt x="20271" y="9924"/>
                    <a:pt x="19274" y="10508"/>
                    <a:pt x="18775" y="10508"/>
                  </a:cubicBezTo>
                  <a:cubicBezTo>
                    <a:pt x="18775" y="10508"/>
                    <a:pt x="18775" y="10508"/>
                    <a:pt x="18775" y="10508"/>
                  </a:cubicBezTo>
                  <a:cubicBezTo>
                    <a:pt x="18609" y="10508"/>
                    <a:pt x="18609" y="10508"/>
                    <a:pt x="18443" y="10508"/>
                  </a:cubicBezTo>
                  <a:cubicBezTo>
                    <a:pt x="17114" y="10508"/>
                    <a:pt x="15618" y="8173"/>
                    <a:pt x="14788" y="5254"/>
                  </a:cubicBezTo>
                  <a:cubicBezTo>
                    <a:pt x="14788" y="4670"/>
                    <a:pt x="14788" y="4670"/>
                    <a:pt x="14788" y="4670"/>
                  </a:cubicBezTo>
                  <a:cubicBezTo>
                    <a:pt x="14788" y="4086"/>
                    <a:pt x="14788" y="4086"/>
                    <a:pt x="14954" y="4086"/>
                  </a:cubicBezTo>
                  <a:cubicBezTo>
                    <a:pt x="14954" y="4086"/>
                    <a:pt x="14954" y="4086"/>
                    <a:pt x="14954" y="4086"/>
                  </a:cubicBezTo>
                  <a:cubicBezTo>
                    <a:pt x="15120" y="4086"/>
                    <a:pt x="15286" y="4086"/>
                    <a:pt x="15452" y="4086"/>
                  </a:cubicBezTo>
                  <a:cubicBezTo>
                    <a:pt x="16117" y="4086"/>
                    <a:pt x="16449" y="4086"/>
                    <a:pt x="16781" y="2919"/>
                  </a:cubicBezTo>
                  <a:cubicBezTo>
                    <a:pt x="16781" y="2335"/>
                    <a:pt x="16781" y="2335"/>
                    <a:pt x="16781" y="2335"/>
                  </a:cubicBezTo>
                  <a:cubicBezTo>
                    <a:pt x="16781" y="2335"/>
                    <a:pt x="16781" y="1751"/>
                    <a:pt x="16449" y="1751"/>
                  </a:cubicBezTo>
                  <a:cubicBezTo>
                    <a:pt x="16117" y="1751"/>
                    <a:pt x="15618" y="2335"/>
                    <a:pt x="15286" y="2335"/>
                  </a:cubicBezTo>
                  <a:cubicBezTo>
                    <a:pt x="15120" y="2335"/>
                    <a:pt x="15120" y="2335"/>
                    <a:pt x="14954" y="2335"/>
                  </a:cubicBezTo>
                  <a:cubicBezTo>
                    <a:pt x="14621" y="2335"/>
                    <a:pt x="14123" y="2335"/>
                    <a:pt x="13625" y="1751"/>
                  </a:cubicBezTo>
                  <a:cubicBezTo>
                    <a:pt x="13458" y="1751"/>
                    <a:pt x="13458" y="1751"/>
                    <a:pt x="13458" y="1751"/>
                  </a:cubicBezTo>
                  <a:cubicBezTo>
                    <a:pt x="12960" y="1751"/>
                    <a:pt x="12461" y="1167"/>
                    <a:pt x="11963" y="1167"/>
                  </a:cubicBezTo>
                  <a:cubicBezTo>
                    <a:pt x="11797" y="1167"/>
                    <a:pt x="11631" y="1167"/>
                    <a:pt x="11465" y="1167"/>
                  </a:cubicBezTo>
                  <a:cubicBezTo>
                    <a:pt x="10468" y="1167"/>
                    <a:pt x="9471" y="1751"/>
                    <a:pt x="8640" y="1751"/>
                  </a:cubicBezTo>
                  <a:cubicBezTo>
                    <a:pt x="8474" y="2335"/>
                    <a:pt x="8474" y="2335"/>
                    <a:pt x="8474" y="2335"/>
                  </a:cubicBezTo>
                  <a:cubicBezTo>
                    <a:pt x="7975" y="2335"/>
                    <a:pt x="7477" y="2335"/>
                    <a:pt x="6978" y="2335"/>
                  </a:cubicBezTo>
                  <a:cubicBezTo>
                    <a:pt x="6812" y="2335"/>
                    <a:pt x="6812" y="2335"/>
                    <a:pt x="6812" y="2335"/>
                  </a:cubicBezTo>
                  <a:cubicBezTo>
                    <a:pt x="6646" y="2335"/>
                    <a:pt x="6314" y="2335"/>
                    <a:pt x="6148" y="2335"/>
                  </a:cubicBezTo>
                  <a:cubicBezTo>
                    <a:pt x="5981" y="2335"/>
                    <a:pt x="5815" y="1751"/>
                    <a:pt x="5649" y="1751"/>
                  </a:cubicBezTo>
                  <a:cubicBezTo>
                    <a:pt x="5649" y="1751"/>
                    <a:pt x="5649" y="1751"/>
                    <a:pt x="5483" y="1751"/>
                  </a:cubicBezTo>
                  <a:cubicBezTo>
                    <a:pt x="5483" y="2335"/>
                    <a:pt x="5317" y="2335"/>
                    <a:pt x="5317" y="2919"/>
                  </a:cubicBezTo>
                  <a:cubicBezTo>
                    <a:pt x="5317" y="2919"/>
                    <a:pt x="5483" y="3503"/>
                    <a:pt x="5483" y="3503"/>
                  </a:cubicBezTo>
                  <a:cubicBezTo>
                    <a:pt x="5981" y="4086"/>
                    <a:pt x="6314" y="4086"/>
                    <a:pt x="6812" y="4086"/>
                  </a:cubicBezTo>
                  <a:cubicBezTo>
                    <a:pt x="6978" y="4086"/>
                    <a:pt x="6978" y="4670"/>
                    <a:pt x="6978" y="4670"/>
                  </a:cubicBezTo>
                  <a:cubicBezTo>
                    <a:pt x="6978" y="4670"/>
                    <a:pt x="6978" y="5254"/>
                    <a:pt x="6978" y="5254"/>
                  </a:cubicBezTo>
                  <a:cubicBezTo>
                    <a:pt x="6978" y="5838"/>
                    <a:pt x="6978" y="5838"/>
                    <a:pt x="6978" y="5838"/>
                  </a:cubicBezTo>
                  <a:cubicBezTo>
                    <a:pt x="6812" y="5838"/>
                    <a:pt x="6812" y="6421"/>
                    <a:pt x="6646" y="6421"/>
                  </a:cubicBezTo>
                  <a:cubicBezTo>
                    <a:pt x="5815" y="9340"/>
                    <a:pt x="4818" y="11092"/>
                    <a:pt x="3821" y="11092"/>
                  </a:cubicBezTo>
                  <a:cubicBezTo>
                    <a:pt x="3489" y="11092"/>
                    <a:pt x="3323" y="11676"/>
                    <a:pt x="3157" y="11676"/>
                  </a:cubicBezTo>
                  <a:cubicBezTo>
                    <a:pt x="2492" y="11676"/>
                    <a:pt x="1994" y="11092"/>
                    <a:pt x="1661" y="9924"/>
                  </a:cubicBezTo>
                  <a:cubicBezTo>
                    <a:pt x="1495" y="9340"/>
                    <a:pt x="1329" y="8757"/>
                    <a:pt x="1495" y="7589"/>
                  </a:cubicBezTo>
                  <a:cubicBezTo>
                    <a:pt x="1495" y="6421"/>
                    <a:pt x="1828" y="4670"/>
                    <a:pt x="1994" y="4086"/>
                  </a:cubicBezTo>
                  <a:cubicBezTo>
                    <a:pt x="2160" y="3503"/>
                    <a:pt x="2326" y="2919"/>
                    <a:pt x="2658" y="1751"/>
                  </a:cubicBezTo>
                  <a:cubicBezTo>
                    <a:pt x="2825" y="1167"/>
                    <a:pt x="2991" y="584"/>
                    <a:pt x="3157" y="0"/>
                  </a:cubicBezTo>
                  <a:cubicBezTo>
                    <a:pt x="1661" y="1751"/>
                    <a:pt x="665" y="5254"/>
                    <a:pt x="0" y="10508"/>
                  </a:cubicBezTo>
                  <a:cubicBezTo>
                    <a:pt x="0" y="10508"/>
                    <a:pt x="1329" y="21600"/>
                    <a:pt x="5981" y="14595"/>
                  </a:cubicBezTo>
                  <a:cubicBezTo>
                    <a:pt x="10468" y="8173"/>
                    <a:pt x="13625" y="11676"/>
                    <a:pt x="15120" y="13427"/>
                  </a:cubicBezTo>
                  <a:cubicBezTo>
                    <a:pt x="16449" y="15178"/>
                    <a:pt x="21268" y="19849"/>
                    <a:pt x="21600" y="9924"/>
                  </a:cubicBezTo>
                  <a:cubicBezTo>
                    <a:pt x="21600" y="6421"/>
                    <a:pt x="20769" y="4086"/>
                    <a:pt x="19606" y="291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6" name="Shape 141"/>
            <p:cNvSpPr/>
            <p:nvPr/>
          </p:nvSpPr>
          <p:spPr>
            <a:xfrm>
              <a:off x="216162" y="588948"/>
              <a:ext cx="716013" cy="26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5" extrusionOk="0">
                  <a:moveTo>
                    <a:pt x="20850" y="725"/>
                  </a:moveTo>
                  <a:cubicBezTo>
                    <a:pt x="20100" y="6725"/>
                    <a:pt x="18600" y="11125"/>
                    <a:pt x="16500" y="13925"/>
                  </a:cubicBezTo>
                  <a:cubicBezTo>
                    <a:pt x="14550" y="16325"/>
                    <a:pt x="12300" y="16725"/>
                    <a:pt x="10200" y="16325"/>
                  </a:cubicBezTo>
                  <a:cubicBezTo>
                    <a:pt x="6150" y="15925"/>
                    <a:pt x="2250" y="12725"/>
                    <a:pt x="150" y="2725"/>
                  </a:cubicBezTo>
                  <a:cubicBezTo>
                    <a:pt x="150" y="2725"/>
                    <a:pt x="0" y="2725"/>
                    <a:pt x="0" y="3125"/>
                  </a:cubicBezTo>
                  <a:cubicBezTo>
                    <a:pt x="600" y="8325"/>
                    <a:pt x="1950" y="12325"/>
                    <a:pt x="3750" y="15525"/>
                  </a:cubicBezTo>
                  <a:cubicBezTo>
                    <a:pt x="4650" y="17125"/>
                    <a:pt x="5700" y="18325"/>
                    <a:pt x="6900" y="18725"/>
                  </a:cubicBezTo>
                  <a:cubicBezTo>
                    <a:pt x="6900" y="19125"/>
                    <a:pt x="6900" y="19125"/>
                    <a:pt x="6900" y="19125"/>
                  </a:cubicBezTo>
                  <a:cubicBezTo>
                    <a:pt x="7650" y="20325"/>
                    <a:pt x="8550" y="20325"/>
                    <a:pt x="9450" y="20725"/>
                  </a:cubicBezTo>
                  <a:cubicBezTo>
                    <a:pt x="10050" y="20725"/>
                    <a:pt x="10950" y="21125"/>
                    <a:pt x="11700" y="20325"/>
                  </a:cubicBezTo>
                  <a:cubicBezTo>
                    <a:pt x="13650" y="20325"/>
                    <a:pt x="15600" y="19125"/>
                    <a:pt x="17400" y="16325"/>
                  </a:cubicBezTo>
                  <a:cubicBezTo>
                    <a:pt x="19350" y="13525"/>
                    <a:pt x="21150" y="7125"/>
                    <a:pt x="21600" y="1125"/>
                  </a:cubicBezTo>
                  <a:cubicBezTo>
                    <a:pt x="21600" y="-75"/>
                    <a:pt x="21000" y="-475"/>
                    <a:pt x="20850" y="725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7" name="Shape 142"/>
            <p:cNvSpPr/>
            <p:nvPr/>
          </p:nvSpPr>
          <p:spPr>
            <a:xfrm>
              <a:off x="797468" y="141993"/>
              <a:ext cx="221868" cy="266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02" h="18856" extrusionOk="0">
                  <a:moveTo>
                    <a:pt x="0" y="4692"/>
                  </a:moveTo>
                  <a:cubicBezTo>
                    <a:pt x="0" y="4692"/>
                    <a:pt x="6400" y="11774"/>
                    <a:pt x="7600" y="18856"/>
                  </a:cubicBezTo>
                  <a:cubicBezTo>
                    <a:pt x="7600" y="18856"/>
                    <a:pt x="21600" y="15669"/>
                    <a:pt x="16800" y="6462"/>
                  </a:cubicBezTo>
                  <a:cubicBezTo>
                    <a:pt x="12000" y="-2744"/>
                    <a:pt x="1200" y="-974"/>
                    <a:pt x="0" y="4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8" name="Shape 143"/>
            <p:cNvSpPr/>
            <p:nvPr/>
          </p:nvSpPr>
          <p:spPr>
            <a:xfrm>
              <a:off x="120502" y="124866"/>
              <a:ext cx="230354" cy="26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0" h="18682" extrusionOk="0">
                  <a:moveTo>
                    <a:pt x="17520" y="4872"/>
                  </a:moveTo>
                  <a:cubicBezTo>
                    <a:pt x="17520" y="4872"/>
                    <a:pt x="11078" y="11954"/>
                    <a:pt x="9562" y="18682"/>
                  </a:cubicBezTo>
                  <a:cubicBezTo>
                    <a:pt x="9562" y="18682"/>
                    <a:pt x="-4080" y="15141"/>
                    <a:pt x="1225" y="6288"/>
                  </a:cubicBezTo>
                  <a:cubicBezTo>
                    <a:pt x="6152" y="-2918"/>
                    <a:pt x="16383" y="-793"/>
                    <a:pt x="17520" y="487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9" name="Shape 144"/>
            <p:cNvSpPr/>
            <p:nvPr/>
          </p:nvSpPr>
          <p:spPr>
            <a:xfrm>
              <a:off x="650922" y="984516"/>
              <a:ext cx="172724" cy="91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2" h="19974" extrusionOk="0">
                  <a:moveTo>
                    <a:pt x="16340" y="1884"/>
                  </a:moveTo>
                  <a:cubicBezTo>
                    <a:pt x="15232" y="9444"/>
                    <a:pt x="11909" y="12684"/>
                    <a:pt x="8586" y="13764"/>
                  </a:cubicBezTo>
                  <a:cubicBezTo>
                    <a:pt x="8586" y="13764"/>
                    <a:pt x="8586" y="13764"/>
                    <a:pt x="8586" y="13764"/>
                  </a:cubicBezTo>
                  <a:cubicBezTo>
                    <a:pt x="9140" y="12684"/>
                    <a:pt x="8586" y="10524"/>
                    <a:pt x="8032" y="9444"/>
                  </a:cubicBezTo>
                  <a:cubicBezTo>
                    <a:pt x="7478" y="8364"/>
                    <a:pt x="6924" y="8364"/>
                    <a:pt x="6371" y="8364"/>
                  </a:cubicBezTo>
                  <a:cubicBezTo>
                    <a:pt x="5817" y="8364"/>
                    <a:pt x="5817" y="8364"/>
                    <a:pt x="5263" y="7284"/>
                  </a:cubicBezTo>
                  <a:cubicBezTo>
                    <a:pt x="5263" y="7284"/>
                    <a:pt x="5263" y="7284"/>
                    <a:pt x="5263" y="7284"/>
                  </a:cubicBezTo>
                  <a:cubicBezTo>
                    <a:pt x="5263" y="7284"/>
                    <a:pt x="5263" y="7284"/>
                    <a:pt x="5263" y="7284"/>
                  </a:cubicBezTo>
                  <a:cubicBezTo>
                    <a:pt x="5263" y="7284"/>
                    <a:pt x="5263" y="7284"/>
                    <a:pt x="5263" y="7284"/>
                  </a:cubicBezTo>
                  <a:cubicBezTo>
                    <a:pt x="4709" y="7284"/>
                    <a:pt x="4709" y="7284"/>
                    <a:pt x="4709" y="7284"/>
                  </a:cubicBezTo>
                  <a:cubicBezTo>
                    <a:pt x="4709" y="7284"/>
                    <a:pt x="4709" y="6204"/>
                    <a:pt x="4155" y="6204"/>
                  </a:cubicBezTo>
                  <a:cubicBezTo>
                    <a:pt x="4709" y="6204"/>
                    <a:pt x="4155" y="6204"/>
                    <a:pt x="4155" y="5124"/>
                  </a:cubicBezTo>
                  <a:cubicBezTo>
                    <a:pt x="4155" y="5124"/>
                    <a:pt x="4155" y="4044"/>
                    <a:pt x="3601" y="4044"/>
                  </a:cubicBezTo>
                  <a:cubicBezTo>
                    <a:pt x="3048" y="2964"/>
                    <a:pt x="2494" y="2964"/>
                    <a:pt x="1940" y="4044"/>
                  </a:cubicBezTo>
                  <a:cubicBezTo>
                    <a:pt x="1386" y="6204"/>
                    <a:pt x="1940" y="10524"/>
                    <a:pt x="2494" y="11604"/>
                  </a:cubicBezTo>
                  <a:cubicBezTo>
                    <a:pt x="3048" y="12684"/>
                    <a:pt x="3048" y="12684"/>
                    <a:pt x="3048" y="12684"/>
                  </a:cubicBezTo>
                  <a:cubicBezTo>
                    <a:pt x="2494" y="12684"/>
                    <a:pt x="1386" y="11604"/>
                    <a:pt x="832" y="12684"/>
                  </a:cubicBezTo>
                  <a:cubicBezTo>
                    <a:pt x="-1937" y="14844"/>
                    <a:pt x="3048" y="19164"/>
                    <a:pt x="3601" y="19164"/>
                  </a:cubicBezTo>
                  <a:cubicBezTo>
                    <a:pt x="5263" y="20244"/>
                    <a:pt x="7478" y="20244"/>
                    <a:pt x="9140" y="19164"/>
                  </a:cubicBezTo>
                  <a:cubicBezTo>
                    <a:pt x="14124" y="18084"/>
                    <a:pt x="17448" y="13764"/>
                    <a:pt x="19109" y="4044"/>
                  </a:cubicBezTo>
                  <a:cubicBezTo>
                    <a:pt x="19663" y="-276"/>
                    <a:pt x="16894" y="-1356"/>
                    <a:pt x="16340" y="188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0" name="Shape 145"/>
            <p:cNvSpPr/>
            <p:nvPr/>
          </p:nvSpPr>
          <p:spPr>
            <a:xfrm>
              <a:off x="287438" y="983182"/>
              <a:ext cx="154609" cy="10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1" h="19051" extrusionOk="0">
                  <a:moveTo>
                    <a:pt x="18882" y="12209"/>
                  </a:moveTo>
                  <a:cubicBezTo>
                    <a:pt x="16976" y="12209"/>
                    <a:pt x="16341" y="13148"/>
                    <a:pt x="14435" y="13148"/>
                  </a:cubicBezTo>
                  <a:cubicBezTo>
                    <a:pt x="12529" y="14087"/>
                    <a:pt x="9988" y="13148"/>
                    <a:pt x="8082" y="11269"/>
                  </a:cubicBezTo>
                  <a:cubicBezTo>
                    <a:pt x="4906" y="8452"/>
                    <a:pt x="3000" y="4695"/>
                    <a:pt x="1094" y="0"/>
                  </a:cubicBezTo>
                  <a:cubicBezTo>
                    <a:pt x="1094" y="0"/>
                    <a:pt x="1094" y="0"/>
                    <a:pt x="459" y="939"/>
                  </a:cubicBezTo>
                  <a:cubicBezTo>
                    <a:pt x="-1447" y="6574"/>
                    <a:pt x="3000" y="13148"/>
                    <a:pt x="6176" y="15965"/>
                  </a:cubicBezTo>
                  <a:cubicBezTo>
                    <a:pt x="9988" y="18782"/>
                    <a:pt x="17612" y="21600"/>
                    <a:pt x="19518" y="15026"/>
                  </a:cubicBezTo>
                  <a:cubicBezTo>
                    <a:pt x="20153" y="14087"/>
                    <a:pt x="19518" y="13148"/>
                    <a:pt x="18882" y="1220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1" name="Shape 146"/>
            <p:cNvSpPr/>
            <p:nvPr/>
          </p:nvSpPr>
          <p:spPr>
            <a:xfrm>
              <a:off x="902715" y="190183"/>
              <a:ext cx="210534" cy="27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0612" extrusionOk="0">
                  <a:moveTo>
                    <a:pt x="21098" y="6610"/>
                  </a:moveTo>
                  <a:cubicBezTo>
                    <a:pt x="21098" y="6238"/>
                    <a:pt x="21098" y="5866"/>
                    <a:pt x="21098" y="5493"/>
                  </a:cubicBezTo>
                  <a:cubicBezTo>
                    <a:pt x="21098" y="3631"/>
                    <a:pt x="20093" y="2141"/>
                    <a:pt x="19591" y="279"/>
                  </a:cubicBezTo>
                  <a:cubicBezTo>
                    <a:pt x="19591" y="-93"/>
                    <a:pt x="18586" y="-93"/>
                    <a:pt x="18586" y="279"/>
                  </a:cubicBezTo>
                  <a:cubicBezTo>
                    <a:pt x="19088" y="5121"/>
                    <a:pt x="17079" y="9962"/>
                    <a:pt x="12558" y="13314"/>
                  </a:cubicBezTo>
                  <a:cubicBezTo>
                    <a:pt x="11051" y="14803"/>
                    <a:pt x="8539" y="15921"/>
                    <a:pt x="6530" y="17038"/>
                  </a:cubicBezTo>
                  <a:cubicBezTo>
                    <a:pt x="4019" y="18155"/>
                    <a:pt x="2512" y="17783"/>
                    <a:pt x="502" y="17410"/>
                  </a:cubicBezTo>
                  <a:cubicBezTo>
                    <a:pt x="0" y="17410"/>
                    <a:pt x="0" y="17410"/>
                    <a:pt x="0" y="17410"/>
                  </a:cubicBezTo>
                  <a:cubicBezTo>
                    <a:pt x="0" y="17783"/>
                    <a:pt x="502" y="18528"/>
                    <a:pt x="1005" y="19272"/>
                  </a:cubicBezTo>
                  <a:cubicBezTo>
                    <a:pt x="1005" y="19645"/>
                    <a:pt x="1005" y="20017"/>
                    <a:pt x="1507" y="20390"/>
                  </a:cubicBezTo>
                  <a:cubicBezTo>
                    <a:pt x="6530" y="21507"/>
                    <a:pt x="11553" y="18155"/>
                    <a:pt x="15070" y="15921"/>
                  </a:cubicBezTo>
                  <a:cubicBezTo>
                    <a:pt x="17079" y="14803"/>
                    <a:pt x="19088" y="12941"/>
                    <a:pt x="20093" y="11079"/>
                  </a:cubicBezTo>
                  <a:cubicBezTo>
                    <a:pt x="20595" y="9962"/>
                    <a:pt x="21600" y="8100"/>
                    <a:pt x="21098" y="661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2" name="Shape 147"/>
            <p:cNvSpPr/>
            <p:nvPr/>
          </p:nvSpPr>
          <p:spPr>
            <a:xfrm>
              <a:off x="35244" y="188933"/>
              <a:ext cx="191818" cy="250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14" h="21209" extrusionOk="0">
                  <a:moveTo>
                    <a:pt x="15572" y="17365"/>
                  </a:moveTo>
                  <a:cubicBezTo>
                    <a:pt x="6315" y="16094"/>
                    <a:pt x="143" y="8894"/>
                    <a:pt x="1466" y="0"/>
                  </a:cubicBezTo>
                  <a:cubicBezTo>
                    <a:pt x="1466" y="0"/>
                    <a:pt x="1466" y="0"/>
                    <a:pt x="1466" y="0"/>
                  </a:cubicBezTo>
                  <a:cubicBezTo>
                    <a:pt x="-3383" y="9318"/>
                    <a:pt x="4552" y="19906"/>
                    <a:pt x="14250" y="21176"/>
                  </a:cubicBezTo>
                  <a:cubicBezTo>
                    <a:pt x="16895" y="21600"/>
                    <a:pt x="18217" y="17788"/>
                    <a:pt x="15572" y="17365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3" name="Shape 148"/>
            <p:cNvSpPr/>
            <p:nvPr/>
          </p:nvSpPr>
          <p:spPr>
            <a:xfrm>
              <a:off x="370361" y="815819"/>
              <a:ext cx="381405" cy="77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18735" extrusionOk="0">
                  <a:moveTo>
                    <a:pt x="19686" y="551"/>
                  </a:moveTo>
                  <a:cubicBezTo>
                    <a:pt x="16678" y="7751"/>
                    <a:pt x="12851" y="8951"/>
                    <a:pt x="9570" y="10151"/>
                  </a:cubicBezTo>
                  <a:cubicBezTo>
                    <a:pt x="7656" y="10151"/>
                    <a:pt x="6015" y="7751"/>
                    <a:pt x="4101" y="6551"/>
                  </a:cubicBezTo>
                  <a:cubicBezTo>
                    <a:pt x="3554" y="5351"/>
                    <a:pt x="3007" y="4151"/>
                    <a:pt x="2461" y="2951"/>
                  </a:cubicBezTo>
                  <a:cubicBezTo>
                    <a:pt x="1640" y="1751"/>
                    <a:pt x="820" y="551"/>
                    <a:pt x="0" y="2951"/>
                  </a:cubicBezTo>
                  <a:cubicBezTo>
                    <a:pt x="0" y="2951"/>
                    <a:pt x="0" y="2951"/>
                    <a:pt x="0" y="2951"/>
                  </a:cubicBezTo>
                  <a:cubicBezTo>
                    <a:pt x="1093" y="10151"/>
                    <a:pt x="3828" y="13751"/>
                    <a:pt x="6015" y="14951"/>
                  </a:cubicBezTo>
                  <a:cubicBezTo>
                    <a:pt x="7109" y="17351"/>
                    <a:pt x="8202" y="18551"/>
                    <a:pt x="9570" y="18551"/>
                  </a:cubicBezTo>
                  <a:cubicBezTo>
                    <a:pt x="13124" y="19751"/>
                    <a:pt x="17499" y="14951"/>
                    <a:pt x="20506" y="7751"/>
                  </a:cubicBezTo>
                  <a:cubicBezTo>
                    <a:pt x="21600" y="4151"/>
                    <a:pt x="20506" y="-1849"/>
                    <a:pt x="19686" y="55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4" name="Shape 149"/>
            <p:cNvSpPr/>
            <p:nvPr/>
          </p:nvSpPr>
          <p:spPr>
            <a:xfrm>
              <a:off x="381399" y="995999"/>
              <a:ext cx="58652" cy="5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19186" extrusionOk="0">
                  <a:moveTo>
                    <a:pt x="21150" y="3975"/>
                  </a:moveTo>
                  <a:cubicBezTo>
                    <a:pt x="21150" y="651"/>
                    <a:pt x="15750" y="-1010"/>
                    <a:pt x="13950" y="651"/>
                  </a:cubicBezTo>
                  <a:cubicBezTo>
                    <a:pt x="10350" y="651"/>
                    <a:pt x="8550" y="3975"/>
                    <a:pt x="10350" y="7298"/>
                  </a:cubicBezTo>
                  <a:cubicBezTo>
                    <a:pt x="10350" y="7298"/>
                    <a:pt x="10350" y="7298"/>
                    <a:pt x="8550" y="8959"/>
                  </a:cubicBezTo>
                  <a:cubicBezTo>
                    <a:pt x="8550" y="8959"/>
                    <a:pt x="8550" y="8959"/>
                    <a:pt x="8550" y="10621"/>
                  </a:cubicBezTo>
                  <a:cubicBezTo>
                    <a:pt x="6750" y="12282"/>
                    <a:pt x="3150" y="12282"/>
                    <a:pt x="1350" y="12282"/>
                  </a:cubicBezTo>
                  <a:cubicBezTo>
                    <a:pt x="-450" y="13944"/>
                    <a:pt x="-450" y="15605"/>
                    <a:pt x="1350" y="17267"/>
                  </a:cubicBezTo>
                  <a:cubicBezTo>
                    <a:pt x="4950" y="20590"/>
                    <a:pt x="10350" y="18928"/>
                    <a:pt x="13950" y="17267"/>
                  </a:cubicBezTo>
                  <a:cubicBezTo>
                    <a:pt x="19350" y="13944"/>
                    <a:pt x="21150" y="8959"/>
                    <a:pt x="21150" y="3975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5" name="Shape 150"/>
            <p:cNvSpPr/>
            <p:nvPr/>
          </p:nvSpPr>
          <p:spPr>
            <a:xfrm>
              <a:off x="262403" y="1304661"/>
              <a:ext cx="179171" cy="78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0" h="18116" extrusionOk="0">
                  <a:moveTo>
                    <a:pt x="16120" y="689"/>
                  </a:moveTo>
                  <a:cubicBezTo>
                    <a:pt x="14013" y="4100"/>
                    <a:pt x="11379" y="7511"/>
                    <a:pt x="9271" y="9784"/>
                  </a:cubicBezTo>
                  <a:cubicBezTo>
                    <a:pt x="7164" y="12058"/>
                    <a:pt x="2423" y="17742"/>
                    <a:pt x="1896" y="9784"/>
                  </a:cubicBezTo>
                  <a:cubicBezTo>
                    <a:pt x="1896" y="7511"/>
                    <a:pt x="315" y="8647"/>
                    <a:pt x="315" y="9784"/>
                  </a:cubicBezTo>
                  <a:cubicBezTo>
                    <a:pt x="-1265" y="17742"/>
                    <a:pt x="3476" y="18879"/>
                    <a:pt x="6111" y="17742"/>
                  </a:cubicBezTo>
                  <a:cubicBezTo>
                    <a:pt x="10325" y="16605"/>
                    <a:pt x="14013" y="12058"/>
                    <a:pt x="17701" y="9784"/>
                  </a:cubicBezTo>
                  <a:cubicBezTo>
                    <a:pt x="20335" y="7511"/>
                    <a:pt x="18228" y="-2721"/>
                    <a:pt x="16120" y="68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6" name="Shape 151"/>
            <p:cNvSpPr/>
            <p:nvPr/>
          </p:nvSpPr>
          <p:spPr>
            <a:xfrm>
              <a:off x="666981" y="1311704"/>
              <a:ext cx="177814" cy="69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6" h="17884" extrusionOk="0">
                  <a:moveTo>
                    <a:pt x="20090" y="5292"/>
                  </a:moveTo>
                  <a:cubicBezTo>
                    <a:pt x="19507" y="4022"/>
                    <a:pt x="19507" y="4022"/>
                    <a:pt x="18923" y="4022"/>
                  </a:cubicBezTo>
                  <a:cubicBezTo>
                    <a:pt x="18339" y="5292"/>
                    <a:pt x="18339" y="5292"/>
                    <a:pt x="17755" y="6563"/>
                  </a:cubicBezTo>
                  <a:cubicBezTo>
                    <a:pt x="16004" y="19269"/>
                    <a:pt x="4912" y="-2331"/>
                    <a:pt x="825" y="210"/>
                  </a:cubicBezTo>
                  <a:cubicBezTo>
                    <a:pt x="242" y="210"/>
                    <a:pt x="-342" y="2751"/>
                    <a:pt x="242" y="4022"/>
                  </a:cubicBezTo>
                  <a:cubicBezTo>
                    <a:pt x="1993" y="11645"/>
                    <a:pt x="7831" y="15457"/>
                    <a:pt x="11334" y="16728"/>
                  </a:cubicBezTo>
                  <a:cubicBezTo>
                    <a:pt x="15420" y="19269"/>
                    <a:pt x="19507" y="17998"/>
                    <a:pt x="20674" y="9104"/>
                  </a:cubicBezTo>
                  <a:cubicBezTo>
                    <a:pt x="21258" y="7834"/>
                    <a:pt x="20674" y="5292"/>
                    <a:pt x="20090" y="529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7" name="Shape 152"/>
            <p:cNvSpPr/>
            <p:nvPr/>
          </p:nvSpPr>
          <p:spPr>
            <a:xfrm>
              <a:off x="810187" y="581953"/>
              <a:ext cx="73814" cy="21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8" h="18360" extrusionOk="0">
                  <a:moveTo>
                    <a:pt x="2105" y="18360"/>
                  </a:moveTo>
                  <a:cubicBezTo>
                    <a:pt x="4646" y="18360"/>
                    <a:pt x="21164" y="14040"/>
                    <a:pt x="18623" y="5400"/>
                  </a:cubicBezTo>
                  <a:cubicBezTo>
                    <a:pt x="17352" y="-3240"/>
                    <a:pt x="9729" y="1080"/>
                    <a:pt x="7187" y="1080"/>
                  </a:cubicBezTo>
                  <a:cubicBezTo>
                    <a:pt x="5917" y="1080"/>
                    <a:pt x="3376" y="1080"/>
                    <a:pt x="834" y="5400"/>
                  </a:cubicBezTo>
                  <a:cubicBezTo>
                    <a:pt x="-436" y="9720"/>
                    <a:pt x="-436" y="18360"/>
                    <a:pt x="2105" y="18360"/>
                  </a:cubicBezTo>
                  <a:cubicBezTo>
                    <a:pt x="2105" y="18360"/>
                    <a:pt x="834" y="18360"/>
                    <a:pt x="2105" y="1836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8" name="Shape 153"/>
            <p:cNvSpPr/>
            <p:nvPr/>
          </p:nvSpPr>
          <p:spPr>
            <a:xfrm>
              <a:off x="798435" y="631959"/>
              <a:ext cx="44628" cy="3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17479" extrusionOk="0">
                  <a:moveTo>
                    <a:pt x="1626" y="6136"/>
                  </a:moveTo>
                  <a:cubicBezTo>
                    <a:pt x="5553" y="11536"/>
                    <a:pt x="7517" y="14236"/>
                    <a:pt x="13408" y="16936"/>
                  </a:cubicBezTo>
                  <a:cubicBezTo>
                    <a:pt x="17335" y="19636"/>
                    <a:pt x="19299" y="11536"/>
                    <a:pt x="15372" y="8836"/>
                  </a:cubicBezTo>
                  <a:cubicBezTo>
                    <a:pt x="11444" y="8836"/>
                    <a:pt x="7517" y="3436"/>
                    <a:pt x="5553" y="736"/>
                  </a:cubicBezTo>
                  <a:cubicBezTo>
                    <a:pt x="1626" y="-1964"/>
                    <a:pt x="-2301" y="3436"/>
                    <a:pt x="1626" y="6136"/>
                  </a:cubicBezTo>
                  <a:cubicBezTo>
                    <a:pt x="3590" y="8836"/>
                    <a:pt x="-337" y="6136"/>
                    <a:pt x="1626" y="6136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9" name="Shape 154"/>
            <p:cNvSpPr/>
            <p:nvPr/>
          </p:nvSpPr>
          <p:spPr>
            <a:xfrm>
              <a:off x="225588" y="527029"/>
              <a:ext cx="66515" cy="45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3" h="17731" extrusionOk="0">
                  <a:moveTo>
                    <a:pt x="3010" y="396"/>
                  </a:moveTo>
                  <a:cubicBezTo>
                    <a:pt x="130" y="-1568"/>
                    <a:pt x="-1310" y="4323"/>
                    <a:pt x="1570" y="6286"/>
                  </a:cubicBezTo>
                  <a:cubicBezTo>
                    <a:pt x="5890" y="8250"/>
                    <a:pt x="11650" y="12177"/>
                    <a:pt x="14530" y="16105"/>
                  </a:cubicBezTo>
                  <a:cubicBezTo>
                    <a:pt x="17410" y="20032"/>
                    <a:pt x="20290" y="16105"/>
                    <a:pt x="18850" y="12177"/>
                  </a:cubicBezTo>
                  <a:cubicBezTo>
                    <a:pt x="14530" y="6286"/>
                    <a:pt x="8770" y="2359"/>
                    <a:pt x="3010" y="396"/>
                  </a:cubicBezTo>
                  <a:cubicBezTo>
                    <a:pt x="1570" y="396"/>
                    <a:pt x="7330" y="2359"/>
                    <a:pt x="3010" y="396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0" name="Shape 155"/>
            <p:cNvSpPr/>
            <p:nvPr/>
          </p:nvSpPr>
          <p:spPr>
            <a:xfrm>
              <a:off x="238682" y="595641"/>
              <a:ext cx="44738" cy="2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19200" extrusionOk="0">
                  <a:moveTo>
                    <a:pt x="16015" y="1920"/>
                  </a:moveTo>
                  <a:cubicBezTo>
                    <a:pt x="11695" y="1920"/>
                    <a:pt x="3055" y="1920"/>
                    <a:pt x="895" y="10560"/>
                  </a:cubicBezTo>
                  <a:cubicBezTo>
                    <a:pt x="-1265" y="14880"/>
                    <a:pt x="895" y="19200"/>
                    <a:pt x="3055" y="19200"/>
                  </a:cubicBezTo>
                  <a:cubicBezTo>
                    <a:pt x="7375" y="19200"/>
                    <a:pt x="13855" y="14880"/>
                    <a:pt x="16015" y="14880"/>
                  </a:cubicBezTo>
                  <a:cubicBezTo>
                    <a:pt x="20335" y="10560"/>
                    <a:pt x="20335" y="-2400"/>
                    <a:pt x="16015" y="1920"/>
                  </a:cubicBezTo>
                  <a:cubicBezTo>
                    <a:pt x="13855" y="1920"/>
                    <a:pt x="16015" y="-2400"/>
                    <a:pt x="16015" y="192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1" name="Shape 156"/>
            <p:cNvSpPr/>
            <p:nvPr/>
          </p:nvSpPr>
          <p:spPr>
            <a:xfrm>
              <a:off x="819223" y="222339"/>
              <a:ext cx="63999" cy="4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3" h="18278" extrusionOk="0">
                  <a:moveTo>
                    <a:pt x="18250" y="424"/>
                  </a:moveTo>
                  <a:cubicBezTo>
                    <a:pt x="12079" y="-1736"/>
                    <a:pt x="5907" y="4744"/>
                    <a:pt x="1279" y="11224"/>
                  </a:cubicBezTo>
                  <a:cubicBezTo>
                    <a:pt x="-1807" y="15544"/>
                    <a:pt x="1279" y="19864"/>
                    <a:pt x="4364" y="17704"/>
                  </a:cubicBezTo>
                  <a:cubicBezTo>
                    <a:pt x="8993" y="11224"/>
                    <a:pt x="15164" y="9064"/>
                    <a:pt x="19793" y="2584"/>
                  </a:cubicBezTo>
                  <a:cubicBezTo>
                    <a:pt x="19793" y="2584"/>
                    <a:pt x="19793" y="424"/>
                    <a:pt x="18250" y="42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2" name="Shape 157"/>
            <p:cNvSpPr/>
            <p:nvPr/>
          </p:nvSpPr>
          <p:spPr>
            <a:xfrm>
              <a:off x="835726" y="258690"/>
              <a:ext cx="70689" cy="24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extrusionOk="0">
                  <a:moveTo>
                    <a:pt x="19360" y="8640"/>
                  </a:moveTo>
                  <a:cubicBezTo>
                    <a:pt x="16480" y="0"/>
                    <a:pt x="13600" y="0"/>
                    <a:pt x="9280" y="0"/>
                  </a:cubicBezTo>
                  <a:cubicBezTo>
                    <a:pt x="6400" y="0"/>
                    <a:pt x="2080" y="4320"/>
                    <a:pt x="640" y="12960"/>
                  </a:cubicBezTo>
                  <a:cubicBezTo>
                    <a:pt x="-800" y="17280"/>
                    <a:pt x="640" y="21600"/>
                    <a:pt x="640" y="21600"/>
                  </a:cubicBezTo>
                  <a:cubicBezTo>
                    <a:pt x="3520" y="21600"/>
                    <a:pt x="6400" y="17280"/>
                    <a:pt x="9280" y="17280"/>
                  </a:cubicBezTo>
                  <a:cubicBezTo>
                    <a:pt x="13600" y="17280"/>
                    <a:pt x="16480" y="21600"/>
                    <a:pt x="19360" y="12960"/>
                  </a:cubicBezTo>
                  <a:cubicBezTo>
                    <a:pt x="20800" y="12960"/>
                    <a:pt x="20800" y="8640"/>
                    <a:pt x="19360" y="864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3" name="Shape 158"/>
            <p:cNvSpPr/>
            <p:nvPr/>
          </p:nvSpPr>
          <p:spPr>
            <a:xfrm>
              <a:off x="293737" y="173624"/>
              <a:ext cx="46049" cy="44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05" h="19718" extrusionOk="0">
                  <a:moveTo>
                    <a:pt x="2546" y="278"/>
                  </a:moveTo>
                  <a:cubicBezTo>
                    <a:pt x="746" y="278"/>
                    <a:pt x="-1054" y="2438"/>
                    <a:pt x="746" y="4598"/>
                  </a:cubicBezTo>
                  <a:cubicBezTo>
                    <a:pt x="2546" y="6758"/>
                    <a:pt x="6146" y="6758"/>
                    <a:pt x="7946" y="8918"/>
                  </a:cubicBezTo>
                  <a:cubicBezTo>
                    <a:pt x="11546" y="13238"/>
                    <a:pt x="11546" y="15398"/>
                    <a:pt x="13346" y="19718"/>
                  </a:cubicBezTo>
                  <a:cubicBezTo>
                    <a:pt x="15146" y="19718"/>
                    <a:pt x="15146" y="19718"/>
                    <a:pt x="15146" y="19718"/>
                  </a:cubicBezTo>
                  <a:cubicBezTo>
                    <a:pt x="20546" y="8918"/>
                    <a:pt x="9746" y="-1882"/>
                    <a:pt x="2546" y="278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4" name="Shape 159"/>
            <p:cNvSpPr/>
            <p:nvPr/>
          </p:nvSpPr>
          <p:spPr>
            <a:xfrm>
              <a:off x="288780" y="211521"/>
              <a:ext cx="36224" cy="2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19069" extrusionOk="0">
                  <a:moveTo>
                    <a:pt x="14618" y="6109"/>
                  </a:moveTo>
                  <a:cubicBezTo>
                    <a:pt x="11918" y="1789"/>
                    <a:pt x="6518" y="-2531"/>
                    <a:pt x="3818" y="1789"/>
                  </a:cubicBezTo>
                  <a:cubicBezTo>
                    <a:pt x="1118" y="1789"/>
                    <a:pt x="-1582" y="6109"/>
                    <a:pt x="1118" y="10429"/>
                  </a:cubicBezTo>
                  <a:cubicBezTo>
                    <a:pt x="3818" y="14749"/>
                    <a:pt x="6518" y="14749"/>
                    <a:pt x="9218" y="14749"/>
                  </a:cubicBezTo>
                  <a:cubicBezTo>
                    <a:pt x="11918" y="19069"/>
                    <a:pt x="11918" y="19069"/>
                    <a:pt x="11918" y="19069"/>
                  </a:cubicBezTo>
                  <a:cubicBezTo>
                    <a:pt x="14618" y="19069"/>
                    <a:pt x="14618" y="19069"/>
                    <a:pt x="17318" y="19069"/>
                  </a:cubicBezTo>
                  <a:cubicBezTo>
                    <a:pt x="17318" y="19069"/>
                    <a:pt x="20018" y="19069"/>
                    <a:pt x="20018" y="14749"/>
                  </a:cubicBezTo>
                  <a:cubicBezTo>
                    <a:pt x="20018" y="10429"/>
                    <a:pt x="17318" y="6109"/>
                    <a:pt x="14618" y="610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5" name="Shape 160"/>
            <p:cNvSpPr/>
            <p:nvPr/>
          </p:nvSpPr>
          <p:spPr>
            <a:xfrm>
              <a:off x="295308" y="617329"/>
              <a:ext cx="113499" cy="58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1" h="19381" extrusionOk="0">
                  <a:moveTo>
                    <a:pt x="17358" y="3739"/>
                  </a:moveTo>
                  <a:cubicBezTo>
                    <a:pt x="14766" y="415"/>
                    <a:pt x="12174" y="415"/>
                    <a:pt x="9582" y="415"/>
                  </a:cubicBezTo>
                  <a:cubicBezTo>
                    <a:pt x="6990" y="415"/>
                    <a:pt x="3534" y="-1246"/>
                    <a:pt x="1806" y="2077"/>
                  </a:cubicBezTo>
                  <a:cubicBezTo>
                    <a:pt x="78" y="5400"/>
                    <a:pt x="-786" y="8723"/>
                    <a:pt x="942" y="12046"/>
                  </a:cubicBezTo>
                  <a:cubicBezTo>
                    <a:pt x="2670" y="15369"/>
                    <a:pt x="5262" y="17031"/>
                    <a:pt x="7854" y="17031"/>
                  </a:cubicBezTo>
                  <a:cubicBezTo>
                    <a:pt x="10446" y="18692"/>
                    <a:pt x="13902" y="20354"/>
                    <a:pt x="16494" y="18692"/>
                  </a:cubicBezTo>
                  <a:cubicBezTo>
                    <a:pt x="20814" y="17031"/>
                    <a:pt x="20814" y="5400"/>
                    <a:pt x="17358" y="3739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6" name="Shape 161"/>
            <p:cNvSpPr/>
            <p:nvPr/>
          </p:nvSpPr>
          <p:spPr>
            <a:xfrm>
              <a:off x="665309" y="652492"/>
              <a:ext cx="109202" cy="5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9" h="19640" extrusionOk="0">
                  <a:moveTo>
                    <a:pt x="13608" y="116"/>
                  </a:moveTo>
                  <a:cubicBezTo>
                    <a:pt x="9288" y="1778"/>
                    <a:pt x="3240" y="-1545"/>
                    <a:pt x="648" y="5101"/>
                  </a:cubicBezTo>
                  <a:cubicBezTo>
                    <a:pt x="-216" y="8424"/>
                    <a:pt x="-216" y="11747"/>
                    <a:pt x="648" y="15070"/>
                  </a:cubicBezTo>
                  <a:cubicBezTo>
                    <a:pt x="2376" y="18393"/>
                    <a:pt x="4968" y="18393"/>
                    <a:pt x="7560" y="18393"/>
                  </a:cubicBezTo>
                  <a:cubicBezTo>
                    <a:pt x="10152" y="20055"/>
                    <a:pt x="12744" y="20055"/>
                    <a:pt x="15336" y="18393"/>
                  </a:cubicBezTo>
                  <a:cubicBezTo>
                    <a:pt x="21384" y="15070"/>
                    <a:pt x="19656" y="-1545"/>
                    <a:pt x="13608" y="116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7" name="Shape 162"/>
            <p:cNvSpPr/>
            <p:nvPr/>
          </p:nvSpPr>
          <p:spPr>
            <a:xfrm>
              <a:off x="0" y="0"/>
              <a:ext cx="1146592" cy="141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0651" extrusionOk="0">
                  <a:moveTo>
                    <a:pt x="18747" y="1154"/>
                  </a:moveTo>
                  <a:cubicBezTo>
                    <a:pt x="17757" y="497"/>
                    <a:pt x="16407" y="133"/>
                    <a:pt x="15237" y="424"/>
                  </a:cubicBezTo>
                  <a:cubicBezTo>
                    <a:pt x="14607" y="570"/>
                    <a:pt x="14157" y="789"/>
                    <a:pt x="13797" y="1154"/>
                  </a:cubicBezTo>
                  <a:cubicBezTo>
                    <a:pt x="13527" y="1300"/>
                    <a:pt x="13437" y="1592"/>
                    <a:pt x="13257" y="1665"/>
                  </a:cubicBezTo>
                  <a:cubicBezTo>
                    <a:pt x="12897" y="1884"/>
                    <a:pt x="13257" y="1811"/>
                    <a:pt x="12897" y="1811"/>
                  </a:cubicBezTo>
                  <a:cubicBezTo>
                    <a:pt x="12717" y="1738"/>
                    <a:pt x="12537" y="1665"/>
                    <a:pt x="12357" y="1592"/>
                  </a:cubicBezTo>
                  <a:cubicBezTo>
                    <a:pt x="11097" y="1300"/>
                    <a:pt x="9837" y="1227"/>
                    <a:pt x="8487" y="1446"/>
                  </a:cubicBezTo>
                  <a:cubicBezTo>
                    <a:pt x="8307" y="1519"/>
                    <a:pt x="8037" y="1592"/>
                    <a:pt x="7857" y="1592"/>
                  </a:cubicBezTo>
                  <a:cubicBezTo>
                    <a:pt x="7587" y="1738"/>
                    <a:pt x="7677" y="1738"/>
                    <a:pt x="7407" y="1519"/>
                  </a:cubicBezTo>
                  <a:cubicBezTo>
                    <a:pt x="7047" y="1227"/>
                    <a:pt x="6867" y="862"/>
                    <a:pt x="6507" y="570"/>
                  </a:cubicBezTo>
                  <a:cubicBezTo>
                    <a:pt x="4437" y="-816"/>
                    <a:pt x="1737" y="570"/>
                    <a:pt x="567" y="2103"/>
                  </a:cubicBezTo>
                  <a:cubicBezTo>
                    <a:pt x="-783" y="4000"/>
                    <a:pt x="387" y="6189"/>
                    <a:pt x="2907" y="6846"/>
                  </a:cubicBezTo>
                  <a:cubicBezTo>
                    <a:pt x="3087" y="6919"/>
                    <a:pt x="3177" y="6846"/>
                    <a:pt x="3177" y="6992"/>
                  </a:cubicBezTo>
                  <a:cubicBezTo>
                    <a:pt x="3267" y="7138"/>
                    <a:pt x="3087" y="7357"/>
                    <a:pt x="3087" y="7503"/>
                  </a:cubicBezTo>
                  <a:cubicBezTo>
                    <a:pt x="3087" y="7795"/>
                    <a:pt x="2997" y="8087"/>
                    <a:pt x="3087" y="8379"/>
                  </a:cubicBezTo>
                  <a:cubicBezTo>
                    <a:pt x="3177" y="8962"/>
                    <a:pt x="3357" y="9473"/>
                    <a:pt x="3717" y="9984"/>
                  </a:cubicBezTo>
                  <a:cubicBezTo>
                    <a:pt x="4167" y="10860"/>
                    <a:pt x="4977" y="11516"/>
                    <a:pt x="5967" y="11954"/>
                  </a:cubicBezTo>
                  <a:cubicBezTo>
                    <a:pt x="4257" y="13341"/>
                    <a:pt x="2997" y="15603"/>
                    <a:pt x="4077" y="17500"/>
                  </a:cubicBezTo>
                  <a:cubicBezTo>
                    <a:pt x="4257" y="17792"/>
                    <a:pt x="4527" y="18084"/>
                    <a:pt x="4797" y="18376"/>
                  </a:cubicBezTo>
                  <a:cubicBezTo>
                    <a:pt x="4977" y="18595"/>
                    <a:pt x="4977" y="18595"/>
                    <a:pt x="4707" y="18814"/>
                  </a:cubicBezTo>
                  <a:cubicBezTo>
                    <a:pt x="4527" y="19033"/>
                    <a:pt x="4347" y="19324"/>
                    <a:pt x="4257" y="19616"/>
                  </a:cubicBezTo>
                  <a:cubicBezTo>
                    <a:pt x="4077" y="20492"/>
                    <a:pt x="5337" y="20711"/>
                    <a:pt x="6237" y="20638"/>
                  </a:cubicBezTo>
                  <a:cubicBezTo>
                    <a:pt x="6777" y="20638"/>
                    <a:pt x="7407" y="20419"/>
                    <a:pt x="7857" y="20127"/>
                  </a:cubicBezTo>
                  <a:cubicBezTo>
                    <a:pt x="8037" y="20054"/>
                    <a:pt x="8217" y="19908"/>
                    <a:pt x="8307" y="19762"/>
                  </a:cubicBezTo>
                  <a:cubicBezTo>
                    <a:pt x="8577" y="19543"/>
                    <a:pt x="8757" y="19543"/>
                    <a:pt x="9207" y="19543"/>
                  </a:cubicBezTo>
                  <a:cubicBezTo>
                    <a:pt x="9837" y="19470"/>
                    <a:pt x="10377" y="19397"/>
                    <a:pt x="11007" y="19470"/>
                  </a:cubicBezTo>
                  <a:cubicBezTo>
                    <a:pt x="11547" y="19470"/>
                    <a:pt x="11727" y="19908"/>
                    <a:pt x="12267" y="20127"/>
                  </a:cubicBezTo>
                  <a:cubicBezTo>
                    <a:pt x="13077" y="20565"/>
                    <a:pt x="14427" y="20784"/>
                    <a:pt x="15327" y="20346"/>
                  </a:cubicBezTo>
                  <a:cubicBezTo>
                    <a:pt x="15777" y="20127"/>
                    <a:pt x="15867" y="19762"/>
                    <a:pt x="15687" y="19324"/>
                  </a:cubicBezTo>
                  <a:cubicBezTo>
                    <a:pt x="15597" y="19106"/>
                    <a:pt x="15417" y="18960"/>
                    <a:pt x="15237" y="18741"/>
                  </a:cubicBezTo>
                  <a:cubicBezTo>
                    <a:pt x="15147" y="18741"/>
                    <a:pt x="14967" y="18595"/>
                    <a:pt x="14967" y="18522"/>
                  </a:cubicBezTo>
                  <a:cubicBezTo>
                    <a:pt x="14967" y="18449"/>
                    <a:pt x="15327" y="18157"/>
                    <a:pt x="15327" y="18084"/>
                  </a:cubicBezTo>
                  <a:cubicBezTo>
                    <a:pt x="16137" y="17135"/>
                    <a:pt x="16587" y="16114"/>
                    <a:pt x="16227" y="14946"/>
                  </a:cubicBezTo>
                  <a:cubicBezTo>
                    <a:pt x="15957" y="13924"/>
                    <a:pt x="15327" y="12830"/>
                    <a:pt x="14337" y="12027"/>
                  </a:cubicBezTo>
                  <a:cubicBezTo>
                    <a:pt x="15507" y="11516"/>
                    <a:pt x="16587" y="10714"/>
                    <a:pt x="17037" y="9619"/>
                  </a:cubicBezTo>
                  <a:cubicBezTo>
                    <a:pt x="17217" y="9108"/>
                    <a:pt x="17397" y="8524"/>
                    <a:pt x="17307" y="8014"/>
                  </a:cubicBezTo>
                  <a:cubicBezTo>
                    <a:pt x="17307" y="7868"/>
                    <a:pt x="17307" y="7722"/>
                    <a:pt x="17217" y="7576"/>
                  </a:cubicBezTo>
                  <a:cubicBezTo>
                    <a:pt x="17217" y="7284"/>
                    <a:pt x="17127" y="7357"/>
                    <a:pt x="17397" y="7211"/>
                  </a:cubicBezTo>
                  <a:cubicBezTo>
                    <a:pt x="17667" y="7065"/>
                    <a:pt x="18117" y="6992"/>
                    <a:pt x="18477" y="6846"/>
                  </a:cubicBezTo>
                  <a:cubicBezTo>
                    <a:pt x="19647" y="6262"/>
                    <a:pt x="20637" y="5314"/>
                    <a:pt x="20727" y="4219"/>
                  </a:cubicBezTo>
                  <a:cubicBezTo>
                    <a:pt x="20817" y="2979"/>
                    <a:pt x="19917" y="1884"/>
                    <a:pt x="18747" y="1154"/>
                  </a:cubicBezTo>
                  <a:cubicBezTo>
                    <a:pt x="18117" y="789"/>
                    <a:pt x="20097" y="2030"/>
                    <a:pt x="18747" y="1154"/>
                  </a:cubicBezTo>
                  <a:close/>
                  <a:moveTo>
                    <a:pt x="16857" y="6700"/>
                  </a:moveTo>
                  <a:cubicBezTo>
                    <a:pt x="16587" y="6700"/>
                    <a:pt x="16317" y="5022"/>
                    <a:pt x="15867" y="5241"/>
                  </a:cubicBezTo>
                  <a:cubicBezTo>
                    <a:pt x="15687" y="5314"/>
                    <a:pt x="16317" y="6773"/>
                    <a:pt x="16317" y="6919"/>
                  </a:cubicBezTo>
                  <a:cubicBezTo>
                    <a:pt x="16587" y="7722"/>
                    <a:pt x="16767" y="8524"/>
                    <a:pt x="16407" y="9327"/>
                  </a:cubicBezTo>
                  <a:cubicBezTo>
                    <a:pt x="16227" y="9692"/>
                    <a:pt x="16047" y="10057"/>
                    <a:pt x="15687" y="10349"/>
                  </a:cubicBezTo>
                  <a:cubicBezTo>
                    <a:pt x="15597" y="10495"/>
                    <a:pt x="14877" y="10933"/>
                    <a:pt x="14877" y="11006"/>
                  </a:cubicBezTo>
                  <a:cubicBezTo>
                    <a:pt x="14877" y="11224"/>
                    <a:pt x="13887" y="11589"/>
                    <a:pt x="13617" y="11662"/>
                  </a:cubicBezTo>
                  <a:cubicBezTo>
                    <a:pt x="13257" y="11808"/>
                    <a:pt x="12717" y="11954"/>
                    <a:pt x="12267" y="12100"/>
                  </a:cubicBezTo>
                  <a:cubicBezTo>
                    <a:pt x="11367" y="12319"/>
                    <a:pt x="10377" y="12319"/>
                    <a:pt x="9387" y="12246"/>
                  </a:cubicBezTo>
                  <a:cubicBezTo>
                    <a:pt x="7587" y="12100"/>
                    <a:pt x="5787" y="11443"/>
                    <a:pt x="4617" y="10203"/>
                  </a:cubicBezTo>
                  <a:cubicBezTo>
                    <a:pt x="3897" y="9400"/>
                    <a:pt x="3717" y="8451"/>
                    <a:pt x="3897" y="7430"/>
                  </a:cubicBezTo>
                  <a:cubicBezTo>
                    <a:pt x="3987" y="6919"/>
                    <a:pt x="4167" y="6481"/>
                    <a:pt x="4347" y="5970"/>
                  </a:cubicBezTo>
                  <a:cubicBezTo>
                    <a:pt x="4527" y="5605"/>
                    <a:pt x="4887" y="5241"/>
                    <a:pt x="4977" y="4803"/>
                  </a:cubicBezTo>
                  <a:cubicBezTo>
                    <a:pt x="5067" y="4657"/>
                    <a:pt x="5157" y="4365"/>
                    <a:pt x="4797" y="4438"/>
                  </a:cubicBezTo>
                  <a:cubicBezTo>
                    <a:pt x="4617" y="4511"/>
                    <a:pt x="4437" y="4949"/>
                    <a:pt x="4347" y="5022"/>
                  </a:cubicBezTo>
                  <a:cubicBezTo>
                    <a:pt x="4257" y="5314"/>
                    <a:pt x="4077" y="5605"/>
                    <a:pt x="3987" y="5897"/>
                  </a:cubicBezTo>
                  <a:cubicBezTo>
                    <a:pt x="3987" y="5970"/>
                    <a:pt x="3897" y="6043"/>
                    <a:pt x="3897" y="6116"/>
                  </a:cubicBezTo>
                  <a:cubicBezTo>
                    <a:pt x="3717" y="6335"/>
                    <a:pt x="3717" y="6335"/>
                    <a:pt x="3357" y="6262"/>
                  </a:cubicBezTo>
                  <a:cubicBezTo>
                    <a:pt x="1107" y="5824"/>
                    <a:pt x="27" y="3927"/>
                    <a:pt x="1287" y="2322"/>
                  </a:cubicBezTo>
                  <a:cubicBezTo>
                    <a:pt x="2457" y="862"/>
                    <a:pt x="4887" y="-159"/>
                    <a:pt x="6507" y="1446"/>
                  </a:cubicBezTo>
                  <a:cubicBezTo>
                    <a:pt x="6597" y="1592"/>
                    <a:pt x="6777" y="1738"/>
                    <a:pt x="6867" y="1957"/>
                  </a:cubicBezTo>
                  <a:cubicBezTo>
                    <a:pt x="7047" y="2249"/>
                    <a:pt x="7047" y="2176"/>
                    <a:pt x="6867" y="2395"/>
                  </a:cubicBezTo>
                  <a:cubicBezTo>
                    <a:pt x="6777" y="2468"/>
                    <a:pt x="6417" y="2614"/>
                    <a:pt x="6507" y="2760"/>
                  </a:cubicBezTo>
                  <a:cubicBezTo>
                    <a:pt x="6597" y="2979"/>
                    <a:pt x="6777" y="2833"/>
                    <a:pt x="6957" y="2833"/>
                  </a:cubicBezTo>
                  <a:cubicBezTo>
                    <a:pt x="7317" y="2687"/>
                    <a:pt x="7497" y="2395"/>
                    <a:pt x="7857" y="2249"/>
                  </a:cubicBezTo>
                  <a:cubicBezTo>
                    <a:pt x="8397" y="2030"/>
                    <a:pt x="9027" y="1884"/>
                    <a:pt x="9657" y="1884"/>
                  </a:cubicBezTo>
                  <a:cubicBezTo>
                    <a:pt x="10827" y="1811"/>
                    <a:pt x="12087" y="2030"/>
                    <a:pt x="13167" y="2541"/>
                  </a:cubicBezTo>
                  <a:cubicBezTo>
                    <a:pt x="13347" y="2614"/>
                    <a:pt x="13527" y="2687"/>
                    <a:pt x="13707" y="2833"/>
                  </a:cubicBezTo>
                  <a:cubicBezTo>
                    <a:pt x="13887" y="2905"/>
                    <a:pt x="14157" y="3270"/>
                    <a:pt x="14427" y="3270"/>
                  </a:cubicBezTo>
                  <a:cubicBezTo>
                    <a:pt x="14967" y="3489"/>
                    <a:pt x="14607" y="2979"/>
                    <a:pt x="14337" y="2833"/>
                  </a:cubicBezTo>
                  <a:cubicBezTo>
                    <a:pt x="14247" y="2760"/>
                    <a:pt x="13617" y="2468"/>
                    <a:pt x="13617" y="2395"/>
                  </a:cubicBezTo>
                  <a:cubicBezTo>
                    <a:pt x="13527" y="2249"/>
                    <a:pt x="13977" y="1884"/>
                    <a:pt x="14067" y="1811"/>
                  </a:cubicBezTo>
                  <a:cubicBezTo>
                    <a:pt x="14427" y="1373"/>
                    <a:pt x="14967" y="1008"/>
                    <a:pt x="15597" y="935"/>
                  </a:cubicBezTo>
                  <a:cubicBezTo>
                    <a:pt x="16767" y="716"/>
                    <a:pt x="18027" y="1300"/>
                    <a:pt x="18837" y="2030"/>
                  </a:cubicBezTo>
                  <a:cubicBezTo>
                    <a:pt x="19737" y="2760"/>
                    <a:pt x="20277" y="3781"/>
                    <a:pt x="19827" y="4803"/>
                  </a:cubicBezTo>
                  <a:cubicBezTo>
                    <a:pt x="19377" y="5824"/>
                    <a:pt x="18117" y="6481"/>
                    <a:pt x="16857" y="6700"/>
                  </a:cubicBezTo>
                  <a:cubicBezTo>
                    <a:pt x="16767" y="6700"/>
                    <a:pt x="17217" y="6627"/>
                    <a:pt x="16857" y="6700"/>
                  </a:cubicBezTo>
                  <a:close/>
                  <a:moveTo>
                    <a:pt x="14427" y="18084"/>
                  </a:moveTo>
                  <a:cubicBezTo>
                    <a:pt x="14247" y="18230"/>
                    <a:pt x="13977" y="18376"/>
                    <a:pt x="13977" y="18522"/>
                  </a:cubicBezTo>
                  <a:cubicBezTo>
                    <a:pt x="13977" y="18741"/>
                    <a:pt x="14337" y="18887"/>
                    <a:pt x="14517" y="19033"/>
                  </a:cubicBezTo>
                  <a:cubicBezTo>
                    <a:pt x="14787" y="19179"/>
                    <a:pt x="15327" y="19616"/>
                    <a:pt x="14877" y="19835"/>
                  </a:cubicBezTo>
                  <a:cubicBezTo>
                    <a:pt x="14697" y="20054"/>
                    <a:pt x="14067" y="19981"/>
                    <a:pt x="13707" y="19981"/>
                  </a:cubicBezTo>
                  <a:cubicBezTo>
                    <a:pt x="13167" y="19908"/>
                    <a:pt x="12537" y="19689"/>
                    <a:pt x="12177" y="19324"/>
                  </a:cubicBezTo>
                  <a:cubicBezTo>
                    <a:pt x="12357" y="19324"/>
                    <a:pt x="13257" y="19397"/>
                    <a:pt x="13257" y="19106"/>
                  </a:cubicBezTo>
                  <a:cubicBezTo>
                    <a:pt x="13257" y="18887"/>
                    <a:pt x="13167" y="18960"/>
                    <a:pt x="12987" y="18887"/>
                  </a:cubicBezTo>
                  <a:cubicBezTo>
                    <a:pt x="12807" y="18887"/>
                    <a:pt x="12537" y="18960"/>
                    <a:pt x="12357" y="18960"/>
                  </a:cubicBezTo>
                  <a:cubicBezTo>
                    <a:pt x="11997" y="18960"/>
                    <a:pt x="11637" y="18960"/>
                    <a:pt x="11277" y="18887"/>
                  </a:cubicBezTo>
                  <a:cubicBezTo>
                    <a:pt x="10107" y="18741"/>
                    <a:pt x="9117" y="18960"/>
                    <a:pt x="7947" y="18960"/>
                  </a:cubicBezTo>
                  <a:cubicBezTo>
                    <a:pt x="7767" y="18960"/>
                    <a:pt x="7137" y="18814"/>
                    <a:pt x="6957" y="18960"/>
                  </a:cubicBezTo>
                  <a:cubicBezTo>
                    <a:pt x="6597" y="19324"/>
                    <a:pt x="7587" y="19324"/>
                    <a:pt x="7767" y="19324"/>
                  </a:cubicBezTo>
                  <a:cubicBezTo>
                    <a:pt x="7317" y="19908"/>
                    <a:pt x="6417" y="20200"/>
                    <a:pt x="5517" y="20054"/>
                  </a:cubicBezTo>
                  <a:cubicBezTo>
                    <a:pt x="4257" y="19981"/>
                    <a:pt x="5427" y="19251"/>
                    <a:pt x="5787" y="18814"/>
                  </a:cubicBezTo>
                  <a:cubicBezTo>
                    <a:pt x="6057" y="18522"/>
                    <a:pt x="5787" y="18376"/>
                    <a:pt x="5517" y="18157"/>
                  </a:cubicBezTo>
                  <a:cubicBezTo>
                    <a:pt x="5157" y="17865"/>
                    <a:pt x="4887" y="17573"/>
                    <a:pt x="4707" y="17281"/>
                  </a:cubicBezTo>
                  <a:cubicBezTo>
                    <a:pt x="4257" y="16406"/>
                    <a:pt x="4347" y="15603"/>
                    <a:pt x="4707" y="14727"/>
                  </a:cubicBezTo>
                  <a:cubicBezTo>
                    <a:pt x="4977" y="13997"/>
                    <a:pt x="5427" y="13268"/>
                    <a:pt x="6147" y="12684"/>
                  </a:cubicBezTo>
                  <a:cubicBezTo>
                    <a:pt x="6327" y="12538"/>
                    <a:pt x="6507" y="12392"/>
                    <a:pt x="6687" y="12319"/>
                  </a:cubicBezTo>
                  <a:cubicBezTo>
                    <a:pt x="6867" y="12173"/>
                    <a:pt x="6957" y="12173"/>
                    <a:pt x="7227" y="12173"/>
                  </a:cubicBezTo>
                  <a:cubicBezTo>
                    <a:pt x="7677" y="12319"/>
                    <a:pt x="8217" y="12465"/>
                    <a:pt x="8757" y="12538"/>
                  </a:cubicBezTo>
                  <a:cubicBezTo>
                    <a:pt x="9747" y="12684"/>
                    <a:pt x="10827" y="12684"/>
                    <a:pt x="11907" y="12465"/>
                  </a:cubicBezTo>
                  <a:cubicBezTo>
                    <a:pt x="12177" y="12465"/>
                    <a:pt x="12447" y="12392"/>
                    <a:pt x="12717" y="12319"/>
                  </a:cubicBezTo>
                  <a:cubicBezTo>
                    <a:pt x="12807" y="12319"/>
                    <a:pt x="13167" y="12173"/>
                    <a:pt x="13347" y="12173"/>
                  </a:cubicBezTo>
                  <a:cubicBezTo>
                    <a:pt x="13617" y="12173"/>
                    <a:pt x="14157" y="12684"/>
                    <a:pt x="14337" y="12903"/>
                  </a:cubicBezTo>
                  <a:cubicBezTo>
                    <a:pt x="14967" y="13633"/>
                    <a:pt x="15507" y="14654"/>
                    <a:pt x="15687" y="15530"/>
                  </a:cubicBezTo>
                  <a:cubicBezTo>
                    <a:pt x="15777" y="16479"/>
                    <a:pt x="15147" y="17427"/>
                    <a:pt x="14427" y="18084"/>
                  </a:cubicBezTo>
                  <a:cubicBezTo>
                    <a:pt x="14337" y="18157"/>
                    <a:pt x="14697" y="17865"/>
                    <a:pt x="14427" y="18084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8" name="Shape 163"/>
            <p:cNvSpPr/>
            <p:nvPr/>
          </p:nvSpPr>
          <p:spPr>
            <a:xfrm>
              <a:off x="652740" y="896700"/>
              <a:ext cx="156752" cy="16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4" h="17944" extrusionOk="0">
                  <a:moveTo>
                    <a:pt x="16007" y="8239"/>
                  </a:moveTo>
                  <a:cubicBezTo>
                    <a:pt x="14301" y="9319"/>
                    <a:pt x="14301" y="11479"/>
                    <a:pt x="12596" y="13099"/>
                  </a:cubicBezTo>
                  <a:cubicBezTo>
                    <a:pt x="10891" y="14179"/>
                    <a:pt x="9186" y="14719"/>
                    <a:pt x="7481" y="14719"/>
                  </a:cubicBezTo>
                  <a:cubicBezTo>
                    <a:pt x="4070" y="15799"/>
                    <a:pt x="1796" y="15799"/>
                    <a:pt x="3501" y="11479"/>
                  </a:cubicBezTo>
                  <a:cubicBezTo>
                    <a:pt x="4638" y="9319"/>
                    <a:pt x="6344" y="7699"/>
                    <a:pt x="8049" y="5539"/>
                  </a:cubicBezTo>
                  <a:cubicBezTo>
                    <a:pt x="8617" y="4459"/>
                    <a:pt x="10323" y="2839"/>
                    <a:pt x="10323" y="1759"/>
                  </a:cubicBezTo>
                  <a:cubicBezTo>
                    <a:pt x="10891" y="-2561"/>
                    <a:pt x="6912" y="2299"/>
                    <a:pt x="5775" y="3379"/>
                  </a:cubicBezTo>
                  <a:cubicBezTo>
                    <a:pt x="4070" y="6079"/>
                    <a:pt x="-2751" y="13639"/>
                    <a:pt x="1228" y="16879"/>
                  </a:cubicBezTo>
                  <a:cubicBezTo>
                    <a:pt x="3501" y="19039"/>
                    <a:pt x="9186" y="17419"/>
                    <a:pt x="12028" y="16339"/>
                  </a:cubicBezTo>
                  <a:cubicBezTo>
                    <a:pt x="13733" y="15259"/>
                    <a:pt x="16007" y="13639"/>
                    <a:pt x="17144" y="12019"/>
                  </a:cubicBezTo>
                  <a:cubicBezTo>
                    <a:pt x="17712" y="10939"/>
                    <a:pt x="18849" y="6079"/>
                    <a:pt x="16007" y="8239"/>
                  </a:cubicBezTo>
                  <a:cubicBezTo>
                    <a:pt x="14870" y="9319"/>
                    <a:pt x="17144" y="7159"/>
                    <a:pt x="16007" y="8239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9" name="Shape 164"/>
            <p:cNvSpPr/>
            <p:nvPr/>
          </p:nvSpPr>
          <p:spPr>
            <a:xfrm>
              <a:off x="292838" y="896502"/>
              <a:ext cx="158129" cy="16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21" h="16257" extrusionOk="0">
                  <a:moveTo>
                    <a:pt x="7748" y="620"/>
                  </a:moveTo>
                  <a:cubicBezTo>
                    <a:pt x="6611" y="2540"/>
                    <a:pt x="13432" y="8300"/>
                    <a:pt x="14001" y="10220"/>
                  </a:cubicBezTo>
                  <a:cubicBezTo>
                    <a:pt x="15137" y="11180"/>
                    <a:pt x="16274" y="13100"/>
                    <a:pt x="15137" y="14060"/>
                  </a:cubicBezTo>
                  <a:cubicBezTo>
                    <a:pt x="14001" y="14540"/>
                    <a:pt x="11159" y="13580"/>
                    <a:pt x="10590" y="13580"/>
                  </a:cubicBezTo>
                  <a:cubicBezTo>
                    <a:pt x="8317" y="13100"/>
                    <a:pt x="6611" y="12620"/>
                    <a:pt x="5474" y="11660"/>
                  </a:cubicBezTo>
                  <a:cubicBezTo>
                    <a:pt x="4337" y="10700"/>
                    <a:pt x="2632" y="7340"/>
                    <a:pt x="1495" y="7340"/>
                  </a:cubicBezTo>
                  <a:cubicBezTo>
                    <a:pt x="-1915" y="6860"/>
                    <a:pt x="1495" y="11180"/>
                    <a:pt x="2064" y="11660"/>
                  </a:cubicBezTo>
                  <a:cubicBezTo>
                    <a:pt x="5474" y="15020"/>
                    <a:pt x="19685" y="19820"/>
                    <a:pt x="17980" y="12140"/>
                  </a:cubicBezTo>
                  <a:cubicBezTo>
                    <a:pt x="17411" y="9260"/>
                    <a:pt x="15137" y="6380"/>
                    <a:pt x="12864" y="4460"/>
                  </a:cubicBezTo>
                  <a:cubicBezTo>
                    <a:pt x="12295" y="3500"/>
                    <a:pt x="8885" y="-1780"/>
                    <a:pt x="7748" y="620"/>
                  </a:cubicBezTo>
                  <a:cubicBezTo>
                    <a:pt x="6611" y="2060"/>
                    <a:pt x="8885" y="-1300"/>
                    <a:pt x="7748" y="62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0" name="Shape 165"/>
            <p:cNvSpPr/>
            <p:nvPr/>
          </p:nvSpPr>
          <p:spPr>
            <a:xfrm>
              <a:off x="465232" y="618489"/>
              <a:ext cx="142623" cy="5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600" extrusionOk="0">
                  <a:moveTo>
                    <a:pt x="14320" y="21600"/>
                  </a:moveTo>
                  <a:cubicBezTo>
                    <a:pt x="13600" y="21600"/>
                    <a:pt x="13600" y="21600"/>
                    <a:pt x="12880" y="21600"/>
                  </a:cubicBezTo>
                  <a:cubicBezTo>
                    <a:pt x="12160" y="21600"/>
                    <a:pt x="10720" y="19800"/>
                    <a:pt x="10000" y="18000"/>
                  </a:cubicBezTo>
                  <a:cubicBezTo>
                    <a:pt x="9280" y="19800"/>
                    <a:pt x="7840" y="19800"/>
                    <a:pt x="7120" y="19800"/>
                  </a:cubicBezTo>
                  <a:cubicBezTo>
                    <a:pt x="6400" y="21600"/>
                    <a:pt x="6400" y="21600"/>
                    <a:pt x="6400" y="21600"/>
                  </a:cubicBezTo>
                  <a:cubicBezTo>
                    <a:pt x="3520" y="21600"/>
                    <a:pt x="1360" y="18000"/>
                    <a:pt x="640" y="12600"/>
                  </a:cubicBezTo>
                  <a:cubicBezTo>
                    <a:pt x="640" y="10800"/>
                    <a:pt x="-800" y="3600"/>
                    <a:pt x="640" y="1800"/>
                  </a:cubicBezTo>
                  <a:cubicBezTo>
                    <a:pt x="640" y="0"/>
                    <a:pt x="1360" y="0"/>
                    <a:pt x="1360" y="0"/>
                  </a:cubicBezTo>
                  <a:cubicBezTo>
                    <a:pt x="2080" y="0"/>
                    <a:pt x="2080" y="0"/>
                    <a:pt x="2800" y="1800"/>
                  </a:cubicBezTo>
                  <a:cubicBezTo>
                    <a:pt x="2800" y="1800"/>
                    <a:pt x="2800" y="3600"/>
                    <a:pt x="2800" y="5400"/>
                  </a:cubicBezTo>
                  <a:cubicBezTo>
                    <a:pt x="2800" y="7200"/>
                    <a:pt x="3520" y="9000"/>
                    <a:pt x="4240" y="10800"/>
                  </a:cubicBezTo>
                  <a:cubicBezTo>
                    <a:pt x="4240" y="10800"/>
                    <a:pt x="4960" y="12600"/>
                    <a:pt x="6400" y="12600"/>
                  </a:cubicBezTo>
                  <a:cubicBezTo>
                    <a:pt x="6400" y="12600"/>
                    <a:pt x="7120" y="12600"/>
                    <a:pt x="7840" y="10800"/>
                  </a:cubicBezTo>
                  <a:cubicBezTo>
                    <a:pt x="7840" y="10800"/>
                    <a:pt x="8560" y="9000"/>
                    <a:pt x="8560" y="9000"/>
                  </a:cubicBezTo>
                  <a:cubicBezTo>
                    <a:pt x="9280" y="7200"/>
                    <a:pt x="9280" y="7200"/>
                    <a:pt x="10000" y="7200"/>
                  </a:cubicBezTo>
                  <a:cubicBezTo>
                    <a:pt x="10720" y="7200"/>
                    <a:pt x="11440" y="9000"/>
                    <a:pt x="12160" y="10800"/>
                  </a:cubicBezTo>
                  <a:cubicBezTo>
                    <a:pt x="12880" y="12600"/>
                    <a:pt x="13600" y="14400"/>
                    <a:pt x="14320" y="14400"/>
                  </a:cubicBezTo>
                  <a:cubicBezTo>
                    <a:pt x="15760" y="14400"/>
                    <a:pt x="16480" y="12600"/>
                    <a:pt x="17200" y="9000"/>
                  </a:cubicBezTo>
                  <a:cubicBezTo>
                    <a:pt x="17200" y="9000"/>
                    <a:pt x="17200" y="9000"/>
                    <a:pt x="17200" y="7200"/>
                  </a:cubicBezTo>
                  <a:cubicBezTo>
                    <a:pt x="17200" y="5400"/>
                    <a:pt x="17920" y="1800"/>
                    <a:pt x="18640" y="1800"/>
                  </a:cubicBezTo>
                  <a:cubicBezTo>
                    <a:pt x="19360" y="1800"/>
                    <a:pt x="20080" y="3600"/>
                    <a:pt x="20080" y="3600"/>
                  </a:cubicBezTo>
                  <a:cubicBezTo>
                    <a:pt x="20800" y="5400"/>
                    <a:pt x="20800" y="9000"/>
                    <a:pt x="20080" y="12600"/>
                  </a:cubicBezTo>
                  <a:cubicBezTo>
                    <a:pt x="19360" y="18000"/>
                    <a:pt x="16480" y="21600"/>
                    <a:pt x="14320" y="21600"/>
                  </a:cubicBezTo>
                  <a:cubicBezTo>
                    <a:pt x="14320" y="21600"/>
                    <a:pt x="14320" y="21600"/>
                    <a:pt x="14320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1" name="Shape 166"/>
            <p:cNvSpPr/>
            <p:nvPr/>
          </p:nvSpPr>
          <p:spPr>
            <a:xfrm>
              <a:off x="329975" y="527927"/>
              <a:ext cx="89271" cy="10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0" y="0"/>
                  </a:moveTo>
                  <a:cubicBezTo>
                    <a:pt x="10800" y="0"/>
                    <a:pt x="9600" y="0"/>
                    <a:pt x="9600" y="0"/>
                  </a:cubicBezTo>
                  <a:cubicBezTo>
                    <a:pt x="10800" y="1080"/>
                    <a:pt x="12000" y="2160"/>
                    <a:pt x="12000" y="3240"/>
                  </a:cubicBezTo>
                  <a:cubicBezTo>
                    <a:pt x="12000" y="5400"/>
                    <a:pt x="9600" y="7560"/>
                    <a:pt x="7200" y="7560"/>
                  </a:cubicBezTo>
                  <a:cubicBezTo>
                    <a:pt x="4800" y="7560"/>
                    <a:pt x="3600" y="5400"/>
                    <a:pt x="3600" y="3240"/>
                  </a:cubicBezTo>
                  <a:cubicBezTo>
                    <a:pt x="1200" y="5400"/>
                    <a:pt x="0" y="7560"/>
                    <a:pt x="0" y="10800"/>
                  </a:cubicBezTo>
                  <a:cubicBezTo>
                    <a:pt x="0" y="16200"/>
                    <a:pt x="4800" y="21600"/>
                    <a:pt x="9600" y="21600"/>
                  </a:cubicBezTo>
                  <a:cubicBezTo>
                    <a:pt x="15600" y="21600"/>
                    <a:pt x="20400" y="16200"/>
                    <a:pt x="21600" y="10800"/>
                  </a:cubicBezTo>
                  <a:cubicBezTo>
                    <a:pt x="21600" y="5400"/>
                    <a:pt x="16800" y="0"/>
                    <a:pt x="12000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2" name="Shape 167"/>
            <p:cNvSpPr/>
            <p:nvPr/>
          </p:nvSpPr>
          <p:spPr>
            <a:xfrm>
              <a:off x="668258" y="558522"/>
              <a:ext cx="89944" cy="100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0729" extrusionOk="0">
                  <a:moveTo>
                    <a:pt x="12682" y="0"/>
                  </a:moveTo>
                  <a:cubicBezTo>
                    <a:pt x="10408" y="0"/>
                    <a:pt x="9272" y="0"/>
                    <a:pt x="8135" y="1029"/>
                  </a:cubicBezTo>
                  <a:cubicBezTo>
                    <a:pt x="10408" y="1029"/>
                    <a:pt x="11545" y="2057"/>
                    <a:pt x="11545" y="4114"/>
                  </a:cubicBezTo>
                  <a:cubicBezTo>
                    <a:pt x="11545" y="6171"/>
                    <a:pt x="9272" y="7200"/>
                    <a:pt x="6998" y="7200"/>
                  </a:cubicBezTo>
                  <a:cubicBezTo>
                    <a:pt x="4724" y="7200"/>
                    <a:pt x="3587" y="6171"/>
                    <a:pt x="3587" y="4114"/>
                  </a:cubicBezTo>
                  <a:cubicBezTo>
                    <a:pt x="3587" y="4114"/>
                    <a:pt x="3587" y="4114"/>
                    <a:pt x="3587" y="4114"/>
                  </a:cubicBezTo>
                  <a:cubicBezTo>
                    <a:pt x="2450" y="5143"/>
                    <a:pt x="1314" y="7200"/>
                    <a:pt x="177" y="9257"/>
                  </a:cubicBezTo>
                  <a:cubicBezTo>
                    <a:pt x="-960" y="15429"/>
                    <a:pt x="3587" y="20571"/>
                    <a:pt x="8135" y="20571"/>
                  </a:cubicBezTo>
                  <a:cubicBezTo>
                    <a:pt x="13819" y="21600"/>
                    <a:pt x="19503" y="17486"/>
                    <a:pt x="20640" y="11314"/>
                  </a:cubicBezTo>
                  <a:cubicBezTo>
                    <a:pt x="20640" y="6171"/>
                    <a:pt x="17229" y="1029"/>
                    <a:pt x="12682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169"/>
          <p:cNvSpPr/>
          <p:nvPr/>
        </p:nvSpPr>
        <p:spPr>
          <a:xfrm>
            <a:off x="-75" y="4557900"/>
            <a:ext cx="9144001" cy="585601"/>
          </a:xfrm>
          <a:prstGeom prst="rect">
            <a:avLst/>
          </a:prstGeom>
          <a:solidFill>
            <a:srgbClr val="B6D7A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2" name="Shape 170"/>
          <p:cNvSpPr/>
          <p:nvPr/>
        </p:nvSpPr>
        <p:spPr>
          <a:xfrm>
            <a:off x="428432" y="888181"/>
            <a:ext cx="7165226" cy="399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861" y="21600"/>
                </a:lnTo>
                <a:lnTo>
                  <a:pt x="20861" y="18949"/>
                </a:lnTo>
                <a:lnTo>
                  <a:pt x="21600" y="17817"/>
                </a:lnTo>
                <a:lnTo>
                  <a:pt x="20861" y="17817"/>
                </a:lnTo>
                <a:lnTo>
                  <a:pt x="20861" y="35"/>
                </a:lnTo>
                <a:close/>
              </a:path>
            </a:pathLst>
          </a:custGeom>
          <a:solidFill>
            <a:srgbClr val="0D0138">
              <a:alpha val="1654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3" name="Shape 171"/>
          <p:cNvSpPr/>
          <p:nvPr/>
        </p:nvSpPr>
        <p:spPr>
          <a:xfrm>
            <a:off x="388374" y="852949"/>
            <a:ext cx="7165226" cy="399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861" y="21600"/>
                </a:lnTo>
                <a:lnTo>
                  <a:pt x="20861" y="18949"/>
                </a:lnTo>
                <a:lnTo>
                  <a:pt x="21600" y="17817"/>
                </a:lnTo>
                <a:lnTo>
                  <a:pt x="20861" y="17817"/>
                </a:lnTo>
                <a:lnTo>
                  <a:pt x="20861" y="3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52" name="Shape 172"/>
          <p:cNvGrpSpPr/>
          <p:nvPr/>
        </p:nvGrpSpPr>
        <p:grpSpPr>
          <a:xfrm>
            <a:off x="7595781" y="3539459"/>
            <a:ext cx="1163517" cy="1365929"/>
            <a:chOff x="0" y="0"/>
            <a:chExt cx="1163515" cy="1365928"/>
          </a:xfrm>
        </p:grpSpPr>
        <p:grpSp>
          <p:nvGrpSpPr>
            <p:cNvPr id="226" name="Shape 173"/>
            <p:cNvGrpSpPr/>
            <p:nvPr/>
          </p:nvGrpSpPr>
          <p:grpSpPr>
            <a:xfrm>
              <a:off x="1156552" y="809354"/>
              <a:ext cx="1" cy="20847"/>
              <a:chOff x="0" y="0"/>
              <a:chExt cx="0" cy="20846"/>
            </a:xfrm>
          </p:grpSpPr>
          <p:sp>
            <p:nvSpPr>
              <p:cNvPr id="224" name="Линия"/>
              <p:cNvSpPr/>
              <p:nvPr/>
            </p:nvSpPr>
            <p:spPr>
              <a:xfrm flipV="1">
                <a:off x="-1" y="0"/>
                <a:ext cx="2" cy="2084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5" name="Линия"/>
              <p:cNvSpPr/>
              <p:nvPr/>
            </p:nvSpPr>
            <p:spPr>
              <a:xfrm flipH="1">
                <a:off x="-1" y="0"/>
                <a:ext cx="2" cy="2084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27" name="Shape 175"/>
            <p:cNvSpPr/>
            <p:nvPr/>
          </p:nvSpPr>
          <p:spPr>
            <a:xfrm>
              <a:off x="0" y="0"/>
              <a:ext cx="1155938" cy="13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490" extrusionOk="0">
                  <a:moveTo>
                    <a:pt x="20726" y="9518"/>
                  </a:moveTo>
                  <a:cubicBezTo>
                    <a:pt x="20531" y="9183"/>
                    <a:pt x="20628" y="9267"/>
                    <a:pt x="20824" y="8932"/>
                  </a:cubicBezTo>
                  <a:cubicBezTo>
                    <a:pt x="20922" y="8764"/>
                    <a:pt x="20922" y="8513"/>
                    <a:pt x="21019" y="8346"/>
                  </a:cubicBezTo>
                  <a:cubicBezTo>
                    <a:pt x="21117" y="7843"/>
                    <a:pt x="21215" y="7341"/>
                    <a:pt x="21215" y="6839"/>
                  </a:cubicBezTo>
                  <a:cubicBezTo>
                    <a:pt x="21215" y="6504"/>
                    <a:pt x="21215" y="6002"/>
                    <a:pt x="20824" y="5918"/>
                  </a:cubicBezTo>
                  <a:cubicBezTo>
                    <a:pt x="20237" y="5834"/>
                    <a:pt x="20140" y="6336"/>
                    <a:pt x="20042" y="6671"/>
                  </a:cubicBezTo>
                  <a:cubicBezTo>
                    <a:pt x="19846" y="7090"/>
                    <a:pt x="19651" y="7509"/>
                    <a:pt x="19162" y="7760"/>
                  </a:cubicBezTo>
                  <a:cubicBezTo>
                    <a:pt x="18967" y="7927"/>
                    <a:pt x="18771" y="8095"/>
                    <a:pt x="18576" y="8095"/>
                  </a:cubicBezTo>
                  <a:cubicBezTo>
                    <a:pt x="18478" y="8095"/>
                    <a:pt x="17794" y="8011"/>
                    <a:pt x="17794" y="8011"/>
                  </a:cubicBezTo>
                  <a:cubicBezTo>
                    <a:pt x="17696" y="7927"/>
                    <a:pt x="17794" y="7425"/>
                    <a:pt x="17696" y="7257"/>
                  </a:cubicBezTo>
                  <a:cubicBezTo>
                    <a:pt x="17696" y="7006"/>
                    <a:pt x="17598" y="6755"/>
                    <a:pt x="17598" y="6504"/>
                  </a:cubicBezTo>
                  <a:cubicBezTo>
                    <a:pt x="17403" y="6002"/>
                    <a:pt x="17207" y="5415"/>
                    <a:pt x="17110" y="4913"/>
                  </a:cubicBezTo>
                  <a:cubicBezTo>
                    <a:pt x="17012" y="4662"/>
                    <a:pt x="16719" y="4076"/>
                    <a:pt x="17110" y="3992"/>
                  </a:cubicBezTo>
                  <a:cubicBezTo>
                    <a:pt x="17305" y="3909"/>
                    <a:pt x="17501" y="4076"/>
                    <a:pt x="17598" y="4160"/>
                  </a:cubicBezTo>
                  <a:cubicBezTo>
                    <a:pt x="17892" y="4243"/>
                    <a:pt x="18185" y="4411"/>
                    <a:pt x="18478" y="4411"/>
                  </a:cubicBezTo>
                  <a:cubicBezTo>
                    <a:pt x="19455" y="4578"/>
                    <a:pt x="20531" y="4076"/>
                    <a:pt x="20726" y="3239"/>
                  </a:cubicBezTo>
                  <a:cubicBezTo>
                    <a:pt x="21019" y="2150"/>
                    <a:pt x="19749" y="1313"/>
                    <a:pt x="18674" y="978"/>
                  </a:cubicBezTo>
                  <a:cubicBezTo>
                    <a:pt x="17598" y="560"/>
                    <a:pt x="16230" y="560"/>
                    <a:pt x="15253" y="1146"/>
                  </a:cubicBezTo>
                  <a:cubicBezTo>
                    <a:pt x="15155" y="1229"/>
                    <a:pt x="14959" y="1313"/>
                    <a:pt x="14862" y="1397"/>
                  </a:cubicBezTo>
                  <a:cubicBezTo>
                    <a:pt x="14764" y="1397"/>
                    <a:pt x="14764" y="1481"/>
                    <a:pt x="14764" y="1481"/>
                  </a:cubicBezTo>
                  <a:cubicBezTo>
                    <a:pt x="14764" y="1481"/>
                    <a:pt x="14764" y="1397"/>
                    <a:pt x="14568" y="1397"/>
                  </a:cubicBezTo>
                  <a:cubicBezTo>
                    <a:pt x="14275" y="1313"/>
                    <a:pt x="14080" y="1062"/>
                    <a:pt x="13787" y="978"/>
                  </a:cubicBezTo>
                  <a:cubicBezTo>
                    <a:pt x="13396" y="727"/>
                    <a:pt x="12907" y="476"/>
                    <a:pt x="12418" y="392"/>
                  </a:cubicBezTo>
                  <a:cubicBezTo>
                    <a:pt x="11245" y="-26"/>
                    <a:pt x="9975" y="-110"/>
                    <a:pt x="8704" y="141"/>
                  </a:cubicBezTo>
                  <a:cubicBezTo>
                    <a:pt x="8216" y="225"/>
                    <a:pt x="7727" y="309"/>
                    <a:pt x="7238" y="476"/>
                  </a:cubicBezTo>
                  <a:cubicBezTo>
                    <a:pt x="7043" y="560"/>
                    <a:pt x="6750" y="811"/>
                    <a:pt x="6456" y="895"/>
                  </a:cubicBezTo>
                  <a:cubicBezTo>
                    <a:pt x="6359" y="895"/>
                    <a:pt x="6359" y="895"/>
                    <a:pt x="6359" y="895"/>
                  </a:cubicBezTo>
                  <a:cubicBezTo>
                    <a:pt x="6359" y="895"/>
                    <a:pt x="6261" y="895"/>
                    <a:pt x="6163" y="811"/>
                  </a:cubicBezTo>
                  <a:cubicBezTo>
                    <a:pt x="5968" y="811"/>
                    <a:pt x="5772" y="643"/>
                    <a:pt x="5674" y="560"/>
                  </a:cubicBezTo>
                  <a:cubicBezTo>
                    <a:pt x="4599" y="-26"/>
                    <a:pt x="3329" y="-110"/>
                    <a:pt x="2156" y="225"/>
                  </a:cubicBezTo>
                  <a:cubicBezTo>
                    <a:pt x="1081" y="560"/>
                    <a:pt x="-92" y="1313"/>
                    <a:pt x="6" y="2402"/>
                  </a:cubicBezTo>
                  <a:cubicBezTo>
                    <a:pt x="6" y="3406"/>
                    <a:pt x="1178" y="3992"/>
                    <a:pt x="2254" y="3825"/>
                  </a:cubicBezTo>
                  <a:cubicBezTo>
                    <a:pt x="2547" y="3741"/>
                    <a:pt x="2840" y="3657"/>
                    <a:pt x="3036" y="3490"/>
                  </a:cubicBezTo>
                  <a:cubicBezTo>
                    <a:pt x="3231" y="3406"/>
                    <a:pt x="3329" y="3322"/>
                    <a:pt x="3426" y="3322"/>
                  </a:cubicBezTo>
                  <a:cubicBezTo>
                    <a:pt x="3915" y="3406"/>
                    <a:pt x="3720" y="3909"/>
                    <a:pt x="3524" y="4160"/>
                  </a:cubicBezTo>
                  <a:cubicBezTo>
                    <a:pt x="3036" y="4997"/>
                    <a:pt x="2547" y="5918"/>
                    <a:pt x="2449" y="6922"/>
                  </a:cubicBezTo>
                  <a:cubicBezTo>
                    <a:pt x="1863" y="9350"/>
                    <a:pt x="3915" y="11443"/>
                    <a:pt x="6359" y="12532"/>
                  </a:cubicBezTo>
                  <a:cubicBezTo>
                    <a:pt x="5577" y="13704"/>
                    <a:pt x="5577" y="15211"/>
                    <a:pt x="5674" y="16550"/>
                  </a:cubicBezTo>
                  <a:cubicBezTo>
                    <a:pt x="5772" y="16969"/>
                    <a:pt x="5870" y="17471"/>
                    <a:pt x="5870" y="17890"/>
                  </a:cubicBezTo>
                  <a:cubicBezTo>
                    <a:pt x="5968" y="18141"/>
                    <a:pt x="6065" y="18476"/>
                    <a:pt x="5968" y="18643"/>
                  </a:cubicBezTo>
                  <a:cubicBezTo>
                    <a:pt x="5870" y="18895"/>
                    <a:pt x="5674" y="18895"/>
                    <a:pt x="5479" y="19146"/>
                  </a:cubicBezTo>
                  <a:cubicBezTo>
                    <a:pt x="5088" y="19564"/>
                    <a:pt x="5186" y="20150"/>
                    <a:pt x="5674" y="20485"/>
                  </a:cubicBezTo>
                  <a:cubicBezTo>
                    <a:pt x="6163" y="20820"/>
                    <a:pt x="6945" y="20820"/>
                    <a:pt x="7531" y="20736"/>
                  </a:cubicBezTo>
                  <a:cubicBezTo>
                    <a:pt x="8900" y="20569"/>
                    <a:pt x="8509" y="19564"/>
                    <a:pt x="8607" y="18643"/>
                  </a:cubicBezTo>
                  <a:cubicBezTo>
                    <a:pt x="8704" y="18225"/>
                    <a:pt x="8704" y="16969"/>
                    <a:pt x="9291" y="16718"/>
                  </a:cubicBezTo>
                  <a:cubicBezTo>
                    <a:pt x="9682" y="16467"/>
                    <a:pt x="10268" y="16969"/>
                    <a:pt x="10464" y="17304"/>
                  </a:cubicBezTo>
                  <a:cubicBezTo>
                    <a:pt x="10855" y="17722"/>
                    <a:pt x="11050" y="18057"/>
                    <a:pt x="11050" y="18560"/>
                  </a:cubicBezTo>
                  <a:cubicBezTo>
                    <a:pt x="11148" y="19229"/>
                    <a:pt x="10952" y="19983"/>
                    <a:pt x="11050" y="20653"/>
                  </a:cubicBezTo>
                  <a:cubicBezTo>
                    <a:pt x="11050" y="21322"/>
                    <a:pt x="11734" y="21490"/>
                    <a:pt x="12418" y="21490"/>
                  </a:cubicBezTo>
                  <a:cubicBezTo>
                    <a:pt x="13396" y="21490"/>
                    <a:pt x="15253" y="20736"/>
                    <a:pt x="14080" y="19732"/>
                  </a:cubicBezTo>
                  <a:cubicBezTo>
                    <a:pt x="13884" y="19648"/>
                    <a:pt x="13689" y="19564"/>
                    <a:pt x="13591" y="19397"/>
                  </a:cubicBezTo>
                  <a:cubicBezTo>
                    <a:pt x="13493" y="19229"/>
                    <a:pt x="13591" y="18978"/>
                    <a:pt x="13591" y="18811"/>
                  </a:cubicBezTo>
                  <a:cubicBezTo>
                    <a:pt x="13591" y="18560"/>
                    <a:pt x="13493" y="17722"/>
                    <a:pt x="13787" y="17471"/>
                  </a:cubicBezTo>
                  <a:cubicBezTo>
                    <a:pt x="13884" y="17304"/>
                    <a:pt x="14471" y="17220"/>
                    <a:pt x="14666" y="17136"/>
                  </a:cubicBezTo>
                  <a:cubicBezTo>
                    <a:pt x="15057" y="16969"/>
                    <a:pt x="15448" y="16802"/>
                    <a:pt x="15937" y="16634"/>
                  </a:cubicBezTo>
                  <a:cubicBezTo>
                    <a:pt x="16719" y="16299"/>
                    <a:pt x="17403" y="15797"/>
                    <a:pt x="18087" y="15295"/>
                  </a:cubicBezTo>
                  <a:cubicBezTo>
                    <a:pt x="18087" y="16132"/>
                    <a:pt x="17989" y="16885"/>
                    <a:pt x="17989" y="17722"/>
                  </a:cubicBezTo>
                  <a:cubicBezTo>
                    <a:pt x="17989" y="18727"/>
                    <a:pt x="19944" y="18811"/>
                    <a:pt x="20726" y="18392"/>
                  </a:cubicBezTo>
                  <a:cubicBezTo>
                    <a:pt x="21117" y="18225"/>
                    <a:pt x="21410" y="17890"/>
                    <a:pt x="21313" y="17471"/>
                  </a:cubicBezTo>
                  <a:cubicBezTo>
                    <a:pt x="21313" y="17136"/>
                    <a:pt x="21117" y="16969"/>
                    <a:pt x="20922" y="16802"/>
                  </a:cubicBezTo>
                  <a:cubicBezTo>
                    <a:pt x="20824" y="16718"/>
                    <a:pt x="20726" y="16718"/>
                    <a:pt x="20628" y="16634"/>
                  </a:cubicBezTo>
                  <a:cubicBezTo>
                    <a:pt x="20433" y="16299"/>
                    <a:pt x="20824" y="15546"/>
                    <a:pt x="20922" y="15295"/>
                  </a:cubicBezTo>
                  <a:cubicBezTo>
                    <a:pt x="21117" y="14708"/>
                    <a:pt x="21313" y="14206"/>
                    <a:pt x="21313" y="13704"/>
                  </a:cubicBezTo>
                  <a:cubicBezTo>
                    <a:pt x="21508" y="12113"/>
                    <a:pt x="21410" y="10857"/>
                    <a:pt x="20726" y="95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8" name="Shape 177"/>
            <p:cNvSpPr/>
            <p:nvPr/>
          </p:nvSpPr>
          <p:spPr>
            <a:xfrm>
              <a:off x="1145624" y="862017"/>
              <a:ext cx="12701" cy="12701"/>
            </a:xfrm>
            <a:prstGeom prst="rect">
              <a:avLst/>
            </a:pr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9" name="Shape 178"/>
            <p:cNvSpPr/>
            <p:nvPr/>
          </p:nvSpPr>
          <p:spPr>
            <a:xfrm>
              <a:off x="1147586" y="830119"/>
              <a:ext cx="12701" cy="3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3086"/>
                    <a:pt x="21600" y="1234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21600" y="9257"/>
                    <a:pt x="21600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0" name="Shape 181"/>
            <p:cNvSpPr/>
            <p:nvPr/>
          </p:nvSpPr>
          <p:spPr>
            <a:xfrm>
              <a:off x="1150815" y="803617"/>
              <a:ext cx="12701" cy="12701"/>
            </a:xfrm>
            <a:prstGeom prst="rect">
              <a:avLst/>
            </a:pr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1" name="Shape 182"/>
            <p:cNvSpPr/>
            <p:nvPr/>
          </p:nvSpPr>
          <p:spPr>
            <a:xfrm>
              <a:off x="280550" y="1083229"/>
              <a:ext cx="876719" cy="28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0276" extrusionOk="0">
                  <a:moveTo>
                    <a:pt x="20436" y="1992"/>
                  </a:moveTo>
                  <a:cubicBezTo>
                    <a:pt x="20436" y="2750"/>
                    <a:pt x="20307" y="3128"/>
                    <a:pt x="20177" y="3507"/>
                  </a:cubicBezTo>
                  <a:cubicBezTo>
                    <a:pt x="20177" y="3507"/>
                    <a:pt x="20177" y="3507"/>
                    <a:pt x="20048" y="3507"/>
                  </a:cubicBezTo>
                  <a:cubicBezTo>
                    <a:pt x="19789" y="3886"/>
                    <a:pt x="19401" y="3886"/>
                    <a:pt x="19013" y="3886"/>
                  </a:cubicBezTo>
                  <a:cubicBezTo>
                    <a:pt x="19013" y="3886"/>
                    <a:pt x="19013" y="3886"/>
                    <a:pt x="19013" y="3886"/>
                  </a:cubicBezTo>
                  <a:cubicBezTo>
                    <a:pt x="18625" y="3886"/>
                    <a:pt x="18237" y="3886"/>
                    <a:pt x="17978" y="3507"/>
                  </a:cubicBezTo>
                  <a:cubicBezTo>
                    <a:pt x="17978" y="3507"/>
                    <a:pt x="17978" y="3128"/>
                    <a:pt x="17978" y="3128"/>
                  </a:cubicBezTo>
                  <a:cubicBezTo>
                    <a:pt x="17978" y="2371"/>
                    <a:pt x="17978" y="2371"/>
                    <a:pt x="17978" y="2371"/>
                  </a:cubicBezTo>
                  <a:cubicBezTo>
                    <a:pt x="16168" y="2750"/>
                    <a:pt x="14098" y="3507"/>
                    <a:pt x="13193" y="1992"/>
                  </a:cubicBezTo>
                  <a:cubicBezTo>
                    <a:pt x="12287" y="476"/>
                    <a:pt x="11382" y="-282"/>
                    <a:pt x="10477" y="97"/>
                  </a:cubicBezTo>
                  <a:cubicBezTo>
                    <a:pt x="10477" y="855"/>
                    <a:pt x="10477" y="1613"/>
                    <a:pt x="10477" y="2750"/>
                  </a:cubicBezTo>
                  <a:cubicBezTo>
                    <a:pt x="10347" y="5781"/>
                    <a:pt x="10218" y="10707"/>
                    <a:pt x="10218" y="11465"/>
                  </a:cubicBezTo>
                  <a:cubicBezTo>
                    <a:pt x="10347" y="12223"/>
                    <a:pt x="10606" y="12602"/>
                    <a:pt x="10735" y="12981"/>
                  </a:cubicBezTo>
                  <a:cubicBezTo>
                    <a:pt x="10994" y="13360"/>
                    <a:pt x="11123" y="13739"/>
                    <a:pt x="11253" y="14497"/>
                  </a:cubicBezTo>
                  <a:cubicBezTo>
                    <a:pt x="11253" y="14876"/>
                    <a:pt x="11253" y="15634"/>
                    <a:pt x="11123" y="16013"/>
                  </a:cubicBezTo>
                  <a:cubicBezTo>
                    <a:pt x="10865" y="17150"/>
                    <a:pt x="10347" y="17150"/>
                    <a:pt x="9959" y="17150"/>
                  </a:cubicBezTo>
                  <a:cubicBezTo>
                    <a:pt x="9571" y="17150"/>
                    <a:pt x="8924" y="16771"/>
                    <a:pt x="8795" y="16392"/>
                  </a:cubicBezTo>
                  <a:cubicBezTo>
                    <a:pt x="8666" y="16013"/>
                    <a:pt x="8666" y="16013"/>
                    <a:pt x="8666" y="16013"/>
                  </a:cubicBezTo>
                  <a:cubicBezTo>
                    <a:pt x="8666" y="15255"/>
                    <a:pt x="8795" y="14876"/>
                    <a:pt x="8795" y="14118"/>
                  </a:cubicBezTo>
                  <a:cubicBezTo>
                    <a:pt x="8795" y="12223"/>
                    <a:pt x="8795" y="10329"/>
                    <a:pt x="8795" y="8434"/>
                  </a:cubicBezTo>
                  <a:cubicBezTo>
                    <a:pt x="8795" y="8434"/>
                    <a:pt x="8795" y="8434"/>
                    <a:pt x="8795" y="8434"/>
                  </a:cubicBezTo>
                  <a:cubicBezTo>
                    <a:pt x="8666" y="6160"/>
                    <a:pt x="8536" y="3886"/>
                    <a:pt x="8407" y="2750"/>
                  </a:cubicBezTo>
                  <a:cubicBezTo>
                    <a:pt x="8278" y="3128"/>
                    <a:pt x="8019" y="3886"/>
                    <a:pt x="7890" y="4265"/>
                  </a:cubicBezTo>
                  <a:cubicBezTo>
                    <a:pt x="6855" y="6539"/>
                    <a:pt x="5174" y="7297"/>
                    <a:pt x="3621" y="8434"/>
                  </a:cubicBezTo>
                  <a:cubicBezTo>
                    <a:pt x="3621" y="8813"/>
                    <a:pt x="3492" y="9192"/>
                    <a:pt x="3492" y="9571"/>
                  </a:cubicBezTo>
                  <a:cubicBezTo>
                    <a:pt x="3492" y="10707"/>
                    <a:pt x="3492" y="11844"/>
                    <a:pt x="3492" y="12981"/>
                  </a:cubicBezTo>
                  <a:cubicBezTo>
                    <a:pt x="3492" y="12981"/>
                    <a:pt x="3492" y="13360"/>
                    <a:pt x="3492" y="13360"/>
                  </a:cubicBezTo>
                  <a:cubicBezTo>
                    <a:pt x="3104" y="13739"/>
                    <a:pt x="2845" y="14118"/>
                    <a:pt x="2328" y="14118"/>
                  </a:cubicBezTo>
                  <a:cubicBezTo>
                    <a:pt x="2199" y="14118"/>
                    <a:pt x="2069" y="14118"/>
                    <a:pt x="1940" y="13739"/>
                  </a:cubicBezTo>
                  <a:cubicBezTo>
                    <a:pt x="1552" y="13739"/>
                    <a:pt x="1035" y="13739"/>
                    <a:pt x="1035" y="11844"/>
                  </a:cubicBezTo>
                  <a:cubicBezTo>
                    <a:pt x="905" y="10707"/>
                    <a:pt x="1164" y="10329"/>
                    <a:pt x="1423" y="10329"/>
                  </a:cubicBezTo>
                  <a:cubicBezTo>
                    <a:pt x="1423" y="9950"/>
                    <a:pt x="1552" y="9950"/>
                    <a:pt x="1552" y="9571"/>
                  </a:cubicBezTo>
                  <a:cubicBezTo>
                    <a:pt x="776" y="10707"/>
                    <a:pt x="129" y="11844"/>
                    <a:pt x="0" y="14118"/>
                  </a:cubicBezTo>
                  <a:cubicBezTo>
                    <a:pt x="0" y="14118"/>
                    <a:pt x="129" y="17908"/>
                    <a:pt x="3234" y="16771"/>
                  </a:cubicBezTo>
                  <a:cubicBezTo>
                    <a:pt x="5044" y="16013"/>
                    <a:pt x="6596" y="16771"/>
                    <a:pt x="7760" y="18665"/>
                  </a:cubicBezTo>
                  <a:cubicBezTo>
                    <a:pt x="8795" y="20560"/>
                    <a:pt x="11382" y="21318"/>
                    <a:pt x="12029" y="17908"/>
                  </a:cubicBezTo>
                  <a:cubicBezTo>
                    <a:pt x="12675" y="14497"/>
                    <a:pt x="15391" y="9192"/>
                    <a:pt x="17590" y="8055"/>
                  </a:cubicBezTo>
                  <a:cubicBezTo>
                    <a:pt x="19530" y="6539"/>
                    <a:pt x="21212" y="8434"/>
                    <a:pt x="21471" y="3886"/>
                  </a:cubicBezTo>
                  <a:cubicBezTo>
                    <a:pt x="21600" y="2750"/>
                    <a:pt x="21083" y="1992"/>
                    <a:pt x="20436" y="199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2" name="Shape 183"/>
            <p:cNvSpPr/>
            <p:nvPr/>
          </p:nvSpPr>
          <p:spPr>
            <a:xfrm>
              <a:off x="249925" y="579715"/>
              <a:ext cx="119555" cy="6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8" h="19381" extrusionOk="0">
                  <a:moveTo>
                    <a:pt x="17691" y="2077"/>
                  </a:moveTo>
                  <a:cubicBezTo>
                    <a:pt x="14991" y="415"/>
                    <a:pt x="12291" y="415"/>
                    <a:pt x="9591" y="415"/>
                  </a:cubicBezTo>
                  <a:cubicBezTo>
                    <a:pt x="6891" y="415"/>
                    <a:pt x="3291" y="-1246"/>
                    <a:pt x="1491" y="2077"/>
                  </a:cubicBezTo>
                  <a:cubicBezTo>
                    <a:pt x="-309" y="5400"/>
                    <a:pt x="-309" y="8723"/>
                    <a:pt x="591" y="12046"/>
                  </a:cubicBezTo>
                  <a:cubicBezTo>
                    <a:pt x="2391" y="15369"/>
                    <a:pt x="5991" y="15369"/>
                    <a:pt x="7791" y="17031"/>
                  </a:cubicBezTo>
                  <a:cubicBezTo>
                    <a:pt x="10491" y="18692"/>
                    <a:pt x="14091" y="20354"/>
                    <a:pt x="16791" y="18692"/>
                  </a:cubicBezTo>
                  <a:cubicBezTo>
                    <a:pt x="21291" y="17031"/>
                    <a:pt x="21291" y="5400"/>
                    <a:pt x="17691" y="2077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3" name="Shape 184"/>
            <p:cNvSpPr/>
            <p:nvPr/>
          </p:nvSpPr>
          <p:spPr>
            <a:xfrm>
              <a:off x="216959" y="348641"/>
              <a:ext cx="216802" cy="227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56"/>
                  </a:moveTo>
                  <a:cubicBezTo>
                    <a:pt x="0" y="6028"/>
                    <a:pt x="5795" y="0"/>
                    <a:pt x="11063" y="0"/>
                  </a:cubicBezTo>
                  <a:cubicBezTo>
                    <a:pt x="16858" y="0"/>
                    <a:pt x="21600" y="6028"/>
                    <a:pt x="21600" y="12056"/>
                  </a:cubicBezTo>
                  <a:cubicBezTo>
                    <a:pt x="21600" y="17581"/>
                    <a:pt x="16858" y="21600"/>
                    <a:pt x="11590" y="21600"/>
                  </a:cubicBezTo>
                  <a:cubicBezTo>
                    <a:pt x="6322" y="21600"/>
                    <a:pt x="0" y="17581"/>
                    <a:pt x="0" y="12056"/>
                  </a:cubicBezTo>
                  <a:close/>
                </a:path>
              </a:pathLst>
            </a:custGeom>
            <a:solidFill>
              <a:srgbClr val="ACBC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4" name="Shape 185"/>
            <p:cNvSpPr/>
            <p:nvPr/>
          </p:nvSpPr>
          <p:spPr>
            <a:xfrm>
              <a:off x="647028" y="618671"/>
              <a:ext cx="120493" cy="62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7" h="19523" extrusionOk="0">
                  <a:moveTo>
                    <a:pt x="13636" y="0"/>
                  </a:moveTo>
                  <a:cubicBezTo>
                    <a:pt x="8651" y="1662"/>
                    <a:pt x="3667" y="-1661"/>
                    <a:pt x="344" y="6647"/>
                  </a:cubicBezTo>
                  <a:cubicBezTo>
                    <a:pt x="-487" y="8308"/>
                    <a:pt x="344" y="11631"/>
                    <a:pt x="1174" y="14954"/>
                  </a:cubicBezTo>
                  <a:cubicBezTo>
                    <a:pt x="2836" y="18277"/>
                    <a:pt x="5328" y="18277"/>
                    <a:pt x="6990" y="18277"/>
                  </a:cubicBezTo>
                  <a:cubicBezTo>
                    <a:pt x="10313" y="19939"/>
                    <a:pt x="12805" y="19939"/>
                    <a:pt x="15298" y="18277"/>
                  </a:cubicBezTo>
                  <a:cubicBezTo>
                    <a:pt x="21113" y="14954"/>
                    <a:pt x="19451" y="0"/>
                    <a:pt x="13636" y="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5" name="Shape 186"/>
            <p:cNvSpPr/>
            <p:nvPr/>
          </p:nvSpPr>
          <p:spPr>
            <a:xfrm>
              <a:off x="594043" y="41068"/>
              <a:ext cx="496749" cy="359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5" h="18596" extrusionOk="0">
                  <a:moveTo>
                    <a:pt x="709" y="0"/>
                  </a:moveTo>
                  <a:cubicBezTo>
                    <a:pt x="709" y="0"/>
                    <a:pt x="-1915" y="6562"/>
                    <a:pt x="2930" y="13944"/>
                  </a:cubicBezTo>
                  <a:cubicBezTo>
                    <a:pt x="7977" y="21600"/>
                    <a:pt x="12014" y="17499"/>
                    <a:pt x="12014" y="17499"/>
                  </a:cubicBezTo>
                  <a:cubicBezTo>
                    <a:pt x="12014" y="17499"/>
                    <a:pt x="10399" y="10390"/>
                    <a:pt x="12014" y="9570"/>
                  </a:cubicBezTo>
                  <a:cubicBezTo>
                    <a:pt x="13629" y="8749"/>
                    <a:pt x="15042" y="10663"/>
                    <a:pt x="15042" y="10663"/>
                  </a:cubicBezTo>
                  <a:cubicBezTo>
                    <a:pt x="15042" y="10663"/>
                    <a:pt x="18070" y="12030"/>
                    <a:pt x="18878" y="8476"/>
                  </a:cubicBezTo>
                  <a:cubicBezTo>
                    <a:pt x="19685" y="5195"/>
                    <a:pt x="16455" y="2461"/>
                    <a:pt x="14840" y="1914"/>
                  </a:cubicBezTo>
                  <a:cubicBezTo>
                    <a:pt x="13225" y="1367"/>
                    <a:pt x="9793" y="820"/>
                    <a:pt x="8178" y="5195"/>
                  </a:cubicBezTo>
                  <a:cubicBezTo>
                    <a:pt x="8178" y="5195"/>
                    <a:pt x="4141" y="0"/>
                    <a:pt x="709" y="0"/>
                  </a:cubicBezTo>
                  <a:close/>
                </a:path>
              </a:pathLst>
            </a:custGeom>
            <a:solidFill>
              <a:srgbClr val="ACBC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6" name="Shape 187"/>
            <p:cNvSpPr/>
            <p:nvPr/>
          </p:nvSpPr>
          <p:spPr>
            <a:xfrm>
              <a:off x="488246" y="549798"/>
              <a:ext cx="57665" cy="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extrusionOk="0">
                  <a:moveTo>
                    <a:pt x="17100" y="4320"/>
                  </a:moveTo>
                  <a:cubicBezTo>
                    <a:pt x="13500" y="0"/>
                    <a:pt x="11700" y="0"/>
                    <a:pt x="9900" y="0"/>
                  </a:cubicBezTo>
                  <a:cubicBezTo>
                    <a:pt x="6300" y="4320"/>
                    <a:pt x="4500" y="0"/>
                    <a:pt x="2700" y="4320"/>
                  </a:cubicBezTo>
                  <a:cubicBezTo>
                    <a:pt x="-900" y="4320"/>
                    <a:pt x="-900" y="17280"/>
                    <a:pt x="2700" y="17280"/>
                  </a:cubicBezTo>
                  <a:cubicBezTo>
                    <a:pt x="4500" y="21600"/>
                    <a:pt x="6300" y="21600"/>
                    <a:pt x="8100" y="21600"/>
                  </a:cubicBezTo>
                  <a:cubicBezTo>
                    <a:pt x="9900" y="21600"/>
                    <a:pt x="13500" y="21600"/>
                    <a:pt x="15300" y="21600"/>
                  </a:cubicBezTo>
                  <a:cubicBezTo>
                    <a:pt x="20700" y="21600"/>
                    <a:pt x="20700" y="8640"/>
                    <a:pt x="17100" y="432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7" name="Shape 188"/>
            <p:cNvSpPr/>
            <p:nvPr/>
          </p:nvSpPr>
          <p:spPr>
            <a:xfrm>
              <a:off x="865849" y="532926"/>
              <a:ext cx="242799" cy="182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41" extrusionOk="0">
                  <a:moveTo>
                    <a:pt x="5635" y="0"/>
                  </a:moveTo>
                  <a:cubicBezTo>
                    <a:pt x="5635" y="0"/>
                    <a:pt x="18313" y="0"/>
                    <a:pt x="21600" y="10800"/>
                  </a:cubicBezTo>
                  <a:cubicBezTo>
                    <a:pt x="21600" y="10800"/>
                    <a:pt x="20191" y="21600"/>
                    <a:pt x="5635" y="19326"/>
                  </a:cubicBezTo>
                  <a:cubicBezTo>
                    <a:pt x="5635" y="19326"/>
                    <a:pt x="469" y="18189"/>
                    <a:pt x="0" y="15916"/>
                  </a:cubicBezTo>
                  <a:cubicBezTo>
                    <a:pt x="0" y="15916"/>
                    <a:pt x="7043" y="5684"/>
                    <a:pt x="5635" y="0"/>
                  </a:cubicBezTo>
                  <a:close/>
                </a:path>
              </a:pathLst>
            </a:custGeom>
            <a:solidFill>
              <a:srgbClr val="ACBC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8" name="Shape 189"/>
            <p:cNvSpPr/>
            <p:nvPr/>
          </p:nvSpPr>
          <p:spPr>
            <a:xfrm>
              <a:off x="712327" y="834468"/>
              <a:ext cx="285815" cy="234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0756" extrusionOk="0">
                  <a:moveTo>
                    <a:pt x="17316" y="1504"/>
                  </a:moveTo>
                  <a:cubicBezTo>
                    <a:pt x="16137" y="6669"/>
                    <a:pt x="14174" y="9956"/>
                    <a:pt x="10639" y="12773"/>
                  </a:cubicBezTo>
                  <a:cubicBezTo>
                    <a:pt x="9068" y="14182"/>
                    <a:pt x="7497" y="15121"/>
                    <a:pt x="5927" y="15591"/>
                  </a:cubicBezTo>
                  <a:cubicBezTo>
                    <a:pt x="4356" y="16530"/>
                    <a:pt x="2392" y="16530"/>
                    <a:pt x="428" y="17469"/>
                  </a:cubicBezTo>
                  <a:cubicBezTo>
                    <a:pt x="36" y="17469"/>
                    <a:pt x="36" y="18408"/>
                    <a:pt x="428" y="18878"/>
                  </a:cubicBezTo>
                  <a:cubicBezTo>
                    <a:pt x="428" y="18878"/>
                    <a:pt x="428" y="18878"/>
                    <a:pt x="428" y="18878"/>
                  </a:cubicBezTo>
                  <a:cubicBezTo>
                    <a:pt x="428" y="18878"/>
                    <a:pt x="428" y="18878"/>
                    <a:pt x="428" y="18878"/>
                  </a:cubicBezTo>
                  <a:cubicBezTo>
                    <a:pt x="-357" y="19347"/>
                    <a:pt x="36" y="20756"/>
                    <a:pt x="821" y="20756"/>
                  </a:cubicBezTo>
                  <a:cubicBezTo>
                    <a:pt x="1214" y="20756"/>
                    <a:pt x="1607" y="20756"/>
                    <a:pt x="1607" y="20756"/>
                  </a:cubicBezTo>
                  <a:cubicBezTo>
                    <a:pt x="2392" y="20286"/>
                    <a:pt x="3177" y="20286"/>
                    <a:pt x="3963" y="20286"/>
                  </a:cubicBezTo>
                  <a:cubicBezTo>
                    <a:pt x="3963" y="20286"/>
                    <a:pt x="3963" y="20286"/>
                    <a:pt x="3963" y="19817"/>
                  </a:cubicBezTo>
                  <a:cubicBezTo>
                    <a:pt x="7497" y="19817"/>
                    <a:pt x="11032" y="17469"/>
                    <a:pt x="12996" y="16060"/>
                  </a:cubicBezTo>
                  <a:cubicBezTo>
                    <a:pt x="16530" y="12773"/>
                    <a:pt x="20457" y="7608"/>
                    <a:pt x="21243" y="2443"/>
                  </a:cubicBezTo>
                  <a:cubicBezTo>
                    <a:pt x="21243" y="-375"/>
                    <a:pt x="17708" y="-844"/>
                    <a:pt x="17316" y="150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9" name="Shape 190"/>
            <p:cNvSpPr/>
            <p:nvPr/>
          </p:nvSpPr>
          <p:spPr>
            <a:xfrm>
              <a:off x="1029370" y="522544"/>
              <a:ext cx="57043" cy="48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9636" y="9600"/>
                  </a:moveTo>
                  <a:cubicBezTo>
                    <a:pt x="19636" y="7200"/>
                    <a:pt x="15709" y="4800"/>
                    <a:pt x="13745" y="4800"/>
                  </a:cubicBezTo>
                  <a:cubicBezTo>
                    <a:pt x="11782" y="2400"/>
                    <a:pt x="9818" y="2400"/>
                    <a:pt x="9818" y="2400"/>
                  </a:cubicBezTo>
                  <a:cubicBezTo>
                    <a:pt x="7854" y="0"/>
                    <a:pt x="7854" y="0"/>
                    <a:pt x="5891" y="0"/>
                  </a:cubicBezTo>
                  <a:cubicBezTo>
                    <a:pt x="5891" y="0"/>
                    <a:pt x="5891" y="0"/>
                    <a:pt x="5891" y="0"/>
                  </a:cubicBezTo>
                  <a:cubicBezTo>
                    <a:pt x="5891" y="0"/>
                    <a:pt x="5891" y="0"/>
                    <a:pt x="5891" y="0"/>
                  </a:cubicBezTo>
                  <a:cubicBezTo>
                    <a:pt x="1964" y="0"/>
                    <a:pt x="0" y="2400"/>
                    <a:pt x="0" y="7200"/>
                  </a:cubicBezTo>
                  <a:cubicBezTo>
                    <a:pt x="0" y="9600"/>
                    <a:pt x="1964" y="9600"/>
                    <a:pt x="1964" y="12000"/>
                  </a:cubicBezTo>
                  <a:cubicBezTo>
                    <a:pt x="3927" y="14400"/>
                    <a:pt x="3927" y="14400"/>
                    <a:pt x="5891" y="16800"/>
                  </a:cubicBezTo>
                  <a:cubicBezTo>
                    <a:pt x="7854" y="19200"/>
                    <a:pt x="11782" y="21600"/>
                    <a:pt x="15709" y="21600"/>
                  </a:cubicBezTo>
                  <a:cubicBezTo>
                    <a:pt x="17673" y="21600"/>
                    <a:pt x="19636" y="21600"/>
                    <a:pt x="19636" y="19200"/>
                  </a:cubicBezTo>
                  <a:cubicBezTo>
                    <a:pt x="21600" y="16800"/>
                    <a:pt x="21600" y="14400"/>
                    <a:pt x="19636" y="96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0" name="Shape 191"/>
            <p:cNvSpPr/>
            <p:nvPr/>
          </p:nvSpPr>
          <p:spPr>
            <a:xfrm>
              <a:off x="313131" y="1028761"/>
              <a:ext cx="149318" cy="254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0000" extrusionOk="0">
                  <a:moveTo>
                    <a:pt x="19331" y="228"/>
                  </a:moveTo>
                  <a:cubicBezTo>
                    <a:pt x="14454" y="-1433"/>
                    <a:pt x="12364" y="6459"/>
                    <a:pt x="12364" y="7705"/>
                  </a:cubicBezTo>
                  <a:cubicBezTo>
                    <a:pt x="11667" y="9782"/>
                    <a:pt x="11667" y="12275"/>
                    <a:pt x="10273" y="14352"/>
                  </a:cubicBezTo>
                  <a:cubicBezTo>
                    <a:pt x="9577" y="17259"/>
                    <a:pt x="6093" y="16013"/>
                    <a:pt x="2609" y="15598"/>
                  </a:cubicBezTo>
                  <a:cubicBezTo>
                    <a:pt x="-178" y="15598"/>
                    <a:pt x="-875" y="18090"/>
                    <a:pt x="1215" y="18921"/>
                  </a:cubicBezTo>
                  <a:cubicBezTo>
                    <a:pt x="4002" y="20167"/>
                    <a:pt x="6789" y="20167"/>
                    <a:pt x="9577" y="19752"/>
                  </a:cubicBezTo>
                  <a:cubicBezTo>
                    <a:pt x="10970" y="19752"/>
                    <a:pt x="12364" y="19336"/>
                    <a:pt x="13757" y="18921"/>
                  </a:cubicBezTo>
                  <a:cubicBezTo>
                    <a:pt x="15151" y="18505"/>
                    <a:pt x="15151" y="17259"/>
                    <a:pt x="14454" y="16844"/>
                  </a:cubicBezTo>
                  <a:cubicBezTo>
                    <a:pt x="15151" y="15598"/>
                    <a:pt x="15848" y="14352"/>
                    <a:pt x="16544" y="13105"/>
                  </a:cubicBezTo>
                  <a:cubicBezTo>
                    <a:pt x="16544" y="10613"/>
                    <a:pt x="16544" y="7705"/>
                    <a:pt x="17241" y="5213"/>
                  </a:cubicBezTo>
                  <a:cubicBezTo>
                    <a:pt x="17938" y="4382"/>
                    <a:pt x="20725" y="644"/>
                    <a:pt x="19331" y="228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1" name="Shape 192"/>
            <p:cNvSpPr/>
            <p:nvPr/>
          </p:nvSpPr>
          <p:spPr>
            <a:xfrm>
              <a:off x="612782" y="1094866"/>
              <a:ext cx="99307" cy="238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6" h="21600" extrusionOk="0">
                  <a:moveTo>
                    <a:pt x="16457" y="18240"/>
                  </a:moveTo>
                  <a:cubicBezTo>
                    <a:pt x="10286" y="17760"/>
                    <a:pt x="9257" y="14400"/>
                    <a:pt x="8229" y="12000"/>
                  </a:cubicBezTo>
                  <a:cubicBezTo>
                    <a:pt x="7200" y="7680"/>
                    <a:pt x="7200" y="336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9" y="1440"/>
                    <a:pt x="2057" y="2880"/>
                    <a:pt x="3086" y="4320"/>
                  </a:cubicBezTo>
                  <a:cubicBezTo>
                    <a:pt x="3086" y="4320"/>
                    <a:pt x="3086" y="4320"/>
                    <a:pt x="3086" y="3840"/>
                  </a:cubicBezTo>
                  <a:cubicBezTo>
                    <a:pt x="3086" y="3840"/>
                    <a:pt x="3086" y="3840"/>
                    <a:pt x="3086" y="4320"/>
                  </a:cubicBezTo>
                  <a:cubicBezTo>
                    <a:pt x="5143" y="7200"/>
                    <a:pt x="2057" y="13440"/>
                    <a:pt x="4114" y="17280"/>
                  </a:cubicBezTo>
                  <a:cubicBezTo>
                    <a:pt x="4114" y="18240"/>
                    <a:pt x="5143" y="19200"/>
                    <a:pt x="6171" y="20160"/>
                  </a:cubicBezTo>
                  <a:cubicBezTo>
                    <a:pt x="7200" y="20640"/>
                    <a:pt x="8229" y="21120"/>
                    <a:pt x="9257" y="20640"/>
                  </a:cubicBezTo>
                  <a:cubicBezTo>
                    <a:pt x="10286" y="21120"/>
                    <a:pt x="12343" y="21600"/>
                    <a:pt x="14400" y="21600"/>
                  </a:cubicBezTo>
                  <a:cubicBezTo>
                    <a:pt x="19543" y="21600"/>
                    <a:pt x="21600" y="18240"/>
                    <a:pt x="16457" y="1824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2" name="Shape 193"/>
            <p:cNvSpPr/>
            <p:nvPr/>
          </p:nvSpPr>
          <p:spPr>
            <a:xfrm>
              <a:off x="1000923" y="898901"/>
              <a:ext cx="92536" cy="255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7" h="20814" extrusionOk="0">
                  <a:moveTo>
                    <a:pt x="17820" y="17280"/>
                  </a:moveTo>
                  <a:cubicBezTo>
                    <a:pt x="15660" y="16416"/>
                    <a:pt x="11340" y="16416"/>
                    <a:pt x="9180" y="15552"/>
                  </a:cubicBezTo>
                  <a:cubicBezTo>
                    <a:pt x="7020" y="13824"/>
                    <a:pt x="8100" y="12096"/>
                    <a:pt x="8100" y="10800"/>
                  </a:cubicBezTo>
                  <a:cubicBezTo>
                    <a:pt x="8100" y="7776"/>
                    <a:pt x="9180" y="1728"/>
                    <a:pt x="2700" y="0"/>
                  </a:cubicBezTo>
                  <a:cubicBezTo>
                    <a:pt x="2700" y="0"/>
                    <a:pt x="2700" y="0"/>
                    <a:pt x="2700" y="0"/>
                  </a:cubicBezTo>
                  <a:cubicBezTo>
                    <a:pt x="-1620" y="1728"/>
                    <a:pt x="540" y="4320"/>
                    <a:pt x="540" y="6480"/>
                  </a:cubicBezTo>
                  <a:cubicBezTo>
                    <a:pt x="1620" y="9072"/>
                    <a:pt x="1620" y="11664"/>
                    <a:pt x="1620" y="14256"/>
                  </a:cubicBezTo>
                  <a:cubicBezTo>
                    <a:pt x="1620" y="15120"/>
                    <a:pt x="1620" y="16416"/>
                    <a:pt x="2700" y="17280"/>
                  </a:cubicBezTo>
                  <a:cubicBezTo>
                    <a:pt x="2700" y="17280"/>
                    <a:pt x="2700" y="17712"/>
                    <a:pt x="1620" y="17712"/>
                  </a:cubicBezTo>
                  <a:cubicBezTo>
                    <a:pt x="1620" y="18144"/>
                    <a:pt x="1620" y="18144"/>
                    <a:pt x="2700" y="18576"/>
                  </a:cubicBezTo>
                  <a:cubicBezTo>
                    <a:pt x="2700" y="19008"/>
                    <a:pt x="3780" y="19008"/>
                    <a:pt x="4860" y="19008"/>
                  </a:cubicBezTo>
                  <a:cubicBezTo>
                    <a:pt x="4860" y="19008"/>
                    <a:pt x="4860" y="19008"/>
                    <a:pt x="4860" y="19008"/>
                  </a:cubicBezTo>
                  <a:cubicBezTo>
                    <a:pt x="8100" y="20736"/>
                    <a:pt x="12420" y="21600"/>
                    <a:pt x="16740" y="19872"/>
                  </a:cubicBezTo>
                  <a:cubicBezTo>
                    <a:pt x="18900" y="19440"/>
                    <a:pt x="19980" y="18144"/>
                    <a:pt x="17820" y="1728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3" name="Shape 194"/>
            <p:cNvSpPr/>
            <p:nvPr/>
          </p:nvSpPr>
          <p:spPr>
            <a:xfrm>
              <a:off x="30917" y="140996"/>
              <a:ext cx="201646" cy="7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18267" extrusionOk="0">
                  <a:moveTo>
                    <a:pt x="12424" y="4050"/>
                  </a:moveTo>
                  <a:cubicBezTo>
                    <a:pt x="10367" y="5400"/>
                    <a:pt x="8824" y="8100"/>
                    <a:pt x="6253" y="8100"/>
                  </a:cubicBezTo>
                  <a:cubicBezTo>
                    <a:pt x="3681" y="6750"/>
                    <a:pt x="2653" y="5400"/>
                    <a:pt x="1110" y="0"/>
                  </a:cubicBezTo>
                  <a:cubicBezTo>
                    <a:pt x="1110" y="0"/>
                    <a:pt x="1110" y="0"/>
                    <a:pt x="1110" y="0"/>
                  </a:cubicBezTo>
                  <a:cubicBezTo>
                    <a:pt x="-1976" y="6750"/>
                    <a:pt x="2138" y="14850"/>
                    <a:pt x="4195" y="17550"/>
                  </a:cubicBezTo>
                  <a:cubicBezTo>
                    <a:pt x="9338" y="21600"/>
                    <a:pt x="14481" y="6750"/>
                    <a:pt x="19110" y="16200"/>
                  </a:cubicBezTo>
                  <a:cubicBezTo>
                    <a:pt x="19110" y="16200"/>
                    <a:pt x="19624" y="16200"/>
                    <a:pt x="19624" y="14850"/>
                  </a:cubicBezTo>
                  <a:cubicBezTo>
                    <a:pt x="19110" y="5400"/>
                    <a:pt x="16024" y="2700"/>
                    <a:pt x="12424" y="405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4" name="Shape 195"/>
            <p:cNvSpPr/>
            <p:nvPr/>
          </p:nvSpPr>
          <p:spPr>
            <a:xfrm>
              <a:off x="860148" y="157607"/>
              <a:ext cx="232885" cy="158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8" h="20784" extrusionOk="0">
                  <a:moveTo>
                    <a:pt x="18909" y="577"/>
                  </a:moveTo>
                  <a:cubicBezTo>
                    <a:pt x="17071" y="5455"/>
                    <a:pt x="16152" y="6152"/>
                    <a:pt x="12935" y="6152"/>
                  </a:cubicBezTo>
                  <a:cubicBezTo>
                    <a:pt x="10637" y="6152"/>
                    <a:pt x="8799" y="5455"/>
                    <a:pt x="6501" y="4758"/>
                  </a:cubicBezTo>
                  <a:cubicBezTo>
                    <a:pt x="1905" y="4061"/>
                    <a:pt x="-1312" y="10332"/>
                    <a:pt x="526" y="15907"/>
                  </a:cubicBezTo>
                  <a:cubicBezTo>
                    <a:pt x="986" y="15907"/>
                    <a:pt x="2364" y="20784"/>
                    <a:pt x="2364" y="20784"/>
                  </a:cubicBezTo>
                  <a:cubicBezTo>
                    <a:pt x="2364" y="15210"/>
                    <a:pt x="2824" y="9636"/>
                    <a:pt x="5581" y="8939"/>
                  </a:cubicBezTo>
                  <a:cubicBezTo>
                    <a:pt x="7420" y="8939"/>
                    <a:pt x="9718" y="10332"/>
                    <a:pt x="12016" y="10332"/>
                  </a:cubicBezTo>
                  <a:cubicBezTo>
                    <a:pt x="15692" y="11029"/>
                    <a:pt x="20288" y="8939"/>
                    <a:pt x="20288" y="1971"/>
                  </a:cubicBezTo>
                  <a:cubicBezTo>
                    <a:pt x="20288" y="577"/>
                    <a:pt x="19369" y="-816"/>
                    <a:pt x="18909" y="57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5" name="Shape 196"/>
            <p:cNvSpPr/>
            <p:nvPr/>
          </p:nvSpPr>
          <p:spPr>
            <a:xfrm>
              <a:off x="270167" y="507936"/>
              <a:ext cx="708728" cy="344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0682" extrusionOk="0">
                  <a:moveTo>
                    <a:pt x="20012" y="2177"/>
                  </a:moveTo>
                  <a:cubicBezTo>
                    <a:pt x="20012" y="2177"/>
                    <a:pt x="20012" y="2177"/>
                    <a:pt x="20012" y="2177"/>
                  </a:cubicBezTo>
                  <a:cubicBezTo>
                    <a:pt x="20012" y="2177"/>
                    <a:pt x="20012" y="1859"/>
                    <a:pt x="20012" y="1859"/>
                  </a:cubicBezTo>
                  <a:cubicBezTo>
                    <a:pt x="20329" y="271"/>
                    <a:pt x="19853" y="-682"/>
                    <a:pt x="19535" y="588"/>
                  </a:cubicBezTo>
                  <a:cubicBezTo>
                    <a:pt x="18106" y="7894"/>
                    <a:pt x="14294" y="12659"/>
                    <a:pt x="10800" y="14565"/>
                  </a:cubicBezTo>
                  <a:cubicBezTo>
                    <a:pt x="9053" y="15200"/>
                    <a:pt x="6829" y="15518"/>
                    <a:pt x="5082" y="14883"/>
                  </a:cubicBezTo>
                  <a:cubicBezTo>
                    <a:pt x="3176" y="14565"/>
                    <a:pt x="1588" y="12659"/>
                    <a:pt x="0" y="11388"/>
                  </a:cubicBezTo>
                  <a:cubicBezTo>
                    <a:pt x="0" y="11388"/>
                    <a:pt x="0" y="11706"/>
                    <a:pt x="0" y="11706"/>
                  </a:cubicBezTo>
                  <a:cubicBezTo>
                    <a:pt x="953" y="14883"/>
                    <a:pt x="3018" y="16153"/>
                    <a:pt x="4765" y="16788"/>
                  </a:cubicBezTo>
                  <a:cubicBezTo>
                    <a:pt x="6829" y="18059"/>
                    <a:pt x="9212" y="18377"/>
                    <a:pt x="11276" y="17424"/>
                  </a:cubicBezTo>
                  <a:cubicBezTo>
                    <a:pt x="13659" y="16153"/>
                    <a:pt x="16041" y="13930"/>
                    <a:pt x="17629" y="10436"/>
                  </a:cubicBezTo>
                  <a:cubicBezTo>
                    <a:pt x="16518" y="13294"/>
                    <a:pt x="14929" y="15518"/>
                    <a:pt x="12865" y="17106"/>
                  </a:cubicBezTo>
                  <a:cubicBezTo>
                    <a:pt x="11276" y="18059"/>
                    <a:pt x="9688" y="18377"/>
                    <a:pt x="8100" y="18377"/>
                  </a:cubicBezTo>
                  <a:cubicBezTo>
                    <a:pt x="6512" y="18377"/>
                    <a:pt x="5082" y="17106"/>
                    <a:pt x="3494" y="17106"/>
                  </a:cubicBezTo>
                  <a:cubicBezTo>
                    <a:pt x="3335" y="17106"/>
                    <a:pt x="3176" y="17424"/>
                    <a:pt x="3335" y="17741"/>
                  </a:cubicBezTo>
                  <a:cubicBezTo>
                    <a:pt x="4606" y="19965"/>
                    <a:pt x="6512" y="20283"/>
                    <a:pt x="8100" y="20600"/>
                  </a:cubicBezTo>
                  <a:cubicBezTo>
                    <a:pt x="10006" y="20918"/>
                    <a:pt x="11753" y="20283"/>
                    <a:pt x="13500" y="19012"/>
                  </a:cubicBezTo>
                  <a:cubicBezTo>
                    <a:pt x="15088" y="18059"/>
                    <a:pt x="16676" y="16153"/>
                    <a:pt x="17947" y="13612"/>
                  </a:cubicBezTo>
                  <a:cubicBezTo>
                    <a:pt x="19694" y="10753"/>
                    <a:pt x="20488" y="6941"/>
                    <a:pt x="21282" y="2812"/>
                  </a:cubicBezTo>
                  <a:cubicBezTo>
                    <a:pt x="21600" y="1224"/>
                    <a:pt x="20329" y="588"/>
                    <a:pt x="20012" y="217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6" name="Shape 197"/>
            <p:cNvSpPr/>
            <p:nvPr/>
          </p:nvSpPr>
          <p:spPr>
            <a:xfrm>
              <a:off x="456466" y="815952"/>
              <a:ext cx="94296" cy="111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2" h="18968" extrusionOk="0">
                  <a:moveTo>
                    <a:pt x="13391" y="18680"/>
                  </a:moveTo>
                  <a:cubicBezTo>
                    <a:pt x="10446" y="18680"/>
                    <a:pt x="627" y="20480"/>
                    <a:pt x="627" y="15080"/>
                  </a:cubicBezTo>
                  <a:cubicBezTo>
                    <a:pt x="627" y="11480"/>
                    <a:pt x="-2318" y="680"/>
                    <a:pt x="4555" y="680"/>
                  </a:cubicBezTo>
                  <a:cubicBezTo>
                    <a:pt x="7500" y="-220"/>
                    <a:pt x="17318" y="-1120"/>
                    <a:pt x="17318" y="4280"/>
                  </a:cubicBezTo>
                  <a:cubicBezTo>
                    <a:pt x="17318" y="6980"/>
                    <a:pt x="19282" y="18680"/>
                    <a:pt x="13391" y="18680"/>
                  </a:cubicBezTo>
                  <a:close/>
                  <a:moveTo>
                    <a:pt x="4555" y="3380"/>
                  </a:moveTo>
                  <a:cubicBezTo>
                    <a:pt x="2591" y="3380"/>
                    <a:pt x="3573" y="13280"/>
                    <a:pt x="3573" y="15080"/>
                  </a:cubicBezTo>
                  <a:cubicBezTo>
                    <a:pt x="3573" y="15980"/>
                    <a:pt x="13391" y="15980"/>
                    <a:pt x="13391" y="15980"/>
                  </a:cubicBezTo>
                  <a:cubicBezTo>
                    <a:pt x="15355" y="15980"/>
                    <a:pt x="14373" y="5180"/>
                    <a:pt x="14373" y="4280"/>
                  </a:cubicBezTo>
                  <a:cubicBezTo>
                    <a:pt x="14373" y="2480"/>
                    <a:pt x="5536" y="3380"/>
                    <a:pt x="4555" y="3380"/>
                  </a:cubicBezTo>
                  <a:cubicBezTo>
                    <a:pt x="4555" y="3380"/>
                    <a:pt x="4555" y="3380"/>
                    <a:pt x="4555" y="3380"/>
                  </a:cubicBezTo>
                  <a:cubicBezTo>
                    <a:pt x="3573" y="3380"/>
                    <a:pt x="4555" y="3380"/>
                    <a:pt x="4555" y="3380"/>
                  </a:cubicBezTo>
                  <a:close/>
                </a:path>
              </a:pathLst>
            </a:custGeom>
            <a:solidFill>
              <a:srgbClr val="E691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7" name="Shape 198"/>
            <p:cNvSpPr/>
            <p:nvPr/>
          </p:nvSpPr>
          <p:spPr>
            <a:xfrm>
              <a:off x="473987" y="834079"/>
              <a:ext cx="60748" cy="7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8" h="20520" extrusionOk="0">
                  <a:moveTo>
                    <a:pt x="2077" y="360"/>
                  </a:moveTo>
                  <a:cubicBezTo>
                    <a:pt x="-1246" y="360"/>
                    <a:pt x="415" y="16200"/>
                    <a:pt x="415" y="19080"/>
                  </a:cubicBezTo>
                  <a:cubicBezTo>
                    <a:pt x="415" y="20520"/>
                    <a:pt x="17031" y="20520"/>
                    <a:pt x="17031" y="20520"/>
                  </a:cubicBezTo>
                  <a:cubicBezTo>
                    <a:pt x="20354" y="20520"/>
                    <a:pt x="18692" y="3240"/>
                    <a:pt x="18692" y="1800"/>
                  </a:cubicBezTo>
                  <a:cubicBezTo>
                    <a:pt x="18692" y="-1080"/>
                    <a:pt x="3739" y="360"/>
                    <a:pt x="2077" y="360"/>
                  </a:cubicBezTo>
                  <a:cubicBezTo>
                    <a:pt x="2077" y="360"/>
                    <a:pt x="2077" y="360"/>
                    <a:pt x="2077" y="360"/>
                  </a:cubicBezTo>
                  <a:cubicBezTo>
                    <a:pt x="415" y="360"/>
                    <a:pt x="2077" y="360"/>
                    <a:pt x="2077" y="360"/>
                  </a:cubicBezTo>
                  <a:close/>
                </a:path>
              </a:pathLst>
            </a:custGeom>
            <a:solidFill>
              <a:srgbClr val="FFE5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8" name="Shape 199"/>
            <p:cNvSpPr/>
            <p:nvPr/>
          </p:nvSpPr>
          <p:spPr>
            <a:xfrm>
              <a:off x="3" y="0"/>
              <a:ext cx="1158040" cy="13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490" extrusionOk="0">
                  <a:moveTo>
                    <a:pt x="21216" y="13704"/>
                  </a:moveTo>
                  <a:cubicBezTo>
                    <a:pt x="21411" y="12113"/>
                    <a:pt x="21313" y="10857"/>
                    <a:pt x="20632" y="9518"/>
                  </a:cubicBezTo>
                  <a:cubicBezTo>
                    <a:pt x="20438" y="9183"/>
                    <a:pt x="20535" y="9267"/>
                    <a:pt x="20730" y="8932"/>
                  </a:cubicBezTo>
                  <a:cubicBezTo>
                    <a:pt x="20827" y="8764"/>
                    <a:pt x="20827" y="8513"/>
                    <a:pt x="20924" y="8346"/>
                  </a:cubicBezTo>
                  <a:cubicBezTo>
                    <a:pt x="21021" y="7843"/>
                    <a:pt x="21119" y="7341"/>
                    <a:pt x="21119" y="6839"/>
                  </a:cubicBezTo>
                  <a:cubicBezTo>
                    <a:pt x="21119" y="6504"/>
                    <a:pt x="21119" y="6002"/>
                    <a:pt x="20730" y="5918"/>
                  </a:cubicBezTo>
                  <a:cubicBezTo>
                    <a:pt x="20146" y="5834"/>
                    <a:pt x="20048" y="6336"/>
                    <a:pt x="19951" y="6671"/>
                  </a:cubicBezTo>
                  <a:cubicBezTo>
                    <a:pt x="19757" y="7090"/>
                    <a:pt x="19562" y="7509"/>
                    <a:pt x="19075" y="7760"/>
                  </a:cubicBezTo>
                  <a:cubicBezTo>
                    <a:pt x="18881" y="7927"/>
                    <a:pt x="18686" y="8095"/>
                    <a:pt x="18492" y="8095"/>
                  </a:cubicBezTo>
                  <a:cubicBezTo>
                    <a:pt x="18394" y="8095"/>
                    <a:pt x="17713" y="8011"/>
                    <a:pt x="17713" y="8011"/>
                  </a:cubicBezTo>
                  <a:cubicBezTo>
                    <a:pt x="17616" y="7927"/>
                    <a:pt x="17713" y="7425"/>
                    <a:pt x="17616" y="7257"/>
                  </a:cubicBezTo>
                  <a:cubicBezTo>
                    <a:pt x="17616" y="7006"/>
                    <a:pt x="17519" y="6755"/>
                    <a:pt x="17519" y="6504"/>
                  </a:cubicBezTo>
                  <a:cubicBezTo>
                    <a:pt x="17324" y="6002"/>
                    <a:pt x="17130" y="5415"/>
                    <a:pt x="17032" y="4913"/>
                  </a:cubicBezTo>
                  <a:cubicBezTo>
                    <a:pt x="16935" y="4662"/>
                    <a:pt x="16643" y="4076"/>
                    <a:pt x="17032" y="3992"/>
                  </a:cubicBezTo>
                  <a:cubicBezTo>
                    <a:pt x="17227" y="3909"/>
                    <a:pt x="17421" y="4076"/>
                    <a:pt x="17519" y="4160"/>
                  </a:cubicBezTo>
                  <a:cubicBezTo>
                    <a:pt x="17811" y="4243"/>
                    <a:pt x="18103" y="4411"/>
                    <a:pt x="18394" y="4411"/>
                  </a:cubicBezTo>
                  <a:cubicBezTo>
                    <a:pt x="19367" y="4578"/>
                    <a:pt x="20438" y="4076"/>
                    <a:pt x="20632" y="3239"/>
                  </a:cubicBezTo>
                  <a:cubicBezTo>
                    <a:pt x="20924" y="2150"/>
                    <a:pt x="19659" y="1313"/>
                    <a:pt x="18589" y="978"/>
                  </a:cubicBezTo>
                  <a:cubicBezTo>
                    <a:pt x="17519" y="560"/>
                    <a:pt x="16157" y="560"/>
                    <a:pt x="15184" y="1146"/>
                  </a:cubicBezTo>
                  <a:cubicBezTo>
                    <a:pt x="15086" y="1229"/>
                    <a:pt x="14892" y="1313"/>
                    <a:pt x="14794" y="1397"/>
                  </a:cubicBezTo>
                  <a:cubicBezTo>
                    <a:pt x="14503" y="1481"/>
                    <a:pt x="14892" y="1481"/>
                    <a:pt x="14503" y="1397"/>
                  </a:cubicBezTo>
                  <a:cubicBezTo>
                    <a:pt x="14211" y="1313"/>
                    <a:pt x="14016" y="1062"/>
                    <a:pt x="13724" y="978"/>
                  </a:cubicBezTo>
                  <a:cubicBezTo>
                    <a:pt x="13335" y="727"/>
                    <a:pt x="12848" y="476"/>
                    <a:pt x="12362" y="392"/>
                  </a:cubicBezTo>
                  <a:cubicBezTo>
                    <a:pt x="11194" y="-26"/>
                    <a:pt x="9929" y="-110"/>
                    <a:pt x="8665" y="141"/>
                  </a:cubicBezTo>
                  <a:cubicBezTo>
                    <a:pt x="8178" y="225"/>
                    <a:pt x="7692" y="309"/>
                    <a:pt x="7205" y="476"/>
                  </a:cubicBezTo>
                  <a:cubicBezTo>
                    <a:pt x="7011" y="560"/>
                    <a:pt x="6719" y="811"/>
                    <a:pt x="6427" y="895"/>
                  </a:cubicBezTo>
                  <a:cubicBezTo>
                    <a:pt x="6135" y="978"/>
                    <a:pt x="6524" y="978"/>
                    <a:pt x="6135" y="811"/>
                  </a:cubicBezTo>
                  <a:cubicBezTo>
                    <a:pt x="5940" y="811"/>
                    <a:pt x="5746" y="643"/>
                    <a:pt x="5648" y="560"/>
                  </a:cubicBezTo>
                  <a:cubicBezTo>
                    <a:pt x="4578" y="-26"/>
                    <a:pt x="3313" y="-110"/>
                    <a:pt x="2146" y="225"/>
                  </a:cubicBezTo>
                  <a:cubicBezTo>
                    <a:pt x="1075" y="560"/>
                    <a:pt x="-92" y="1313"/>
                    <a:pt x="5" y="2402"/>
                  </a:cubicBezTo>
                  <a:cubicBezTo>
                    <a:pt x="5" y="3406"/>
                    <a:pt x="1173" y="3992"/>
                    <a:pt x="2243" y="3825"/>
                  </a:cubicBezTo>
                  <a:cubicBezTo>
                    <a:pt x="2535" y="3741"/>
                    <a:pt x="2827" y="3657"/>
                    <a:pt x="3021" y="3490"/>
                  </a:cubicBezTo>
                  <a:cubicBezTo>
                    <a:pt x="3216" y="3406"/>
                    <a:pt x="3313" y="3322"/>
                    <a:pt x="3411" y="3322"/>
                  </a:cubicBezTo>
                  <a:cubicBezTo>
                    <a:pt x="3897" y="3406"/>
                    <a:pt x="3703" y="3909"/>
                    <a:pt x="3508" y="4160"/>
                  </a:cubicBezTo>
                  <a:cubicBezTo>
                    <a:pt x="3021" y="4997"/>
                    <a:pt x="2535" y="5918"/>
                    <a:pt x="2438" y="6922"/>
                  </a:cubicBezTo>
                  <a:cubicBezTo>
                    <a:pt x="1854" y="9350"/>
                    <a:pt x="3897" y="11443"/>
                    <a:pt x="6329" y="12532"/>
                  </a:cubicBezTo>
                  <a:cubicBezTo>
                    <a:pt x="5551" y="13704"/>
                    <a:pt x="5551" y="15211"/>
                    <a:pt x="5648" y="16550"/>
                  </a:cubicBezTo>
                  <a:cubicBezTo>
                    <a:pt x="5746" y="16969"/>
                    <a:pt x="5843" y="17471"/>
                    <a:pt x="5843" y="17890"/>
                  </a:cubicBezTo>
                  <a:cubicBezTo>
                    <a:pt x="5940" y="18141"/>
                    <a:pt x="6038" y="18476"/>
                    <a:pt x="5940" y="18643"/>
                  </a:cubicBezTo>
                  <a:cubicBezTo>
                    <a:pt x="5843" y="18895"/>
                    <a:pt x="5648" y="18895"/>
                    <a:pt x="5454" y="19146"/>
                  </a:cubicBezTo>
                  <a:cubicBezTo>
                    <a:pt x="5065" y="19564"/>
                    <a:pt x="5162" y="20150"/>
                    <a:pt x="5648" y="20485"/>
                  </a:cubicBezTo>
                  <a:cubicBezTo>
                    <a:pt x="6135" y="20820"/>
                    <a:pt x="6913" y="20820"/>
                    <a:pt x="7497" y="20736"/>
                  </a:cubicBezTo>
                  <a:cubicBezTo>
                    <a:pt x="8859" y="20569"/>
                    <a:pt x="8470" y="19564"/>
                    <a:pt x="8567" y="18643"/>
                  </a:cubicBezTo>
                  <a:cubicBezTo>
                    <a:pt x="8665" y="18225"/>
                    <a:pt x="8665" y="16969"/>
                    <a:pt x="9248" y="16718"/>
                  </a:cubicBezTo>
                  <a:cubicBezTo>
                    <a:pt x="9638" y="16467"/>
                    <a:pt x="10221" y="16969"/>
                    <a:pt x="10416" y="17304"/>
                  </a:cubicBezTo>
                  <a:cubicBezTo>
                    <a:pt x="10805" y="17722"/>
                    <a:pt x="11000" y="18057"/>
                    <a:pt x="11000" y="18560"/>
                  </a:cubicBezTo>
                  <a:cubicBezTo>
                    <a:pt x="11097" y="19229"/>
                    <a:pt x="10903" y="19983"/>
                    <a:pt x="11000" y="20653"/>
                  </a:cubicBezTo>
                  <a:cubicBezTo>
                    <a:pt x="11000" y="21322"/>
                    <a:pt x="11681" y="21490"/>
                    <a:pt x="12362" y="21490"/>
                  </a:cubicBezTo>
                  <a:cubicBezTo>
                    <a:pt x="13335" y="21490"/>
                    <a:pt x="15184" y="20736"/>
                    <a:pt x="14016" y="19732"/>
                  </a:cubicBezTo>
                  <a:cubicBezTo>
                    <a:pt x="13821" y="19648"/>
                    <a:pt x="13627" y="19564"/>
                    <a:pt x="13530" y="19397"/>
                  </a:cubicBezTo>
                  <a:cubicBezTo>
                    <a:pt x="13432" y="19229"/>
                    <a:pt x="13530" y="18978"/>
                    <a:pt x="13530" y="18811"/>
                  </a:cubicBezTo>
                  <a:cubicBezTo>
                    <a:pt x="13530" y="18560"/>
                    <a:pt x="13432" y="17722"/>
                    <a:pt x="13724" y="17471"/>
                  </a:cubicBezTo>
                  <a:cubicBezTo>
                    <a:pt x="13821" y="17304"/>
                    <a:pt x="14405" y="17220"/>
                    <a:pt x="14600" y="17136"/>
                  </a:cubicBezTo>
                  <a:cubicBezTo>
                    <a:pt x="14989" y="16969"/>
                    <a:pt x="15378" y="16802"/>
                    <a:pt x="15865" y="16634"/>
                  </a:cubicBezTo>
                  <a:cubicBezTo>
                    <a:pt x="16643" y="16299"/>
                    <a:pt x="17324" y="15797"/>
                    <a:pt x="18005" y="15295"/>
                  </a:cubicBezTo>
                  <a:cubicBezTo>
                    <a:pt x="18005" y="16132"/>
                    <a:pt x="17908" y="16885"/>
                    <a:pt x="17908" y="17722"/>
                  </a:cubicBezTo>
                  <a:cubicBezTo>
                    <a:pt x="17908" y="18727"/>
                    <a:pt x="19854" y="18811"/>
                    <a:pt x="20632" y="18392"/>
                  </a:cubicBezTo>
                  <a:cubicBezTo>
                    <a:pt x="21021" y="18225"/>
                    <a:pt x="21313" y="17890"/>
                    <a:pt x="21216" y="17471"/>
                  </a:cubicBezTo>
                  <a:cubicBezTo>
                    <a:pt x="21216" y="17136"/>
                    <a:pt x="21021" y="16969"/>
                    <a:pt x="20827" y="16802"/>
                  </a:cubicBezTo>
                  <a:cubicBezTo>
                    <a:pt x="20730" y="16718"/>
                    <a:pt x="20632" y="16718"/>
                    <a:pt x="20535" y="16634"/>
                  </a:cubicBezTo>
                  <a:cubicBezTo>
                    <a:pt x="20340" y="16299"/>
                    <a:pt x="20730" y="15546"/>
                    <a:pt x="20827" y="15295"/>
                  </a:cubicBezTo>
                  <a:cubicBezTo>
                    <a:pt x="21021" y="14708"/>
                    <a:pt x="21216" y="14206"/>
                    <a:pt x="21216" y="13704"/>
                  </a:cubicBezTo>
                  <a:cubicBezTo>
                    <a:pt x="21508" y="11527"/>
                    <a:pt x="21216" y="14039"/>
                    <a:pt x="21216" y="13704"/>
                  </a:cubicBezTo>
                  <a:close/>
                  <a:moveTo>
                    <a:pt x="19951" y="8597"/>
                  </a:moveTo>
                  <a:cubicBezTo>
                    <a:pt x="19659" y="9015"/>
                    <a:pt x="19562" y="8764"/>
                    <a:pt x="19075" y="8597"/>
                  </a:cubicBezTo>
                  <a:cubicBezTo>
                    <a:pt x="19562" y="8346"/>
                    <a:pt x="19951" y="8011"/>
                    <a:pt x="20243" y="7676"/>
                  </a:cubicBezTo>
                  <a:cubicBezTo>
                    <a:pt x="20146" y="8011"/>
                    <a:pt x="20146" y="8262"/>
                    <a:pt x="19951" y="8597"/>
                  </a:cubicBezTo>
                  <a:close/>
                  <a:moveTo>
                    <a:pt x="3216" y="6588"/>
                  </a:moveTo>
                  <a:cubicBezTo>
                    <a:pt x="3508" y="5834"/>
                    <a:pt x="3994" y="5081"/>
                    <a:pt x="4286" y="4243"/>
                  </a:cubicBezTo>
                  <a:cubicBezTo>
                    <a:pt x="4578" y="3574"/>
                    <a:pt x="4384" y="2485"/>
                    <a:pt x="3313" y="2653"/>
                  </a:cubicBezTo>
                  <a:cubicBezTo>
                    <a:pt x="2438" y="2736"/>
                    <a:pt x="1854" y="3574"/>
                    <a:pt x="978" y="2820"/>
                  </a:cubicBezTo>
                  <a:cubicBezTo>
                    <a:pt x="103" y="1983"/>
                    <a:pt x="1562" y="1146"/>
                    <a:pt x="2340" y="895"/>
                  </a:cubicBezTo>
                  <a:cubicBezTo>
                    <a:pt x="3508" y="476"/>
                    <a:pt x="4773" y="727"/>
                    <a:pt x="5648" y="1481"/>
                  </a:cubicBezTo>
                  <a:cubicBezTo>
                    <a:pt x="5940" y="1648"/>
                    <a:pt x="6038" y="1815"/>
                    <a:pt x="6427" y="1732"/>
                  </a:cubicBezTo>
                  <a:cubicBezTo>
                    <a:pt x="6621" y="1648"/>
                    <a:pt x="6816" y="1481"/>
                    <a:pt x="7011" y="1397"/>
                  </a:cubicBezTo>
                  <a:cubicBezTo>
                    <a:pt x="7303" y="1229"/>
                    <a:pt x="7594" y="1062"/>
                    <a:pt x="7984" y="978"/>
                  </a:cubicBezTo>
                  <a:cubicBezTo>
                    <a:pt x="9151" y="560"/>
                    <a:pt x="10416" y="643"/>
                    <a:pt x="11681" y="895"/>
                  </a:cubicBezTo>
                  <a:cubicBezTo>
                    <a:pt x="12167" y="978"/>
                    <a:pt x="12751" y="1146"/>
                    <a:pt x="13238" y="1397"/>
                  </a:cubicBezTo>
                  <a:cubicBezTo>
                    <a:pt x="13530" y="1481"/>
                    <a:pt x="13724" y="1648"/>
                    <a:pt x="13919" y="1815"/>
                  </a:cubicBezTo>
                  <a:cubicBezTo>
                    <a:pt x="14113" y="1899"/>
                    <a:pt x="14405" y="2318"/>
                    <a:pt x="14600" y="2318"/>
                  </a:cubicBezTo>
                  <a:cubicBezTo>
                    <a:pt x="14892" y="2402"/>
                    <a:pt x="15086" y="2067"/>
                    <a:pt x="15281" y="1983"/>
                  </a:cubicBezTo>
                  <a:cubicBezTo>
                    <a:pt x="15670" y="1648"/>
                    <a:pt x="16059" y="1481"/>
                    <a:pt x="16643" y="1397"/>
                  </a:cubicBezTo>
                  <a:cubicBezTo>
                    <a:pt x="17713" y="1313"/>
                    <a:pt x="19075" y="1648"/>
                    <a:pt x="19659" y="2402"/>
                  </a:cubicBezTo>
                  <a:cubicBezTo>
                    <a:pt x="20243" y="3239"/>
                    <a:pt x="19367" y="3909"/>
                    <a:pt x="18492" y="3741"/>
                  </a:cubicBezTo>
                  <a:cubicBezTo>
                    <a:pt x="17713" y="3657"/>
                    <a:pt x="16643" y="2820"/>
                    <a:pt x="16157" y="3825"/>
                  </a:cubicBezTo>
                  <a:cubicBezTo>
                    <a:pt x="15962" y="4411"/>
                    <a:pt x="16254" y="5081"/>
                    <a:pt x="16448" y="5583"/>
                  </a:cubicBezTo>
                  <a:cubicBezTo>
                    <a:pt x="17130" y="7509"/>
                    <a:pt x="17227" y="9434"/>
                    <a:pt x="15378" y="10941"/>
                  </a:cubicBezTo>
                  <a:cubicBezTo>
                    <a:pt x="12167" y="13536"/>
                    <a:pt x="6232" y="13034"/>
                    <a:pt x="3800" y="9769"/>
                  </a:cubicBezTo>
                  <a:cubicBezTo>
                    <a:pt x="3021" y="8597"/>
                    <a:pt x="2924" y="7676"/>
                    <a:pt x="3216" y="6588"/>
                  </a:cubicBezTo>
                  <a:close/>
                  <a:moveTo>
                    <a:pt x="20438" y="13620"/>
                  </a:moveTo>
                  <a:cubicBezTo>
                    <a:pt x="20340" y="14625"/>
                    <a:pt x="19465" y="15964"/>
                    <a:pt x="19854" y="16885"/>
                  </a:cubicBezTo>
                  <a:cubicBezTo>
                    <a:pt x="19951" y="17136"/>
                    <a:pt x="20048" y="17136"/>
                    <a:pt x="20243" y="17304"/>
                  </a:cubicBezTo>
                  <a:cubicBezTo>
                    <a:pt x="20535" y="17555"/>
                    <a:pt x="20438" y="17806"/>
                    <a:pt x="19951" y="17890"/>
                  </a:cubicBezTo>
                  <a:cubicBezTo>
                    <a:pt x="19757" y="17974"/>
                    <a:pt x="19465" y="17974"/>
                    <a:pt x="19173" y="17890"/>
                  </a:cubicBezTo>
                  <a:cubicBezTo>
                    <a:pt x="18881" y="17890"/>
                    <a:pt x="18784" y="17890"/>
                    <a:pt x="18784" y="17639"/>
                  </a:cubicBezTo>
                  <a:cubicBezTo>
                    <a:pt x="18686" y="17304"/>
                    <a:pt x="18784" y="16885"/>
                    <a:pt x="18784" y="16550"/>
                  </a:cubicBezTo>
                  <a:cubicBezTo>
                    <a:pt x="18784" y="15964"/>
                    <a:pt x="18784" y="15462"/>
                    <a:pt x="18686" y="14960"/>
                  </a:cubicBezTo>
                  <a:cubicBezTo>
                    <a:pt x="18686" y="14374"/>
                    <a:pt x="18784" y="13620"/>
                    <a:pt x="18297" y="13202"/>
                  </a:cubicBezTo>
                  <a:cubicBezTo>
                    <a:pt x="18103" y="12950"/>
                    <a:pt x="17616" y="12783"/>
                    <a:pt x="17227" y="12950"/>
                  </a:cubicBezTo>
                  <a:cubicBezTo>
                    <a:pt x="16838" y="13202"/>
                    <a:pt x="17324" y="13285"/>
                    <a:pt x="17616" y="13369"/>
                  </a:cubicBezTo>
                  <a:cubicBezTo>
                    <a:pt x="18297" y="13453"/>
                    <a:pt x="18200" y="13955"/>
                    <a:pt x="17811" y="14457"/>
                  </a:cubicBezTo>
                  <a:cubicBezTo>
                    <a:pt x="17421" y="14960"/>
                    <a:pt x="16838" y="15378"/>
                    <a:pt x="16254" y="15713"/>
                  </a:cubicBezTo>
                  <a:cubicBezTo>
                    <a:pt x="15475" y="16215"/>
                    <a:pt x="14405" y="16718"/>
                    <a:pt x="13432" y="16802"/>
                  </a:cubicBezTo>
                  <a:cubicBezTo>
                    <a:pt x="13432" y="16299"/>
                    <a:pt x="13432" y="15713"/>
                    <a:pt x="13335" y="15295"/>
                  </a:cubicBezTo>
                  <a:cubicBezTo>
                    <a:pt x="13140" y="14708"/>
                    <a:pt x="12946" y="15043"/>
                    <a:pt x="12946" y="15462"/>
                  </a:cubicBezTo>
                  <a:cubicBezTo>
                    <a:pt x="12848" y="15964"/>
                    <a:pt x="12946" y="16467"/>
                    <a:pt x="12946" y="16969"/>
                  </a:cubicBezTo>
                  <a:cubicBezTo>
                    <a:pt x="12946" y="17555"/>
                    <a:pt x="12848" y="18225"/>
                    <a:pt x="12848" y="18811"/>
                  </a:cubicBezTo>
                  <a:cubicBezTo>
                    <a:pt x="12751" y="19397"/>
                    <a:pt x="12654" y="19648"/>
                    <a:pt x="13238" y="20067"/>
                  </a:cubicBezTo>
                  <a:cubicBezTo>
                    <a:pt x="13821" y="20485"/>
                    <a:pt x="13432" y="20820"/>
                    <a:pt x="12848" y="20820"/>
                  </a:cubicBezTo>
                  <a:cubicBezTo>
                    <a:pt x="12557" y="20820"/>
                    <a:pt x="12265" y="20820"/>
                    <a:pt x="12070" y="20736"/>
                  </a:cubicBezTo>
                  <a:cubicBezTo>
                    <a:pt x="11681" y="20653"/>
                    <a:pt x="11778" y="20569"/>
                    <a:pt x="11875" y="20150"/>
                  </a:cubicBezTo>
                  <a:cubicBezTo>
                    <a:pt x="11875" y="19481"/>
                    <a:pt x="11875" y="18727"/>
                    <a:pt x="11681" y="18057"/>
                  </a:cubicBezTo>
                  <a:cubicBezTo>
                    <a:pt x="11486" y="17220"/>
                    <a:pt x="11000" y="16467"/>
                    <a:pt x="10124" y="16132"/>
                  </a:cubicBezTo>
                  <a:cubicBezTo>
                    <a:pt x="9638" y="15964"/>
                    <a:pt x="8665" y="15797"/>
                    <a:pt x="8178" y="16048"/>
                  </a:cubicBezTo>
                  <a:cubicBezTo>
                    <a:pt x="7789" y="16299"/>
                    <a:pt x="8081" y="16467"/>
                    <a:pt x="8470" y="16383"/>
                  </a:cubicBezTo>
                  <a:cubicBezTo>
                    <a:pt x="8081" y="16969"/>
                    <a:pt x="7984" y="17890"/>
                    <a:pt x="7886" y="18560"/>
                  </a:cubicBezTo>
                  <a:cubicBezTo>
                    <a:pt x="7789" y="18727"/>
                    <a:pt x="7789" y="18978"/>
                    <a:pt x="7692" y="19229"/>
                  </a:cubicBezTo>
                  <a:cubicBezTo>
                    <a:pt x="7692" y="19313"/>
                    <a:pt x="7789" y="19899"/>
                    <a:pt x="7692" y="19983"/>
                  </a:cubicBezTo>
                  <a:cubicBezTo>
                    <a:pt x="7594" y="20150"/>
                    <a:pt x="7011" y="20150"/>
                    <a:pt x="6719" y="20150"/>
                  </a:cubicBezTo>
                  <a:cubicBezTo>
                    <a:pt x="6329" y="20067"/>
                    <a:pt x="5746" y="19899"/>
                    <a:pt x="6135" y="19481"/>
                  </a:cubicBezTo>
                  <a:cubicBezTo>
                    <a:pt x="6232" y="19397"/>
                    <a:pt x="6427" y="19397"/>
                    <a:pt x="6524" y="19229"/>
                  </a:cubicBezTo>
                  <a:cubicBezTo>
                    <a:pt x="6621" y="19062"/>
                    <a:pt x="6621" y="18811"/>
                    <a:pt x="6621" y="18643"/>
                  </a:cubicBezTo>
                  <a:cubicBezTo>
                    <a:pt x="6719" y="17639"/>
                    <a:pt x="6427" y="16634"/>
                    <a:pt x="6427" y="15629"/>
                  </a:cubicBezTo>
                  <a:cubicBezTo>
                    <a:pt x="6329" y="15043"/>
                    <a:pt x="6329" y="12532"/>
                    <a:pt x="7497" y="12615"/>
                  </a:cubicBezTo>
                  <a:cubicBezTo>
                    <a:pt x="7692" y="12615"/>
                    <a:pt x="7984" y="12783"/>
                    <a:pt x="8275" y="12783"/>
                  </a:cubicBezTo>
                  <a:cubicBezTo>
                    <a:pt x="8567" y="12867"/>
                    <a:pt x="8957" y="12950"/>
                    <a:pt x="9248" y="12950"/>
                  </a:cubicBezTo>
                  <a:cubicBezTo>
                    <a:pt x="10027" y="13034"/>
                    <a:pt x="10805" y="13034"/>
                    <a:pt x="11584" y="12950"/>
                  </a:cubicBezTo>
                  <a:cubicBezTo>
                    <a:pt x="12946" y="12699"/>
                    <a:pt x="14308" y="12197"/>
                    <a:pt x="15378" y="11443"/>
                  </a:cubicBezTo>
                  <a:cubicBezTo>
                    <a:pt x="15865" y="11108"/>
                    <a:pt x="16254" y="10774"/>
                    <a:pt x="16546" y="10355"/>
                  </a:cubicBezTo>
                  <a:cubicBezTo>
                    <a:pt x="16740" y="10188"/>
                    <a:pt x="16935" y="9936"/>
                    <a:pt x="17032" y="9685"/>
                  </a:cubicBezTo>
                  <a:cubicBezTo>
                    <a:pt x="17130" y="9518"/>
                    <a:pt x="17227" y="8764"/>
                    <a:pt x="17324" y="8681"/>
                  </a:cubicBezTo>
                  <a:cubicBezTo>
                    <a:pt x="17713" y="8429"/>
                    <a:pt x="18978" y="8932"/>
                    <a:pt x="19270" y="9099"/>
                  </a:cubicBezTo>
                  <a:cubicBezTo>
                    <a:pt x="19659" y="9434"/>
                    <a:pt x="19951" y="9769"/>
                    <a:pt x="20146" y="10188"/>
                  </a:cubicBezTo>
                  <a:cubicBezTo>
                    <a:pt x="20730" y="11276"/>
                    <a:pt x="20632" y="12532"/>
                    <a:pt x="20438" y="13620"/>
                  </a:cubicBezTo>
                  <a:cubicBezTo>
                    <a:pt x="20340" y="14625"/>
                    <a:pt x="20632" y="12448"/>
                    <a:pt x="20438" y="1362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9" name="Shape 200"/>
            <p:cNvSpPr/>
            <p:nvPr/>
          </p:nvSpPr>
          <p:spPr>
            <a:xfrm>
              <a:off x="439556" y="565371"/>
              <a:ext cx="151244" cy="6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600" extrusionOk="0">
                  <a:moveTo>
                    <a:pt x="14320" y="21600"/>
                  </a:moveTo>
                  <a:cubicBezTo>
                    <a:pt x="13600" y="21600"/>
                    <a:pt x="13600" y="21600"/>
                    <a:pt x="12880" y="21600"/>
                  </a:cubicBezTo>
                  <a:cubicBezTo>
                    <a:pt x="12160" y="21600"/>
                    <a:pt x="10720" y="19800"/>
                    <a:pt x="10000" y="18000"/>
                  </a:cubicBezTo>
                  <a:cubicBezTo>
                    <a:pt x="9280" y="19800"/>
                    <a:pt x="7840" y="19800"/>
                    <a:pt x="7120" y="21600"/>
                  </a:cubicBezTo>
                  <a:cubicBezTo>
                    <a:pt x="7120" y="21600"/>
                    <a:pt x="6400" y="21600"/>
                    <a:pt x="6400" y="21600"/>
                  </a:cubicBezTo>
                  <a:cubicBezTo>
                    <a:pt x="3520" y="21600"/>
                    <a:pt x="1360" y="18000"/>
                    <a:pt x="640" y="12600"/>
                  </a:cubicBezTo>
                  <a:cubicBezTo>
                    <a:pt x="640" y="10800"/>
                    <a:pt x="-800" y="5400"/>
                    <a:pt x="640" y="1800"/>
                  </a:cubicBezTo>
                  <a:cubicBezTo>
                    <a:pt x="640" y="0"/>
                    <a:pt x="1360" y="0"/>
                    <a:pt x="1360" y="0"/>
                  </a:cubicBezTo>
                  <a:cubicBezTo>
                    <a:pt x="2080" y="0"/>
                    <a:pt x="2800" y="1800"/>
                    <a:pt x="2800" y="1800"/>
                  </a:cubicBezTo>
                  <a:cubicBezTo>
                    <a:pt x="2800" y="1800"/>
                    <a:pt x="3520" y="3600"/>
                    <a:pt x="3520" y="5400"/>
                  </a:cubicBezTo>
                  <a:cubicBezTo>
                    <a:pt x="3520" y="7200"/>
                    <a:pt x="3520" y="9000"/>
                    <a:pt x="4240" y="10800"/>
                  </a:cubicBezTo>
                  <a:cubicBezTo>
                    <a:pt x="4960" y="12600"/>
                    <a:pt x="5680" y="12600"/>
                    <a:pt x="6400" y="12600"/>
                  </a:cubicBezTo>
                  <a:cubicBezTo>
                    <a:pt x="6400" y="12600"/>
                    <a:pt x="7120" y="12600"/>
                    <a:pt x="7840" y="12600"/>
                  </a:cubicBezTo>
                  <a:cubicBezTo>
                    <a:pt x="8560" y="10800"/>
                    <a:pt x="8560" y="10800"/>
                    <a:pt x="9280" y="9000"/>
                  </a:cubicBezTo>
                  <a:cubicBezTo>
                    <a:pt x="9280" y="9000"/>
                    <a:pt x="10000" y="7200"/>
                    <a:pt x="10000" y="7200"/>
                  </a:cubicBezTo>
                  <a:cubicBezTo>
                    <a:pt x="10720" y="7200"/>
                    <a:pt x="11440" y="9000"/>
                    <a:pt x="12160" y="10800"/>
                  </a:cubicBezTo>
                  <a:cubicBezTo>
                    <a:pt x="12880" y="12600"/>
                    <a:pt x="13600" y="14400"/>
                    <a:pt x="14320" y="14400"/>
                  </a:cubicBezTo>
                  <a:cubicBezTo>
                    <a:pt x="15760" y="14400"/>
                    <a:pt x="16480" y="12600"/>
                    <a:pt x="17200" y="9000"/>
                  </a:cubicBezTo>
                  <a:cubicBezTo>
                    <a:pt x="17200" y="9000"/>
                    <a:pt x="17200" y="9000"/>
                    <a:pt x="17200" y="9000"/>
                  </a:cubicBezTo>
                  <a:cubicBezTo>
                    <a:pt x="17920" y="5400"/>
                    <a:pt x="17920" y="1800"/>
                    <a:pt x="19360" y="1800"/>
                  </a:cubicBezTo>
                  <a:cubicBezTo>
                    <a:pt x="19360" y="1800"/>
                    <a:pt x="20080" y="3600"/>
                    <a:pt x="20080" y="3600"/>
                  </a:cubicBezTo>
                  <a:cubicBezTo>
                    <a:pt x="20800" y="5400"/>
                    <a:pt x="20800" y="9000"/>
                    <a:pt x="20080" y="12600"/>
                  </a:cubicBezTo>
                  <a:cubicBezTo>
                    <a:pt x="19360" y="18000"/>
                    <a:pt x="17200" y="21600"/>
                    <a:pt x="14320" y="21600"/>
                  </a:cubicBezTo>
                  <a:cubicBezTo>
                    <a:pt x="14320" y="21600"/>
                    <a:pt x="14320" y="21600"/>
                    <a:pt x="14320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0" name="Shape 201"/>
            <p:cNvSpPr/>
            <p:nvPr/>
          </p:nvSpPr>
          <p:spPr>
            <a:xfrm>
              <a:off x="296123" y="464144"/>
              <a:ext cx="94668" cy="101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9" extrusionOk="0">
                  <a:moveTo>
                    <a:pt x="12000" y="0"/>
                  </a:moveTo>
                  <a:cubicBezTo>
                    <a:pt x="10800" y="0"/>
                    <a:pt x="10800" y="0"/>
                    <a:pt x="9600" y="0"/>
                  </a:cubicBezTo>
                  <a:cubicBezTo>
                    <a:pt x="10800" y="1080"/>
                    <a:pt x="12000" y="2160"/>
                    <a:pt x="12000" y="3240"/>
                  </a:cubicBezTo>
                  <a:cubicBezTo>
                    <a:pt x="12000" y="5400"/>
                    <a:pt x="9600" y="7560"/>
                    <a:pt x="7200" y="7560"/>
                  </a:cubicBezTo>
                  <a:cubicBezTo>
                    <a:pt x="4800" y="7560"/>
                    <a:pt x="3600" y="5400"/>
                    <a:pt x="3600" y="3240"/>
                  </a:cubicBezTo>
                  <a:cubicBezTo>
                    <a:pt x="1200" y="5400"/>
                    <a:pt x="1200" y="7560"/>
                    <a:pt x="0" y="9720"/>
                  </a:cubicBezTo>
                  <a:cubicBezTo>
                    <a:pt x="0" y="16200"/>
                    <a:pt x="4800" y="20520"/>
                    <a:pt x="10800" y="20520"/>
                  </a:cubicBezTo>
                  <a:cubicBezTo>
                    <a:pt x="15600" y="21600"/>
                    <a:pt x="20400" y="16200"/>
                    <a:pt x="21600" y="10800"/>
                  </a:cubicBezTo>
                  <a:cubicBezTo>
                    <a:pt x="21600" y="4320"/>
                    <a:pt x="16800" y="0"/>
                    <a:pt x="12000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1" name="Shape 202"/>
            <p:cNvSpPr/>
            <p:nvPr/>
          </p:nvSpPr>
          <p:spPr>
            <a:xfrm>
              <a:off x="654311" y="496588"/>
              <a:ext cx="96786" cy="107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0729" extrusionOk="0">
                  <a:moveTo>
                    <a:pt x="12505" y="0"/>
                  </a:moveTo>
                  <a:cubicBezTo>
                    <a:pt x="10232" y="0"/>
                    <a:pt x="9095" y="0"/>
                    <a:pt x="7958" y="0"/>
                  </a:cubicBezTo>
                  <a:cubicBezTo>
                    <a:pt x="10232" y="1029"/>
                    <a:pt x="11368" y="2057"/>
                    <a:pt x="11368" y="4114"/>
                  </a:cubicBezTo>
                  <a:cubicBezTo>
                    <a:pt x="11368" y="6171"/>
                    <a:pt x="9095" y="7200"/>
                    <a:pt x="6821" y="7200"/>
                  </a:cubicBezTo>
                  <a:cubicBezTo>
                    <a:pt x="4547" y="7200"/>
                    <a:pt x="3410" y="6171"/>
                    <a:pt x="3410" y="4114"/>
                  </a:cubicBezTo>
                  <a:cubicBezTo>
                    <a:pt x="3410" y="4114"/>
                    <a:pt x="3410" y="4114"/>
                    <a:pt x="3410" y="4114"/>
                  </a:cubicBezTo>
                  <a:cubicBezTo>
                    <a:pt x="2274" y="5143"/>
                    <a:pt x="1137" y="7200"/>
                    <a:pt x="0" y="9257"/>
                  </a:cubicBezTo>
                  <a:cubicBezTo>
                    <a:pt x="0" y="15429"/>
                    <a:pt x="3410" y="20571"/>
                    <a:pt x="7958" y="20571"/>
                  </a:cubicBezTo>
                  <a:cubicBezTo>
                    <a:pt x="13642" y="21600"/>
                    <a:pt x="19326" y="17486"/>
                    <a:pt x="20463" y="11314"/>
                  </a:cubicBezTo>
                  <a:cubicBezTo>
                    <a:pt x="21600" y="5143"/>
                    <a:pt x="17052" y="0"/>
                    <a:pt x="12505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5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23575" y="971550"/>
            <a:ext cx="3215101" cy="372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SzPts val="2400"/>
              <a:defRPr sz="2400"/>
            </a:lvl1pPr>
            <a:lvl2pPr>
              <a:spcBef>
                <a:spcPts val="0"/>
              </a:spcBef>
              <a:buSzPts val="2400"/>
              <a:defRPr sz="2400"/>
            </a:lvl2pPr>
            <a:lvl3pPr>
              <a:spcBef>
                <a:spcPts val="0"/>
              </a:spcBef>
              <a:buSzPts val="2400"/>
              <a:defRPr sz="2400"/>
            </a:lvl3pPr>
            <a:lvl4pPr>
              <a:spcBef>
                <a:spcPts val="0"/>
              </a:spcBef>
              <a:buSzPts val="2400"/>
              <a:defRPr sz="2400"/>
            </a:lvl4pPr>
            <a:lvl5pPr>
              <a:spcBef>
                <a:spcPts val="0"/>
              </a:spcBef>
              <a:buSzPts val="2400"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5" name="Shape 205"/>
          <p:cNvSpPr txBox="1">
            <a:spLocks noGrp="1"/>
          </p:cNvSpPr>
          <p:nvPr>
            <p:ph type="body" sz="half" idx="13"/>
          </p:nvPr>
        </p:nvSpPr>
        <p:spPr>
          <a:xfrm>
            <a:off x="3932357" y="971549"/>
            <a:ext cx="3215102" cy="37257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Pts val="2400"/>
              <a:defRPr sz="2400"/>
            </a:pP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07"/>
          <p:cNvSpPr/>
          <p:nvPr/>
        </p:nvSpPr>
        <p:spPr>
          <a:xfrm>
            <a:off x="-75" y="4557900"/>
            <a:ext cx="9144001" cy="585601"/>
          </a:xfrm>
          <a:prstGeom prst="rect">
            <a:avLst/>
          </a:prstGeom>
          <a:solidFill>
            <a:srgbClr val="B6D7A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4" name="Shape 208"/>
          <p:cNvSpPr/>
          <p:nvPr/>
        </p:nvSpPr>
        <p:spPr>
          <a:xfrm>
            <a:off x="428432" y="888181"/>
            <a:ext cx="7165226" cy="399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861" y="21600"/>
                </a:lnTo>
                <a:lnTo>
                  <a:pt x="20861" y="18949"/>
                </a:lnTo>
                <a:lnTo>
                  <a:pt x="21600" y="17817"/>
                </a:lnTo>
                <a:lnTo>
                  <a:pt x="20861" y="17817"/>
                </a:lnTo>
                <a:lnTo>
                  <a:pt x="20861" y="35"/>
                </a:lnTo>
                <a:close/>
              </a:path>
            </a:pathLst>
          </a:custGeom>
          <a:solidFill>
            <a:srgbClr val="0D0138">
              <a:alpha val="1654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5" name="Shape 209"/>
          <p:cNvSpPr/>
          <p:nvPr/>
        </p:nvSpPr>
        <p:spPr>
          <a:xfrm>
            <a:off x="388374" y="852949"/>
            <a:ext cx="7165226" cy="399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861" y="21600"/>
                </a:lnTo>
                <a:lnTo>
                  <a:pt x="20861" y="18949"/>
                </a:lnTo>
                <a:lnTo>
                  <a:pt x="21600" y="17817"/>
                </a:lnTo>
                <a:lnTo>
                  <a:pt x="20861" y="17817"/>
                </a:lnTo>
                <a:lnTo>
                  <a:pt x="20861" y="3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6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35675" y="971550"/>
            <a:ext cx="2133001" cy="372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SzPts val="1800"/>
              <a:defRPr sz="1800"/>
            </a:lvl1pPr>
            <a:lvl2pPr>
              <a:spcBef>
                <a:spcPts val="0"/>
              </a:spcBef>
              <a:buSzPts val="1800"/>
              <a:defRPr sz="1800"/>
            </a:lvl2pPr>
            <a:lvl3pPr>
              <a:spcBef>
                <a:spcPts val="0"/>
              </a:spcBef>
              <a:buSzPts val="1800"/>
              <a:defRPr sz="1800"/>
            </a:lvl3pPr>
            <a:lvl4pPr>
              <a:spcBef>
                <a:spcPts val="0"/>
              </a:spcBef>
              <a:buSzPts val="1800"/>
              <a:defRPr sz="1800"/>
            </a:lvl4pPr>
            <a:lvl5pPr>
              <a:spcBef>
                <a:spcPts val="0"/>
              </a:spcBef>
              <a:buSzPts val="1800"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8" name="Shape 212"/>
          <p:cNvSpPr txBox="1">
            <a:spLocks noGrp="1"/>
          </p:cNvSpPr>
          <p:nvPr>
            <p:ph type="body" sz="quarter" idx="13"/>
          </p:nvPr>
        </p:nvSpPr>
        <p:spPr>
          <a:xfrm>
            <a:off x="2778055" y="971549"/>
            <a:ext cx="2133001" cy="37257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Pts val="1800"/>
              <a:defRPr sz="1800"/>
            </a:pPr>
            <a:endParaRPr/>
          </a:p>
        </p:txBody>
      </p:sp>
      <p:sp>
        <p:nvSpPr>
          <p:cNvPr id="269" name="Shape 213"/>
          <p:cNvSpPr txBox="1">
            <a:spLocks noGrp="1"/>
          </p:cNvSpPr>
          <p:nvPr>
            <p:ph type="body" sz="quarter" idx="14"/>
          </p:nvPr>
        </p:nvSpPr>
        <p:spPr>
          <a:xfrm>
            <a:off x="5020435" y="971549"/>
            <a:ext cx="2133001" cy="37257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Pts val="1800"/>
              <a:defRPr sz="1800"/>
            </a:pPr>
            <a:endParaRPr/>
          </a:p>
        </p:txBody>
      </p:sp>
      <p:grpSp>
        <p:nvGrpSpPr>
          <p:cNvPr id="298" name="Shape 214"/>
          <p:cNvGrpSpPr/>
          <p:nvPr/>
        </p:nvGrpSpPr>
        <p:grpSpPr>
          <a:xfrm>
            <a:off x="7658730" y="3553430"/>
            <a:ext cx="1161509" cy="1355261"/>
            <a:chOff x="0" y="0"/>
            <a:chExt cx="1161507" cy="1355260"/>
          </a:xfrm>
        </p:grpSpPr>
        <p:sp>
          <p:nvSpPr>
            <p:cNvPr id="270" name="Shape 215"/>
            <p:cNvSpPr/>
            <p:nvPr/>
          </p:nvSpPr>
          <p:spPr>
            <a:xfrm>
              <a:off x="0" y="0"/>
              <a:ext cx="1161508" cy="134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423" extrusionOk="0">
                  <a:moveTo>
                    <a:pt x="20632" y="2057"/>
                  </a:moveTo>
                  <a:cubicBezTo>
                    <a:pt x="20726" y="2140"/>
                    <a:pt x="20726" y="2140"/>
                    <a:pt x="20632" y="2057"/>
                  </a:cubicBezTo>
                  <a:cubicBezTo>
                    <a:pt x="20445" y="1892"/>
                    <a:pt x="20539" y="1975"/>
                    <a:pt x="20632" y="2057"/>
                  </a:cubicBezTo>
                  <a:cubicBezTo>
                    <a:pt x="19978" y="1478"/>
                    <a:pt x="18856" y="1478"/>
                    <a:pt x="18014" y="1892"/>
                  </a:cubicBezTo>
                  <a:cubicBezTo>
                    <a:pt x="17173" y="2223"/>
                    <a:pt x="16799" y="2968"/>
                    <a:pt x="16799" y="3795"/>
                  </a:cubicBezTo>
                  <a:cubicBezTo>
                    <a:pt x="16799" y="4457"/>
                    <a:pt x="16986" y="5120"/>
                    <a:pt x="17266" y="5782"/>
                  </a:cubicBezTo>
                  <a:cubicBezTo>
                    <a:pt x="17453" y="6278"/>
                    <a:pt x="18108" y="7106"/>
                    <a:pt x="17921" y="7685"/>
                  </a:cubicBezTo>
                  <a:cubicBezTo>
                    <a:pt x="17734" y="8430"/>
                    <a:pt x="16238" y="8347"/>
                    <a:pt x="15677" y="8181"/>
                  </a:cubicBezTo>
                  <a:cubicBezTo>
                    <a:pt x="15303" y="8099"/>
                    <a:pt x="15396" y="8181"/>
                    <a:pt x="15396" y="7850"/>
                  </a:cubicBezTo>
                  <a:cubicBezTo>
                    <a:pt x="15303" y="7602"/>
                    <a:pt x="15303" y="7354"/>
                    <a:pt x="15209" y="7106"/>
                  </a:cubicBezTo>
                  <a:cubicBezTo>
                    <a:pt x="15116" y="6692"/>
                    <a:pt x="14835" y="6113"/>
                    <a:pt x="15022" y="5782"/>
                  </a:cubicBezTo>
                  <a:cubicBezTo>
                    <a:pt x="15116" y="5451"/>
                    <a:pt x="15583" y="5037"/>
                    <a:pt x="15770" y="4788"/>
                  </a:cubicBezTo>
                  <a:cubicBezTo>
                    <a:pt x="15957" y="4292"/>
                    <a:pt x="16238" y="3878"/>
                    <a:pt x="16331" y="3382"/>
                  </a:cubicBezTo>
                  <a:cubicBezTo>
                    <a:pt x="16518" y="2802"/>
                    <a:pt x="16986" y="1478"/>
                    <a:pt x="16238" y="1064"/>
                  </a:cubicBezTo>
                  <a:cubicBezTo>
                    <a:pt x="15583" y="733"/>
                    <a:pt x="14181" y="899"/>
                    <a:pt x="13339" y="981"/>
                  </a:cubicBezTo>
                  <a:cubicBezTo>
                    <a:pt x="12871" y="981"/>
                    <a:pt x="12310" y="1230"/>
                    <a:pt x="11843" y="1230"/>
                  </a:cubicBezTo>
                  <a:cubicBezTo>
                    <a:pt x="11375" y="1147"/>
                    <a:pt x="11095" y="899"/>
                    <a:pt x="10721" y="733"/>
                  </a:cubicBezTo>
                  <a:cubicBezTo>
                    <a:pt x="9692" y="402"/>
                    <a:pt x="8664" y="237"/>
                    <a:pt x="7542" y="237"/>
                  </a:cubicBezTo>
                  <a:cubicBezTo>
                    <a:pt x="7074" y="237"/>
                    <a:pt x="6513" y="319"/>
                    <a:pt x="6045" y="485"/>
                  </a:cubicBezTo>
                  <a:cubicBezTo>
                    <a:pt x="5484" y="568"/>
                    <a:pt x="5297" y="733"/>
                    <a:pt x="4830" y="568"/>
                  </a:cubicBezTo>
                  <a:cubicBezTo>
                    <a:pt x="3801" y="237"/>
                    <a:pt x="2773" y="71"/>
                    <a:pt x="1744" y="71"/>
                  </a:cubicBezTo>
                  <a:cubicBezTo>
                    <a:pt x="996" y="-12"/>
                    <a:pt x="154" y="-177"/>
                    <a:pt x="61" y="650"/>
                  </a:cubicBezTo>
                  <a:cubicBezTo>
                    <a:pt x="-126" y="1561"/>
                    <a:pt x="154" y="2637"/>
                    <a:pt x="435" y="3464"/>
                  </a:cubicBezTo>
                  <a:cubicBezTo>
                    <a:pt x="622" y="3878"/>
                    <a:pt x="809" y="4292"/>
                    <a:pt x="1090" y="4623"/>
                  </a:cubicBezTo>
                  <a:cubicBezTo>
                    <a:pt x="1183" y="4788"/>
                    <a:pt x="1370" y="4954"/>
                    <a:pt x="1370" y="5120"/>
                  </a:cubicBezTo>
                  <a:cubicBezTo>
                    <a:pt x="1277" y="5368"/>
                    <a:pt x="1090" y="5616"/>
                    <a:pt x="1090" y="5782"/>
                  </a:cubicBezTo>
                  <a:cubicBezTo>
                    <a:pt x="622" y="6692"/>
                    <a:pt x="435" y="7685"/>
                    <a:pt x="622" y="8678"/>
                  </a:cubicBezTo>
                  <a:cubicBezTo>
                    <a:pt x="996" y="10416"/>
                    <a:pt x="2586" y="11823"/>
                    <a:pt x="4362" y="12651"/>
                  </a:cubicBezTo>
                  <a:cubicBezTo>
                    <a:pt x="3801" y="13561"/>
                    <a:pt x="3708" y="14719"/>
                    <a:pt x="3708" y="15795"/>
                  </a:cubicBezTo>
                  <a:cubicBezTo>
                    <a:pt x="3801" y="16788"/>
                    <a:pt x="3801" y="17782"/>
                    <a:pt x="4082" y="18775"/>
                  </a:cubicBezTo>
                  <a:cubicBezTo>
                    <a:pt x="4175" y="19437"/>
                    <a:pt x="4643" y="20926"/>
                    <a:pt x="5671" y="20761"/>
                  </a:cubicBezTo>
                  <a:cubicBezTo>
                    <a:pt x="6700" y="20595"/>
                    <a:pt x="6419" y="19106"/>
                    <a:pt x="6513" y="18444"/>
                  </a:cubicBezTo>
                  <a:cubicBezTo>
                    <a:pt x="6513" y="17947"/>
                    <a:pt x="6700" y="17533"/>
                    <a:pt x="6980" y="17119"/>
                  </a:cubicBezTo>
                  <a:cubicBezTo>
                    <a:pt x="7167" y="16706"/>
                    <a:pt x="7261" y="16623"/>
                    <a:pt x="7729" y="16871"/>
                  </a:cubicBezTo>
                  <a:cubicBezTo>
                    <a:pt x="8664" y="17202"/>
                    <a:pt x="8944" y="18195"/>
                    <a:pt x="8944" y="18940"/>
                  </a:cubicBezTo>
                  <a:cubicBezTo>
                    <a:pt x="8944" y="19519"/>
                    <a:pt x="8664" y="21423"/>
                    <a:pt x="9786" y="21423"/>
                  </a:cubicBezTo>
                  <a:cubicBezTo>
                    <a:pt x="10721" y="21423"/>
                    <a:pt x="11095" y="20016"/>
                    <a:pt x="11282" y="19437"/>
                  </a:cubicBezTo>
                  <a:cubicBezTo>
                    <a:pt x="11375" y="19023"/>
                    <a:pt x="11375" y="18609"/>
                    <a:pt x="11375" y="18195"/>
                  </a:cubicBezTo>
                  <a:cubicBezTo>
                    <a:pt x="11469" y="17947"/>
                    <a:pt x="11469" y="17699"/>
                    <a:pt x="11469" y="17533"/>
                  </a:cubicBezTo>
                  <a:cubicBezTo>
                    <a:pt x="11469" y="17533"/>
                    <a:pt x="11469" y="17285"/>
                    <a:pt x="11562" y="17202"/>
                  </a:cubicBezTo>
                  <a:cubicBezTo>
                    <a:pt x="11562" y="17202"/>
                    <a:pt x="12123" y="17119"/>
                    <a:pt x="12217" y="17119"/>
                  </a:cubicBezTo>
                  <a:cubicBezTo>
                    <a:pt x="13526" y="16871"/>
                    <a:pt x="14742" y="16292"/>
                    <a:pt x="15583" y="15381"/>
                  </a:cubicBezTo>
                  <a:cubicBezTo>
                    <a:pt x="15677" y="16209"/>
                    <a:pt x="15677" y="17037"/>
                    <a:pt x="15864" y="17864"/>
                  </a:cubicBezTo>
                  <a:cubicBezTo>
                    <a:pt x="16144" y="18526"/>
                    <a:pt x="16799" y="18857"/>
                    <a:pt x="17360" y="18195"/>
                  </a:cubicBezTo>
                  <a:cubicBezTo>
                    <a:pt x="17921" y="17699"/>
                    <a:pt x="18108" y="16623"/>
                    <a:pt x="18295" y="15961"/>
                  </a:cubicBezTo>
                  <a:cubicBezTo>
                    <a:pt x="18575" y="15050"/>
                    <a:pt x="18762" y="14140"/>
                    <a:pt x="18762" y="13230"/>
                  </a:cubicBezTo>
                  <a:cubicBezTo>
                    <a:pt x="18856" y="12733"/>
                    <a:pt x="18856" y="12319"/>
                    <a:pt x="18762" y="11823"/>
                  </a:cubicBezTo>
                  <a:cubicBezTo>
                    <a:pt x="18762" y="11575"/>
                    <a:pt x="18482" y="10913"/>
                    <a:pt x="18575" y="10747"/>
                  </a:cubicBezTo>
                  <a:cubicBezTo>
                    <a:pt x="18669" y="10582"/>
                    <a:pt x="19136" y="10416"/>
                    <a:pt x="19230" y="10251"/>
                  </a:cubicBezTo>
                  <a:cubicBezTo>
                    <a:pt x="19604" y="10085"/>
                    <a:pt x="19884" y="9754"/>
                    <a:pt x="20165" y="9506"/>
                  </a:cubicBezTo>
                  <a:cubicBezTo>
                    <a:pt x="21474" y="7933"/>
                    <a:pt x="20071" y="6361"/>
                    <a:pt x="19323" y="4954"/>
                  </a:cubicBezTo>
                  <a:cubicBezTo>
                    <a:pt x="19136" y="4623"/>
                    <a:pt x="18762" y="4044"/>
                    <a:pt x="18856" y="3713"/>
                  </a:cubicBezTo>
                  <a:cubicBezTo>
                    <a:pt x="18949" y="3299"/>
                    <a:pt x="19323" y="3547"/>
                    <a:pt x="19697" y="3630"/>
                  </a:cubicBezTo>
                  <a:cubicBezTo>
                    <a:pt x="20165" y="3713"/>
                    <a:pt x="20726" y="3713"/>
                    <a:pt x="20913" y="3299"/>
                  </a:cubicBezTo>
                  <a:cubicBezTo>
                    <a:pt x="21100" y="2885"/>
                    <a:pt x="21007" y="2306"/>
                    <a:pt x="20632" y="2057"/>
                  </a:cubicBezTo>
                  <a:close/>
                </a:path>
              </a:pathLst>
            </a:custGeom>
            <a:solidFill>
              <a:srgbClr val="F4D7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1" name="Shape 216"/>
            <p:cNvSpPr/>
            <p:nvPr/>
          </p:nvSpPr>
          <p:spPr>
            <a:xfrm>
              <a:off x="256297" y="1078485"/>
              <a:ext cx="724397" cy="27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19835" extrusionOk="0">
                  <a:moveTo>
                    <a:pt x="20221" y="1910"/>
                  </a:moveTo>
                  <a:cubicBezTo>
                    <a:pt x="20221" y="2282"/>
                    <a:pt x="20221" y="2655"/>
                    <a:pt x="20068" y="3027"/>
                  </a:cubicBezTo>
                  <a:cubicBezTo>
                    <a:pt x="20068" y="3399"/>
                    <a:pt x="19915" y="3772"/>
                    <a:pt x="19762" y="3772"/>
                  </a:cubicBezTo>
                  <a:cubicBezTo>
                    <a:pt x="19762" y="3772"/>
                    <a:pt x="19608" y="3772"/>
                    <a:pt x="19608" y="3399"/>
                  </a:cubicBezTo>
                  <a:cubicBezTo>
                    <a:pt x="19608" y="3399"/>
                    <a:pt x="19608" y="3399"/>
                    <a:pt x="19608" y="3399"/>
                  </a:cubicBezTo>
                  <a:cubicBezTo>
                    <a:pt x="19455" y="2655"/>
                    <a:pt x="19455" y="2282"/>
                    <a:pt x="19455" y="1910"/>
                  </a:cubicBezTo>
                  <a:cubicBezTo>
                    <a:pt x="17770" y="2655"/>
                    <a:pt x="15472" y="3772"/>
                    <a:pt x="14247" y="1910"/>
                  </a:cubicBezTo>
                  <a:cubicBezTo>
                    <a:pt x="12868" y="48"/>
                    <a:pt x="11642" y="-697"/>
                    <a:pt x="10264" y="792"/>
                  </a:cubicBezTo>
                  <a:cubicBezTo>
                    <a:pt x="10264" y="4889"/>
                    <a:pt x="9957" y="11965"/>
                    <a:pt x="9345" y="14572"/>
                  </a:cubicBezTo>
                  <a:cubicBezTo>
                    <a:pt x="9191" y="15689"/>
                    <a:pt x="8885" y="16062"/>
                    <a:pt x="8579" y="16062"/>
                  </a:cubicBezTo>
                  <a:cubicBezTo>
                    <a:pt x="8579" y="16062"/>
                    <a:pt x="8425" y="16062"/>
                    <a:pt x="8425" y="16062"/>
                  </a:cubicBezTo>
                  <a:cubicBezTo>
                    <a:pt x="8425" y="16062"/>
                    <a:pt x="8272" y="16062"/>
                    <a:pt x="8272" y="16062"/>
                  </a:cubicBezTo>
                  <a:cubicBezTo>
                    <a:pt x="7966" y="15689"/>
                    <a:pt x="7966" y="14199"/>
                    <a:pt x="7966" y="11593"/>
                  </a:cubicBezTo>
                  <a:cubicBezTo>
                    <a:pt x="7966" y="9358"/>
                    <a:pt x="7966" y="6751"/>
                    <a:pt x="7813" y="4517"/>
                  </a:cubicBezTo>
                  <a:cubicBezTo>
                    <a:pt x="6281" y="7496"/>
                    <a:pt x="3677" y="7868"/>
                    <a:pt x="1991" y="9731"/>
                  </a:cubicBezTo>
                  <a:cubicBezTo>
                    <a:pt x="1991" y="10848"/>
                    <a:pt x="1991" y="11965"/>
                    <a:pt x="1838" y="12710"/>
                  </a:cubicBezTo>
                  <a:cubicBezTo>
                    <a:pt x="1685" y="13455"/>
                    <a:pt x="1532" y="13827"/>
                    <a:pt x="1532" y="13827"/>
                  </a:cubicBezTo>
                  <a:cubicBezTo>
                    <a:pt x="1532" y="13827"/>
                    <a:pt x="1379" y="13827"/>
                    <a:pt x="1379" y="13827"/>
                  </a:cubicBezTo>
                  <a:cubicBezTo>
                    <a:pt x="1379" y="13827"/>
                    <a:pt x="1379" y="13455"/>
                    <a:pt x="1379" y="13455"/>
                  </a:cubicBezTo>
                  <a:cubicBezTo>
                    <a:pt x="1072" y="13082"/>
                    <a:pt x="766" y="12337"/>
                    <a:pt x="613" y="11593"/>
                  </a:cubicBezTo>
                  <a:cubicBezTo>
                    <a:pt x="306" y="12337"/>
                    <a:pt x="0" y="13082"/>
                    <a:pt x="0" y="14572"/>
                  </a:cubicBezTo>
                  <a:cubicBezTo>
                    <a:pt x="0" y="14572"/>
                    <a:pt x="306" y="17924"/>
                    <a:pt x="2451" y="16434"/>
                  </a:cubicBezTo>
                  <a:cubicBezTo>
                    <a:pt x="4596" y="15317"/>
                    <a:pt x="4442" y="16434"/>
                    <a:pt x="5821" y="18296"/>
                  </a:cubicBezTo>
                  <a:cubicBezTo>
                    <a:pt x="7200" y="20158"/>
                    <a:pt x="9191" y="20903"/>
                    <a:pt x="9957" y="17179"/>
                  </a:cubicBezTo>
                  <a:cubicBezTo>
                    <a:pt x="10723" y="13827"/>
                    <a:pt x="15013" y="8986"/>
                    <a:pt x="17464" y="7496"/>
                  </a:cubicBezTo>
                  <a:cubicBezTo>
                    <a:pt x="19762" y="6379"/>
                    <a:pt x="21140" y="8241"/>
                    <a:pt x="21447" y="3772"/>
                  </a:cubicBezTo>
                  <a:cubicBezTo>
                    <a:pt x="21600" y="2282"/>
                    <a:pt x="20987" y="1910"/>
                    <a:pt x="20221" y="191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2" name="Shape 217"/>
            <p:cNvSpPr/>
            <p:nvPr/>
          </p:nvSpPr>
          <p:spPr>
            <a:xfrm>
              <a:off x="974676" y="132324"/>
              <a:ext cx="156577" cy="83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5" h="16529" extrusionOk="0">
                  <a:moveTo>
                    <a:pt x="17845" y="5503"/>
                  </a:moveTo>
                  <a:cubicBezTo>
                    <a:pt x="17845" y="4474"/>
                    <a:pt x="17845" y="4474"/>
                    <a:pt x="17845" y="4474"/>
                  </a:cubicBezTo>
                  <a:cubicBezTo>
                    <a:pt x="17845" y="4474"/>
                    <a:pt x="17845" y="4474"/>
                    <a:pt x="17845" y="3446"/>
                  </a:cubicBezTo>
                  <a:cubicBezTo>
                    <a:pt x="17845" y="3446"/>
                    <a:pt x="15939" y="1389"/>
                    <a:pt x="17210" y="2417"/>
                  </a:cubicBezTo>
                  <a:cubicBezTo>
                    <a:pt x="16574" y="2417"/>
                    <a:pt x="15939" y="1389"/>
                    <a:pt x="15304" y="1389"/>
                  </a:cubicBezTo>
                  <a:cubicBezTo>
                    <a:pt x="10221" y="-1697"/>
                    <a:pt x="4504" y="360"/>
                    <a:pt x="692" y="7560"/>
                  </a:cubicBezTo>
                  <a:cubicBezTo>
                    <a:pt x="-1849" y="12703"/>
                    <a:pt x="3233" y="19903"/>
                    <a:pt x="5774" y="14760"/>
                  </a:cubicBezTo>
                  <a:cubicBezTo>
                    <a:pt x="7680" y="11674"/>
                    <a:pt x="10221" y="10646"/>
                    <a:pt x="12127" y="11674"/>
                  </a:cubicBezTo>
                  <a:cubicBezTo>
                    <a:pt x="12763" y="11674"/>
                    <a:pt x="12763" y="11674"/>
                    <a:pt x="12763" y="11674"/>
                  </a:cubicBezTo>
                  <a:cubicBezTo>
                    <a:pt x="14033" y="13732"/>
                    <a:pt x="15939" y="14760"/>
                    <a:pt x="17845" y="12703"/>
                  </a:cubicBezTo>
                  <a:cubicBezTo>
                    <a:pt x="19751" y="11674"/>
                    <a:pt x="19751" y="7560"/>
                    <a:pt x="17845" y="550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3" name="Shape 218"/>
            <p:cNvSpPr/>
            <p:nvPr/>
          </p:nvSpPr>
          <p:spPr>
            <a:xfrm>
              <a:off x="620473" y="89413"/>
              <a:ext cx="268439" cy="273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1130" extrusionOk="0">
                  <a:moveTo>
                    <a:pt x="18365" y="300"/>
                  </a:moveTo>
                  <a:cubicBezTo>
                    <a:pt x="15713" y="-100"/>
                    <a:pt x="13060" y="-100"/>
                    <a:pt x="10407" y="300"/>
                  </a:cubicBezTo>
                  <a:cubicBezTo>
                    <a:pt x="9650" y="300"/>
                    <a:pt x="8892" y="300"/>
                    <a:pt x="8134" y="700"/>
                  </a:cubicBezTo>
                  <a:cubicBezTo>
                    <a:pt x="7755" y="700"/>
                    <a:pt x="7755" y="700"/>
                    <a:pt x="7376" y="700"/>
                  </a:cubicBezTo>
                  <a:cubicBezTo>
                    <a:pt x="5481" y="-100"/>
                    <a:pt x="3586" y="-100"/>
                    <a:pt x="1313" y="2300"/>
                  </a:cubicBezTo>
                  <a:cubicBezTo>
                    <a:pt x="-961" y="5100"/>
                    <a:pt x="176" y="10300"/>
                    <a:pt x="1313" y="13100"/>
                  </a:cubicBezTo>
                  <a:cubicBezTo>
                    <a:pt x="2828" y="17900"/>
                    <a:pt x="6618" y="21500"/>
                    <a:pt x="11165" y="21100"/>
                  </a:cubicBezTo>
                  <a:cubicBezTo>
                    <a:pt x="13439" y="20700"/>
                    <a:pt x="14197" y="19500"/>
                    <a:pt x="14197" y="17500"/>
                  </a:cubicBezTo>
                  <a:cubicBezTo>
                    <a:pt x="14576" y="17500"/>
                    <a:pt x="14576" y="17500"/>
                    <a:pt x="14576" y="17500"/>
                  </a:cubicBezTo>
                  <a:cubicBezTo>
                    <a:pt x="16092" y="14300"/>
                    <a:pt x="20639" y="8300"/>
                    <a:pt x="19123" y="3900"/>
                  </a:cubicBezTo>
                  <a:cubicBezTo>
                    <a:pt x="19123" y="3900"/>
                    <a:pt x="19502" y="3500"/>
                    <a:pt x="19502" y="3100"/>
                  </a:cubicBezTo>
                  <a:cubicBezTo>
                    <a:pt x="19881" y="1900"/>
                    <a:pt x="19502" y="300"/>
                    <a:pt x="18365" y="3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4" name="Shape 219"/>
            <p:cNvSpPr/>
            <p:nvPr/>
          </p:nvSpPr>
          <p:spPr>
            <a:xfrm>
              <a:off x="34788" y="25795"/>
              <a:ext cx="268490" cy="30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1" h="21600" extrusionOk="0">
                  <a:moveTo>
                    <a:pt x="17219" y="2979"/>
                  </a:moveTo>
                  <a:cubicBezTo>
                    <a:pt x="16826" y="2979"/>
                    <a:pt x="16826" y="2979"/>
                    <a:pt x="16826" y="2979"/>
                  </a:cubicBezTo>
                  <a:cubicBezTo>
                    <a:pt x="14470" y="1862"/>
                    <a:pt x="12114" y="2234"/>
                    <a:pt x="9757" y="1862"/>
                  </a:cubicBezTo>
                  <a:cubicBezTo>
                    <a:pt x="7401" y="1490"/>
                    <a:pt x="5437" y="372"/>
                    <a:pt x="3081" y="0"/>
                  </a:cubicBezTo>
                  <a:cubicBezTo>
                    <a:pt x="2295" y="0"/>
                    <a:pt x="1903" y="372"/>
                    <a:pt x="1510" y="1117"/>
                  </a:cubicBezTo>
                  <a:cubicBezTo>
                    <a:pt x="1117" y="1117"/>
                    <a:pt x="725" y="1117"/>
                    <a:pt x="725" y="1490"/>
                  </a:cubicBezTo>
                  <a:cubicBezTo>
                    <a:pt x="-1239" y="6703"/>
                    <a:pt x="1117" y="13034"/>
                    <a:pt x="3866" y="17503"/>
                  </a:cubicBezTo>
                  <a:cubicBezTo>
                    <a:pt x="4259" y="18248"/>
                    <a:pt x="4652" y="18621"/>
                    <a:pt x="5437" y="18993"/>
                  </a:cubicBezTo>
                  <a:cubicBezTo>
                    <a:pt x="5045" y="20110"/>
                    <a:pt x="5437" y="21600"/>
                    <a:pt x="6615" y="21600"/>
                  </a:cubicBezTo>
                  <a:cubicBezTo>
                    <a:pt x="18397" y="21228"/>
                    <a:pt x="20361" y="10800"/>
                    <a:pt x="20361" y="5586"/>
                  </a:cubicBezTo>
                  <a:cubicBezTo>
                    <a:pt x="20361" y="3724"/>
                    <a:pt x="18790" y="2979"/>
                    <a:pt x="17219" y="297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5" name="Shape 220"/>
            <p:cNvSpPr/>
            <p:nvPr/>
          </p:nvSpPr>
          <p:spPr>
            <a:xfrm>
              <a:off x="75945" y="89096"/>
              <a:ext cx="102746" cy="144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3" h="12739" extrusionOk="0">
                  <a:moveTo>
                    <a:pt x="3859" y="12739"/>
                  </a:moveTo>
                  <a:cubicBezTo>
                    <a:pt x="3859" y="12739"/>
                    <a:pt x="8441" y="6305"/>
                    <a:pt x="13023" y="3547"/>
                  </a:cubicBezTo>
                  <a:cubicBezTo>
                    <a:pt x="13023" y="3547"/>
                    <a:pt x="-8577" y="-8861"/>
                    <a:pt x="3859" y="12739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6" name="Shape 221"/>
            <p:cNvSpPr/>
            <p:nvPr/>
          </p:nvSpPr>
          <p:spPr>
            <a:xfrm>
              <a:off x="742165" y="135776"/>
              <a:ext cx="100102" cy="144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978" h="13045" extrusionOk="0">
                  <a:moveTo>
                    <a:pt x="6789" y="13045"/>
                  </a:moveTo>
                  <a:cubicBezTo>
                    <a:pt x="6789" y="13045"/>
                    <a:pt x="3703" y="6001"/>
                    <a:pt x="0" y="3184"/>
                  </a:cubicBezTo>
                  <a:cubicBezTo>
                    <a:pt x="0" y="3184"/>
                    <a:pt x="21600" y="-8555"/>
                    <a:pt x="6789" y="13045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7" name="Shape 222"/>
            <p:cNvSpPr/>
            <p:nvPr/>
          </p:nvSpPr>
          <p:spPr>
            <a:xfrm>
              <a:off x="244255" y="1101373"/>
              <a:ext cx="89559" cy="16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0385" extrusionOk="0">
                  <a:moveTo>
                    <a:pt x="20850" y="6937"/>
                  </a:moveTo>
                  <a:cubicBezTo>
                    <a:pt x="20850" y="4973"/>
                    <a:pt x="19650" y="3664"/>
                    <a:pt x="18450" y="3010"/>
                  </a:cubicBezTo>
                  <a:cubicBezTo>
                    <a:pt x="18450" y="2355"/>
                    <a:pt x="18450" y="2355"/>
                    <a:pt x="17250" y="1701"/>
                  </a:cubicBezTo>
                  <a:cubicBezTo>
                    <a:pt x="14850" y="-263"/>
                    <a:pt x="8850" y="-263"/>
                    <a:pt x="4050" y="391"/>
                  </a:cubicBezTo>
                  <a:cubicBezTo>
                    <a:pt x="450" y="1046"/>
                    <a:pt x="-750" y="3010"/>
                    <a:pt x="450" y="4973"/>
                  </a:cubicBezTo>
                  <a:cubicBezTo>
                    <a:pt x="450" y="6282"/>
                    <a:pt x="1650" y="7591"/>
                    <a:pt x="1650" y="8901"/>
                  </a:cubicBezTo>
                  <a:cubicBezTo>
                    <a:pt x="2850" y="12173"/>
                    <a:pt x="4050" y="16101"/>
                    <a:pt x="7650" y="18719"/>
                  </a:cubicBezTo>
                  <a:cubicBezTo>
                    <a:pt x="10050" y="21337"/>
                    <a:pt x="18450" y="20682"/>
                    <a:pt x="18450" y="18064"/>
                  </a:cubicBezTo>
                  <a:cubicBezTo>
                    <a:pt x="19650" y="14137"/>
                    <a:pt x="20850" y="10210"/>
                    <a:pt x="20850" y="693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8" name="Shape 223"/>
            <p:cNvSpPr/>
            <p:nvPr/>
          </p:nvSpPr>
          <p:spPr>
            <a:xfrm>
              <a:off x="513992" y="1118968"/>
              <a:ext cx="8107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0" h="20970" extrusionOk="0">
                  <a:moveTo>
                    <a:pt x="16659" y="1360"/>
                  </a:moveTo>
                  <a:cubicBezTo>
                    <a:pt x="14118" y="792"/>
                    <a:pt x="12847" y="223"/>
                    <a:pt x="11577" y="223"/>
                  </a:cubicBezTo>
                  <a:cubicBezTo>
                    <a:pt x="9036" y="-345"/>
                    <a:pt x="5224" y="223"/>
                    <a:pt x="3953" y="1360"/>
                  </a:cubicBezTo>
                  <a:cubicBezTo>
                    <a:pt x="-1129" y="5339"/>
                    <a:pt x="141" y="10455"/>
                    <a:pt x="141" y="15002"/>
                  </a:cubicBezTo>
                  <a:cubicBezTo>
                    <a:pt x="1412" y="15571"/>
                    <a:pt x="1412" y="16139"/>
                    <a:pt x="2683" y="16707"/>
                  </a:cubicBezTo>
                  <a:cubicBezTo>
                    <a:pt x="2683" y="17276"/>
                    <a:pt x="2683" y="17276"/>
                    <a:pt x="2683" y="17844"/>
                  </a:cubicBezTo>
                  <a:cubicBezTo>
                    <a:pt x="2683" y="17844"/>
                    <a:pt x="2683" y="17844"/>
                    <a:pt x="2683" y="18413"/>
                  </a:cubicBezTo>
                  <a:cubicBezTo>
                    <a:pt x="2683" y="18981"/>
                    <a:pt x="2683" y="19550"/>
                    <a:pt x="3953" y="20118"/>
                  </a:cubicBezTo>
                  <a:cubicBezTo>
                    <a:pt x="6494" y="21255"/>
                    <a:pt x="10306" y="21255"/>
                    <a:pt x="12847" y="20118"/>
                  </a:cubicBezTo>
                  <a:cubicBezTo>
                    <a:pt x="14118" y="18981"/>
                    <a:pt x="14118" y="17844"/>
                    <a:pt x="15389" y="16707"/>
                  </a:cubicBezTo>
                  <a:cubicBezTo>
                    <a:pt x="17930" y="15002"/>
                    <a:pt x="19200" y="12729"/>
                    <a:pt x="19200" y="9887"/>
                  </a:cubicBezTo>
                  <a:cubicBezTo>
                    <a:pt x="20471" y="7044"/>
                    <a:pt x="20471" y="3634"/>
                    <a:pt x="16659" y="136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9" name="Shape 224"/>
            <p:cNvSpPr/>
            <p:nvPr/>
          </p:nvSpPr>
          <p:spPr>
            <a:xfrm>
              <a:off x="892249" y="960470"/>
              <a:ext cx="80912" cy="170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0845" extrusionOk="0">
                  <a:moveTo>
                    <a:pt x="18900" y="1786"/>
                  </a:moveTo>
                  <a:cubicBezTo>
                    <a:pt x="17550" y="-120"/>
                    <a:pt x="12150" y="-755"/>
                    <a:pt x="8100" y="1151"/>
                  </a:cubicBezTo>
                  <a:cubicBezTo>
                    <a:pt x="1350" y="3692"/>
                    <a:pt x="0" y="8139"/>
                    <a:pt x="0" y="11951"/>
                  </a:cubicBezTo>
                  <a:cubicBezTo>
                    <a:pt x="0" y="14492"/>
                    <a:pt x="1350" y="16398"/>
                    <a:pt x="2700" y="18304"/>
                  </a:cubicBezTo>
                  <a:cubicBezTo>
                    <a:pt x="4050" y="20210"/>
                    <a:pt x="5400" y="20210"/>
                    <a:pt x="8100" y="20845"/>
                  </a:cubicBezTo>
                  <a:cubicBezTo>
                    <a:pt x="8100" y="20845"/>
                    <a:pt x="9450" y="20845"/>
                    <a:pt x="9450" y="20210"/>
                  </a:cubicBezTo>
                  <a:cubicBezTo>
                    <a:pt x="9450" y="20210"/>
                    <a:pt x="9450" y="20210"/>
                    <a:pt x="10800" y="20210"/>
                  </a:cubicBezTo>
                  <a:cubicBezTo>
                    <a:pt x="10800" y="19574"/>
                    <a:pt x="12150" y="19574"/>
                    <a:pt x="13500" y="18939"/>
                  </a:cubicBezTo>
                  <a:cubicBezTo>
                    <a:pt x="17550" y="17033"/>
                    <a:pt x="18900" y="13221"/>
                    <a:pt x="20250" y="10680"/>
                  </a:cubicBezTo>
                  <a:cubicBezTo>
                    <a:pt x="21600" y="7504"/>
                    <a:pt x="21600" y="4327"/>
                    <a:pt x="18900" y="178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0" name="Shape 225"/>
            <p:cNvSpPr/>
            <p:nvPr/>
          </p:nvSpPr>
          <p:spPr>
            <a:xfrm>
              <a:off x="121475" y="530724"/>
              <a:ext cx="751512" cy="30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0747" extrusionOk="0">
                  <a:moveTo>
                    <a:pt x="19837" y="1237"/>
                  </a:moveTo>
                  <a:cubicBezTo>
                    <a:pt x="19690" y="1586"/>
                    <a:pt x="19543" y="1586"/>
                    <a:pt x="19543" y="1934"/>
                  </a:cubicBezTo>
                  <a:cubicBezTo>
                    <a:pt x="17192" y="10992"/>
                    <a:pt x="13371" y="14127"/>
                    <a:pt x="9257" y="14824"/>
                  </a:cubicBezTo>
                  <a:cubicBezTo>
                    <a:pt x="7641" y="15173"/>
                    <a:pt x="5878" y="14476"/>
                    <a:pt x="4261" y="13779"/>
                  </a:cubicBezTo>
                  <a:cubicBezTo>
                    <a:pt x="2645" y="12734"/>
                    <a:pt x="1175" y="9599"/>
                    <a:pt x="0" y="7160"/>
                  </a:cubicBezTo>
                  <a:cubicBezTo>
                    <a:pt x="0" y="7160"/>
                    <a:pt x="0" y="7160"/>
                    <a:pt x="0" y="7160"/>
                  </a:cubicBezTo>
                  <a:cubicBezTo>
                    <a:pt x="881" y="10644"/>
                    <a:pt x="2057" y="13082"/>
                    <a:pt x="3526" y="15173"/>
                  </a:cubicBezTo>
                  <a:cubicBezTo>
                    <a:pt x="5290" y="17611"/>
                    <a:pt x="6759" y="18308"/>
                    <a:pt x="8816" y="18308"/>
                  </a:cubicBezTo>
                  <a:cubicBezTo>
                    <a:pt x="10726" y="17960"/>
                    <a:pt x="12490" y="17263"/>
                    <a:pt x="14106" y="15870"/>
                  </a:cubicBezTo>
                  <a:cubicBezTo>
                    <a:pt x="13812" y="16218"/>
                    <a:pt x="13518" y="16566"/>
                    <a:pt x="13078" y="16915"/>
                  </a:cubicBezTo>
                  <a:cubicBezTo>
                    <a:pt x="11755" y="18308"/>
                    <a:pt x="10433" y="19005"/>
                    <a:pt x="9110" y="19353"/>
                  </a:cubicBezTo>
                  <a:cubicBezTo>
                    <a:pt x="8229" y="19353"/>
                    <a:pt x="7494" y="18657"/>
                    <a:pt x="6759" y="18657"/>
                  </a:cubicBezTo>
                  <a:cubicBezTo>
                    <a:pt x="6024" y="18308"/>
                    <a:pt x="5437" y="17611"/>
                    <a:pt x="4702" y="17263"/>
                  </a:cubicBezTo>
                  <a:cubicBezTo>
                    <a:pt x="4555" y="17263"/>
                    <a:pt x="4408" y="17263"/>
                    <a:pt x="4408" y="17611"/>
                  </a:cubicBezTo>
                  <a:cubicBezTo>
                    <a:pt x="5290" y="20050"/>
                    <a:pt x="7053" y="20747"/>
                    <a:pt x="8375" y="20747"/>
                  </a:cubicBezTo>
                  <a:cubicBezTo>
                    <a:pt x="9992" y="20747"/>
                    <a:pt x="11902" y="20747"/>
                    <a:pt x="13518" y="19702"/>
                  </a:cubicBezTo>
                  <a:cubicBezTo>
                    <a:pt x="15281" y="18308"/>
                    <a:pt x="17045" y="16218"/>
                    <a:pt x="18514" y="13431"/>
                  </a:cubicBezTo>
                  <a:cubicBezTo>
                    <a:pt x="20130" y="10295"/>
                    <a:pt x="20718" y="6811"/>
                    <a:pt x="21306" y="2282"/>
                  </a:cubicBezTo>
                  <a:cubicBezTo>
                    <a:pt x="21600" y="-156"/>
                    <a:pt x="20130" y="-853"/>
                    <a:pt x="19837" y="123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1" name="Shape 226"/>
            <p:cNvSpPr/>
            <p:nvPr/>
          </p:nvSpPr>
          <p:spPr>
            <a:xfrm>
              <a:off x="358598" y="823828"/>
              <a:ext cx="78320" cy="7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0" h="20460" extrusionOk="0">
                  <a:moveTo>
                    <a:pt x="210" y="11010"/>
                  </a:moveTo>
                  <a:cubicBezTo>
                    <a:pt x="-1140" y="4260"/>
                    <a:pt x="4260" y="210"/>
                    <a:pt x="9660" y="210"/>
                  </a:cubicBezTo>
                  <a:cubicBezTo>
                    <a:pt x="15060" y="-1140"/>
                    <a:pt x="20460" y="4260"/>
                    <a:pt x="20460" y="9660"/>
                  </a:cubicBezTo>
                  <a:cubicBezTo>
                    <a:pt x="20460" y="15060"/>
                    <a:pt x="16410" y="20460"/>
                    <a:pt x="11010" y="20460"/>
                  </a:cubicBezTo>
                  <a:cubicBezTo>
                    <a:pt x="4260" y="20460"/>
                    <a:pt x="210" y="16410"/>
                    <a:pt x="210" y="11010"/>
                  </a:cubicBezTo>
                  <a:close/>
                </a:path>
              </a:pathLst>
            </a:custGeom>
            <a:solidFill>
              <a:srgbClr val="FFE5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2" name="Shape 227"/>
            <p:cNvSpPr/>
            <p:nvPr/>
          </p:nvSpPr>
          <p:spPr>
            <a:xfrm>
              <a:off x="610481" y="829007"/>
              <a:ext cx="276843" cy="217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18510" extrusionOk="0">
                  <a:moveTo>
                    <a:pt x="16649" y="2283"/>
                  </a:moveTo>
                  <a:cubicBezTo>
                    <a:pt x="16256" y="9777"/>
                    <a:pt x="6438" y="15067"/>
                    <a:pt x="940" y="15949"/>
                  </a:cubicBezTo>
                  <a:cubicBezTo>
                    <a:pt x="-238" y="15949"/>
                    <a:pt x="-238" y="17712"/>
                    <a:pt x="547" y="18153"/>
                  </a:cubicBezTo>
                  <a:cubicBezTo>
                    <a:pt x="9580" y="20357"/>
                    <a:pt x="18613" y="11982"/>
                    <a:pt x="20969" y="2724"/>
                  </a:cubicBezTo>
                  <a:cubicBezTo>
                    <a:pt x="21362" y="-362"/>
                    <a:pt x="17042" y="-1243"/>
                    <a:pt x="16649" y="228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3" name="Shape 228"/>
            <p:cNvSpPr/>
            <p:nvPr/>
          </p:nvSpPr>
          <p:spPr>
            <a:xfrm>
              <a:off x="929134" y="351453"/>
              <a:ext cx="186188" cy="2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0521" extrusionOk="0">
                  <a:moveTo>
                    <a:pt x="15762" y="1196"/>
                  </a:moveTo>
                  <a:cubicBezTo>
                    <a:pt x="15178" y="464"/>
                    <a:pt x="13427" y="-634"/>
                    <a:pt x="13427" y="464"/>
                  </a:cubicBezTo>
                  <a:cubicBezTo>
                    <a:pt x="15178" y="3393"/>
                    <a:pt x="16930" y="7786"/>
                    <a:pt x="16930" y="10715"/>
                  </a:cubicBezTo>
                  <a:cubicBezTo>
                    <a:pt x="17513" y="14010"/>
                    <a:pt x="13427" y="15108"/>
                    <a:pt x="9924" y="16573"/>
                  </a:cubicBezTo>
                  <a:cubicBezTo>
                    <a:pt x="8173" y="14742"/>
                    <a:pt x="4670" y="12546"/>
                    <a:pt x="1751" y="14010"/>
                  </a:cubicBezTo>
                  <a:cubicBezTo>
                    <a:pt x="1751" y="14010"/>
                    <a:pt x="0" y="14742"/>
                    <a:pt x="0" y="14742"/>
                  </a:cubicBezTo>
                  <a:cubicBezTo>
                    <a:pt x="584" y="16207"/>
                    <a:pt x="5838" y="16939"/>
                    <a:pt x="6422" y="18769"/>
                  </a:cubicBezTo>
                  <a:cubicBezTo>
                    <a:pt x="6422" y="20234"/>
                    <a:pt x="8173" y="20966"/>
                    <a:pt x="9924" y="20234"/>
                  </a:cubicBezTo>
                  <a:cubicBezTo>
                    <a:pt x="15178" y="18403"/>
                    <a:pt x="20432" y="15108"/>
                    <a:pt x="21016" y="11813"/>
                  </a:cubicBezTo>
                  <a:cubicBezTo>
                    <a:pt x="21600" y="8152"/>
                    <a:pt x="17513" y="4491"/>
                    <a:pt x="15762" y="119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4" name="Shape 229"/>
            <p:cNvSpPr/>
            <p:nvPr/>
          </p:nvSpPr>
          <p:spPr>
            <a:xfrm>
              <a:off x="155839" y="563877"/>
              <a:ext cx="118323" cy="60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19381" extrusionOk="0">
                  <a:moveTo>
                    <a:pt x="17712" y="2077"/>
                  </a:moveTo>
                  <a:cubicBezTo>
                    <a:pt x="15120" y="415"/>
                    <a:pt x="12528" y="415"/>
                    <a:pt x="9936" y="415"/>
                  </a:cubicBezTo>
                  <a:cubicBezTo>
                    <a:pt x="7344" y="415"/>
                    <a:pt x="3888" y="-1246"/>
                    <a:pt x="1296" y="2077"/>
                  </a:cubicBezTo>
                  <a:cubicBezTo>
                    <a:pt x="-432" y="5400"/>
                    <a:pt x="-432" y="8723"/>
                    <a:pt x="1296" y="12046"/>
                  </a:cubicBezTo>
                  <a:cubicBezTo>
                    <a:pt x="3024" y="15369"/>
                    <a:pt x="5616" y="15369"/>
                    <a:pt x="8208" y="17031"/>
                  </a:cubicBezTo>
                  <a:cubicBezTo>
                    <a:pt x="10800" y="18692"/>
                    <a:pt x="14256" y="20354"/>
                    <a:pt x="16848" y="18692"/>
                  </a:cubicBezTo>
                  <a:cubicBezTo>
                    <a:pt x="20304" y="17031"/>
                    <a:pt x="21168" y="5400"/>
                    <a:pt x="17712" y="2077"/>
                  </a:cubicBezTo>
                  <a:close/>
                </a:path>
              </a:pathLst>
            </a:custGeom>
            <a:solidFill>
              <a:srgbClr val="F8BAB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5" name="Shape 230"/>
            <p:cNvSpPr/>
            <p:nvPr/>
          </p:nvSpPr>
          <p:spPr>
            <a:xfrm>
              <a:off x="544214" y="605188"/>
              <a:ext cx="117039" cy="5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7" h="18933" extrusionOk="0">
                  <a:moveTo>
                    <a:pt x="13636" y="656"/>
                  </a:moveTo>
                  <a:cubicBezTo>
                    <a:pt x="9482" y="656"/>
                    <a:pt x="3667" y="-2667"/>
                    <a:pt x="344" y="5641"/>
                  </a:cubicBezTo>
                  <a:cubicBezTo>
                    <a:pt x="-487" y="7302"/>
                    <a:pt x="344" y="12287"/>
                    <a:pt x="1174" y="13948"/>
                  </a:cubicBezTo>
                  <a:cubicBezTo>
                    <a:pt x="2836" y="17271"/>
                    <a:pt x="5328" y="17271"/>
                    <a:pt x="6990" y="18933"/>
                  </a:cubicBezTo>
                  <a:cubicBezTo>
                    <a:pt x="10313" y="18933"/>
                    <a:pt x="12805" y="18933"/>
                    <a:pt x="15298" y="17271"/>
                  </a:cubicBezTo>
                  <a:cubicBezTo>
                    <a:pt x="21113" y="15610"/>
                    <a:pt x="19451" y="-1006"/>
                    <a:pt x="13636" y="656"/>
                  </a:cubicBezTo>
                  <a:close/>
                </a:path>
              </a:pathLst>
            </a:custGeom>
            <a:solidFill>
              <a:srgbClr val="F8BAB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6" name="Shape 231"/>
            <p:cNvSpPr/>
            <p:nvPr/>
          </p:nvSpPr>
          <p:spPr>
            <a:xfrm>
              <a:off x="693059" y="522492"/>
              <a:ext cx="76716" cy="2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8" h="18557" extrusionOk="0">
                  <a:moveTo>
                    <a:pt x="2105" y="18557"/>
                  </a:moveTo>
                  <a:cubicBezTo>
                    <a:pt x="4646" y="18557"/>
                    <a:pt x="21164" y="14957"/>
                    <a:pt x="18623" y="4157"/>
                  </a:cubicBezTo>
                  <a:cubicBezTo>
                    <a:pt x="17352" y="-3043"/>
                    <a:pt x="9729" y="557"/>
                    <a:pt x="7187" y="4157"/>
                  </a:cubicBezTo>
                  <a:cubicBezTo>
                    <a:pt x="5917" y="4157"/>
                    <a:pt x="3376" y="4157"/>
                    <a:pt x="834" y="7757"/>
                  </a:cubicBezTo>
                  <a:cubicBezTo>
                    <a:pt x="-436" y="7757"/>
                    <a:pt x="-436" y="18557"/>
                    <a:pt x="2105" y="18557"/>
                  </a:cubicBezTo>
                  <a:cubicBezTo>
                    <a:pt x="2105" y="18557"/>
                    <a:pt x="834" y="18557"/>
                    <a:pt x="2105" y="18557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7" name="Shape 232"/>
            <p:cNvSpPr/>
            <p:nvPr/>
          </p:nvSpPr>
          <p:spPr>
            <a:xfrm>
              <a:off x="689646" y="574370"/>
              <a:ext cx="63154" cy="37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3" h="19443" extrusionOk="0">
                  <a:moveTo>
                    <a:pt x="1682" y="8643"/>
                  </a:moveTo>
                  <a:cubicBezTo>
                    <a:pt x="6310" y="11343"/>
                    <a:pt x="10939" y="14043"/>
                    <a:pt x="15567" y="19443"/>
                  </a:cubicBezTo>
                  <a:cubicBezTo>
                    <a:pt x="18653" y="19443"/>
                    <a:pt x="20196" y="11343"/>
                    <a:pt x="17110" y="11343"/>
                  </a:cubicBezTo>
                  <a:cubicBezTo>
                    <a:pt x="12482" y="8643"/>
                    <a:pt x="7853" y="3243"/>
                    <a:pt x="3225" y="543"/>
                  </a:cubicBezTo>
                  <a:cubicBezTo>
                    <a:pt x="139" y="-2157"/>
                    <a:pt x="-1404" y="5943"/>
                    <a:pt x="1682" y="8643"/>
                  </a:cubicBezTo>
                  <a:cubicBezTo>
                    <a:pt x="3225" y="8643"/>
                    <a:pt x="139" y="5943"/>
                    <a:pt x="1682" y="8643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8" name="Shape 233"/>
            <p:cNvSpPr/>
            <p:nvPr/>
          </p:nvSpPr>
          <p:spPr>
            <a:xfrm>
              <a:off x="675758" y="626518"/>
              <a:ext cx="46382" cy="3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17287" extrusionOk="0">
                  <a:moveTo>
                    <a:pt x="1626" y="8643"/>
                  </a:moveTo>
                  <a:cubicBezTo>
                    <a:pt x="5553" y="11343"/>
                    <a:pt x="9481" y="16743"/>
                    <a:pt x="13408" y="16743"/>
                  </a:cubicBezTo>
                  <a:cubicBezTo>
                    <a:pt x="17335" y="19443"/>
                    <a:pt x="19299" y="11343"/>
                    <a:pt x="15372" y="8643"/>
                  </a:cubicBezTo>
                  <a:cubicBezTo>
                    <a:pt x="11444" y="8643"/>
                    <a:pt x="9481" y="3243"/>
                    <a:pt x="5553" y="543"/>
                  </a:cubicBezTo>
                  <a:cubicBezTo>
                    <a:pt x="1626" y="-2157"/>
                    <a:pt x="-2301" y="5943"/>
                    <a:pt x="1626" y="8643"/>
                  </a:cubicBezTo>
                  <a:cubicBezTo>
                    <a:pt x="3590" y="8643"/>
                    <a:pt x="-337" y="5943"/>
                    <a:pt x="1626" y="8643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9" name="Shape 234"/>
            <p:cNvSpPr/>
            <p:nvPr/>
          </p:nvSpPr>
          <p:spPr>
            <a:xfrm>
              <a:off x="85476" y="435348"/>
              <a:ext cx="71124" cy="4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0" h="20015" extrusionOk="0">
                  <a:moveTo>
                    <a:pt x="2822" y="0"/>
                  </a:moveTo>
                  <a:cubicBezTo>
                    <a:pt x="122" y="0"/>
                    <a:pt x="-1228" y="6480"/>
                    <a:pt x="1472" y="8640"/>
                  </a:cubicBezTo>
                  <a:cubicBezTo>
                    <a:pt x="6872" y="10800"/>
                    <a:pt x="10922" y="12960"/>
                    <a:pt x="14972" y="19440"/>
                  </a:cubicBezTo>
                  <a:cubicBezTo>
                    <a:pt x="16322" y="21600"/>
                    <a:pt x="20372" y="17280"/>
                    <a:pt x="17672" y="12960"/>
                  </a:cubicBezTo>
                  <a:cubicBezTo>
                    <a:pt x="13622" y="6480"/>
                    <a:pt x="8222" y="4320"/>
                    <a:pt x="2822" y="0"/>
                  </a:cubicBezTo>
                  <a:cubicBezTo>
                    <a:pt x="1472" y="0"/>
                    <a:pt x="8222" y="4320"/>
                    <a:pt x="2822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0" name="Shape 235"/>
            <p:cNvSpPr/>
            <p:nvPr/>
          </p:nvSpPr>
          <p:spPr>
            <a:xfrm>
              <a:off x="96588" y="500921"/>
              <a:ext cx="48696" cy="27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721" h="16538" extrusionOk="0">
                  <a:moveTo>
                    <a:pt x="10719" y="16538"/>
                  </a:moveTo>
                  <a:cubicBezTo>
                    <a:pt x="17469" y="16538"/>
                    <a:pt x="5319" y="-5062"/>
                    <a:pt x="1269" y="1109"/>
                  </a:cubicBezTo>
                  <a:cubicBezTo>
                    <a:pt x="-4131" y="7281"/>
                    <a:pt x="9369" y="16538"/>
                    <a:pt x="10719" y="16538"/>
                  </a:cubicBezTo>
                  <a:cubicBezTo>
                    <a:pt x="12069" y="16538"/>
                    <a:pt x="10719" y="16538"/>
                    <a:pt x="10719" y="16538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1" name="Shape 236"/>
            <p:cNvSpPr/>
            <p:nvPr/>
          </p:nvSpPr>
          <p:spPr>
            <a:xfrm>
              <a:off x="109267" y="554907"/>
              <a:ext cx="46496" cy="25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extrusionOk="0">
                  <a:moveTo>
                    <a:pt x="16015" y="0"/>
                  </a:moveTo>
                  <a:cubicBezTo>
                    <a:pt x="11695" y="4320"/>
                    <a:pt x="3055" y="0"/>
                    <a:pt x="895" y="8640"/>
                  </a:cubicBezTo>
                  <a:cubicBezTo>
                    <a:pt x="-1265" y="12960"/>
                    <a:pt x="895" y="21600"/>
                    <a:pt x="3055" y="21600"/>
                  </a:cubicBezTo>
                  <a:cubicBezTo>
                    <a:pt x="7375" y="17280"/>
                    <a:pt x="13855" y="17280"/>
                    <a:pt x="16015" y="12960"/>
                  </a:cubicBezTo>
                  <a:cubicBezTo>
                    <a:pt x="20335" y="12960"/>
                    <a:pt x="20335" y="0"/>
                    <a:pt x="16015" y="0"/>
                  </a:cubicBezTo>
                  <a:cubicBezTo>
                    <a:pt x="13855" y="0"/>
                    <a:pt x="18175" y="0"/>
                    <a:pt x="16015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2" name="Shape 237"/>
            <p:cNvSpPr/>
            <p:nvPr/>
          </p:nvSpPr>
          <p:spPr>
            <a:xfrm>
              <a:off x="334712" y="575258"/>
              <a:ext cx="153111" cy="6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9" h="21600" extrusionOk="0">
                  <a:moveTo>
                    <a:pt x="13835" y="21600"/>
                  </a:moveTo>
                  <a:cubicBezTo>
                    <a:pt x="13835" y="21600"/>
                    <a:pt x="13138" y="21600"/>
                    <a:pt x="13138" y="21600"/>
                  </a:cubicBezTo>
                  <a:cubicBezTo>
                    <a:pt x="11745" y="21600"/>
                    <a:pt x="11048" y="19800"/>
                    <a:pt x="10351" y="18000"/>
                  </a:cubicBezTo>
                  <a:cubicBezTo>
                    <a:pt x="8958" y="19800"/>
                    <a:pt x="8261" y="19800"/>
                    <a:pt x="7564" y="21600"/>
                  </a:cubicBezTo>
                  <a:cubicBezTo>
                    <a:pt x="6867" y="21600"/>
                    <a:pt x="6867" y="21600"/>
                    <a:pt x="6171" y="21600"/>
                  </a:cubicBezTo>
                  <a:cubicBezTo>
                    <a:pt x="4080" y="21600"/>
                    <a:pt x="1990" y="18000"/>
                    <a:pt x="1293" y="12600"/>
                  </a:cubicBezTo>
                  <a:cubicBezTo>
                    <a:pt x="596" y="10800"/>
                    <a:pt x="-797" y="5400"/>
                    <a:pt x="596" y="1800"/>
                  </a:cubicBezTo>
                  <a:cubicBezTo>
                    <a:pt x="1293" y="0"/>
                    <a:pt x="1293" y="0"/>
                    <a:pt x="1990" y="0"/>
                  </a:cubicBezTo>
                  <a:cubicBezTo>
                    <a:pt x="1990" y="0"/>
                    <a:pt x="2687" y="1800"/>
                    <a:pt x="3384" y="1800"/>
                  </a:cubicBezTo>
                  <a:cubicBezTo>
                    <a:pt x="3384" y="1800"/>
                    <a:pt x="3384" y="3600"/>
                    <a:pt x="3384" y="5400"/>
                  </a:cubicBezTo>
                  <a:cubicBezTo>
                    <a:pt x="3384" y="7200"/>
                    <a:pt x="4080" y="9000"/>
                    <a:pt x="4080" y="10800"/>
                  </a:cubicBezTo>
                  <a:cubicBezTo>
                    <a:pt x="4777" y="12600"/>
                    <a:pt x="5474" y="12600"/>
                    <a:pt x="6171" y="12600"/>
                  </a:cubicBezTo>
                  <a:cubicBezTo>
                    <a:pt x="6867" y="12600"/>
                    <a:pt x="7564" y="12600"/>
                    <a:pt x="7564" y="12600"/>
                  </a:cubicBezTo>
                  <a:cubicBezTo>
                    <a:pt x="8261" y="10800"/>
                    <a:pt x="8958" y="10800"/>
                    <a:pt x="8958" y="9000"/>
                  </a:cubicBezTo>
                  <a:cubicBezTo>
                    <a:pt x="9655" y="9000"/>
                    <a:pt x="9655" y="7200"/>
                    <a:pt x="10351" y="7200"/>
                  </a:cubicBezTo>
                  <a:cubicBezTo>
                    <a:pt x="11048" y="7200"/>
                    <a:pt x="11745" y="9000"/>
                    <a:pt x="12442" y="10800"/>
                  </a:cubicBezTo>
                  <a:cubicBezTo>
                    <a:pt x="12442" y="12600"/>
                    <a:pt x="13138" y="14400"/>
                    <a:pt x="14532" y="14400"/>
                  </a:cubicBezTo>
                  <a:cubicBezTo>
                    <a:pt x="15229" y="14400"/>
                    <a:pt x="16622" y="12600"/>
                    <a:pt x="17319" y="9000"/>
                  </a:cubicBezTo>
                  <a:cubicBezTo>
                    <a:pt x="17319" y="9000"/>
                    <a:pt x="17319" y="9000"/>
                    <a:pt x="17319" y="9000"/>
                  </a:cubicBezTo>
                  <a:cubicBezTo>
                    <a:pt x="17319" y="5400"/>
                    <a:pt x="18016" y="1800"/>
                    <a:pt x="18713" y="1800"/>
                  </a:cubicBezTo>
                  <a:cubicBezTo>
                    <a:pt x="19409" y="1800"/>
                    <a:pt x="19409" y="3600"/>
                    <a:pt x="20106" y="3600"/>
                  </a:cubicBezTo>
                  <a:cubicBezTo>
                    <a:pt x="20803" y="5400"/>
                    <a:pt x="20803" y="9000"/>
                    <a:pt x="20106" y="12600"/>
                  </a:cubicBezTo>
                  <a:cubicBezTo>
                    <a:pt x="18713" y="18000"/>
                    <a:pt x="16622" y="21600"/>
                    <a:pt x="14532" y="21600"/>
                  </a:cubicBezTo>
                  <a:cubicBezTo>
                    <a:pt x="14532" y="21600"/>
                    <a:pt x="13835" y="21600"/>
                    <a:pt x="13835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3" name="Shape 238"/>
            <p:cNvSpPr/>
            <p:nvPr/>
          </p:nvSpPr>
          <p:spPr>
            <a:xfrm>
              <a:off x="199061" y="482408"/>
              <a:ext cx="88420" cy="103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extrusionOk="0">
                  <a:moveTo>
                    <a:pt x="10800" y="0"/>
                  </a:moveTo>
                  <a:cubicBezTo>
                    <a:pt x="10800" y="0"/>
                    <a:pt x="9600" y="0"/>
                    <a:pt x="9600" y="0"/>
                  </a:cubicBezTo>
                  <a:cubicBezTo>
                    <a:pt x="10800" y="1080"/>
                    <a:pt x="10800" y="2160"/>
                    <a:pt x="10800" y="3240"/>
                  </a:cubicBezTo>
                  <a:cubicBezTo>
                    <a:pt x="10800" y="5400"/>
                    <a:pt x="9600" y="7560"/>
                    <a:pt x="7200" y="7560"/>
                  </a:cubicBezTo>
                  <a:cubicBezTo>
                    <a:pt x="4800" y="7560"/>
                    <a:pt x="3600" y="5400"/>
                    <a:pt x="2400" y="4320"/>
                  </a:cubicBezTo>
                  <a:cubicBezTo>
                    <a:pt x="1200" y="5400"/>
                    <a:pt x="0" y="7560"/>
                    <a:pt x="0" y="10800"/>
                  </a:cubicBezTo>
                  <a:cubicBezTo>
                    <a:pt x="0" y="16200"/>
                    <a:pt x="3600" y="21600"/>
                    <a:pt x="9600" y="21600"/>
                  </a:cubicBezTo>
                  <a:cubicBezTo>
                    <a:pt x="15600" y="21600"/>
                    <a:pt x="20400" y="17280"/>
                    <a:pt x="20400" y="10800"/>
                  </a:cubicBezTo>
                  <a:cubicBezTo>
                    <a:pt x="21600" y="5400"/>
                    <a:pt x="16800" y="0"/>
                    <a:pt x="10800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4" name="Shape 239"/>
            <p:cNvSpPr/>
            <p:nvPr/>
          </p:nvSpPr>
          <p:spPr>
            <a:xfrm>
              <a:off x="351973" y="809288"/>
              <a:ext cx="93615" cy="97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79" h="21600" extrusionOk="0">
                  <a:moveTo>
                    <a:pt x="8221" y="21600"/>
                  </a:moveTo>
                  <a:cubicBezTo>
                    <a:pt x="-2147" y="21600"/>
                    <a:pt x="-3011" y="1137"/>
                    <a:pt x="7357" y="0"/>
                  </a:cubicBezTo>
                  <a:cubicBezTo>
                    <a:pt x="17725" y="0"/>
                    <a:pt x="18589" y="20463"/>
                    <a:pt x="8221" y="21600"/>
                  </a:cubicBezTo>
                  <a:cubicBezTo>
                    <a:pt x="3901" y="21600"/>
                    <a:pt x="8221" y="21600"/>
                    <a:pt x="8221" y="21600"/>
                  </a:cubicBezTo>
                  <a:close/>
                  <a:moveTo>
                    <a:pt x="7357" y="3410"/>
                  </a:moveTo>
                  <a:cubicBezTo>
                    <a:pt x="445" y="4547"/>
                    <a:pt x="1309" y="18189"/>
                    <a:pt x="8221" y="17052"/>
                  </a:cubicBezTo>
                  <a:cubicBezTo>
                    <a:pt x="14269" y="17052"/>
                    <a:pt x="14269" y="3410"/>
                    <a:pt x="7357" y="3410"/>
                  </a:cubicBezTo>
                  <a:cubicBezTo>
                    <a:pt x="4765" y="4547"/>
                    <a:pt x="7357" y="3410"/>
                    <a:pt x="7357" y="3410"/>
                  </a:cubicBezTo>
                  <a:close/>
                </a:path>
              </a:pathLst>
            </a:custGeom>
            <a:solidFill>
              <a:srgbClr val="E691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5" name="Shape 240"/>
            <p:cNvSpPr/>
            <p:nvPr/>
          </p:nvSpPr>
          <p:spPr>
            <a:xfrm>
              <a:off x="372222" y="839489"/>
              <a:ext cx="50239" cy="4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24" h="19416" extrusionOk="0">
                  <a:moveTo>
                    <a:pt x="7490" y="19416"/>
                  </a:moveTo>
                  <a:cubicBezTo>
                    <a:pt x="4167" y="19416"/>
                    <a:pt x="-4141" y="12216"/>
                    <a:pt x="2505" y="9816"/>
                  </a:cubicBezTo>
                  <a:cubicBezTo>
                    <a:pt x="5828" y="9816"/>
                    <a:pt x="12474" y="14616"/>
                    <a:pt x="10813" y="5016"/>
                  </a:cubicBezTo>
                  <a:cubicBezTo>
                    <a:pt x="9151" y="216"/>
                    <a:pt x="14136" y="-2184"/>
                    <a:pt x="15797" y="2616"/>
                  </a:cubicBezTo>
                  <a:cubicBezTo>
                    <a:pt x="17459" y="9816"/>
                    <a:pt x="12474" y="19416"/>
                    <a:pt x="7490" y="19416"/>
                  </a:cubicBezTo>
                  <a:cubicBezTo>
                    <a:pt x="5828" y="19416"/>
                    <a:pt x="7490" y="19416"/>
                    <a:pt x="7490" y="19416"/>
                  </a:cubicBezTo>
                  <a:close/>
                </a:path>
              </a:pathLst>
            </a:custGeom>
            <a:solidFill>
              <a:srgbClr val="E691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6" name="Shape 241"/>
            <p:cNvSpPr/>
            <p:nvPr/>
          </p:nvSpPr>
          <p:spPr>
            <a:xfrm>
              <a:off x="0" y="0"/>
              <a:ext cx="1161508" cy="134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423" extrusionOk="0">
                  <a:moveTo>
                    <a:pt x="20632" y="2057"/>
                  </a:moveTo>
                  <a:cubicBezTo>
                    <a:pt x="19978" y="1478"/>
                    <a:pt x="18856" y="1478"/>
                    <a:pt x="18014" y="1892"/>
                  </a:cubicBezTo>
                  <a:cubicBezTo>
                    <a:pt x="17173" y="2223"/>
                    <a:pt x="16799" y="2968"/>
                    <a:pt x="16799" y="3795"/>
                  </a:cubicBezTo>
                  <a:cubicBezTo>
                    <a:pt x="16799" y="4457"/>
                    <a:pt x="16986" y="5120"/>
                    <a:pt x="17266" y="5782"/>
                  </a:cubicBezTo>
                  <a:cubicBezTo>
                    <a:pt x="17453" y="6278"/>
                    <a:pt x="18108" y="7106"/>
                    <a:pt x="17921" y="7685"/>
                  </a:cubicBezTo>
                  <a:cubicBezTo>
                    <a:pt x="17734" y="8430"/>
                    <a:pt x="16238" y="8347"/>
                    <a:pt x="15677" y="8181"/>
                  </a:cubicBezTo>
                  <a:cubicBezTo>
                    <a:pt x="15303" y="8099"/>
                    <a:pt x="15396" y="8181"/>
                    <a:pt x="15396" y="7850"/>
                  </a:cubicBezTo>
                  <a:cubicBezTo>
                    <a:pt x="15303" y="7602"/>
                    <a:pt x="15303" y="7354"/>
                    <a:pt x="15209" y="7106"/>
                  </a:cubicBezTo>
                  <a:cubicBezTo>
                    <a:pt x="15116" y="6692"/>
                    <a:pt x="14835" y="6113"/>
                    <a:pt x="15022" y="5782"/>
                  </a:cubicBezTo>
                  <a:cubicBezTo>
                    <a:pt x="15116" y="5451"/>
                    <a:pt x="15583" y="5037"/>
                    <a:pt x="15770" y="4788"/>
                  </a:cubicBezTo>
                  <a:cubicBezTo>
                    <a:pt x="15957" y="4292"/>
                    <a:pt x="16238" y="3878"/>
                    <a:pt x="16331" y="3382"/>
                  </a:cubicBezTo>
                  <a:cubicBezTo>
                    <a:pt x="16518" y="2802"/>
                    <a:pt x="16986" y="1478"/>
                    <a:pt x="16238" y="1064"/>
                  </a:cubicBezTo>
                  <a:cubicBezTo>
                    <a:pt x="15583" y="733"/>
                    <a:pt x="14181" y="899"/>
                    <a:pt x="13339" y="981"/>
                  </a:cubicBezTo>
                  <a:cubicBezTo>
                    <a:pt x="12871" y="981"/>
                    <a:pt x="12310" y="1230"/>
                    <a:pt x="11843" y="1230"/>
                  </a:cubicBezTo>
                  <a:cubicBezTo>
                    <a:pt x="11375" y="1147"/>
                    <a:pt x="11095" y="899"/>
                    <a:pt x="10721" y="733"/>
                  </a:cubicBezTo>
                  <a:cubicBezTo>
                    <a:pt x="9692" y="402"/>
                    <a:pt x="8664" y="237"/>
                    <a:pt x="7542" y="237"/>
                  </a:cubicBezTo>
                  <a:cubicBezTo>
                    <a:pt x="7074" y="237"/>
                    <a:pt x="6513" y="319"/>
                    <a:pt x="6045" y="485"/>
                  </a:cubicBezTo>
                  <a:cubicBezTo>
                    <a:pt x="5484" y="568"/>
                    <a:pt x="5297" y="733"/>
                    <a:pt x="4830" y="568"/>
                  </a:cubicBezTo>
                  <a:cubicBezTo>
                    <a:pt x="3801" y="237"/>
                    <a:pt x="2773" y="71"/>
                    <a:pt x="1744" y="71"/>
                  </a:cubicBezTo>
                  <a:cubicBezTo>
                    <a:pt x="996" y="-12"/>
                    <a:pt x="154" y="-177"/>
                    <a:pt x="61" y="650"/>
                  </a:cubicBezTo>
                  <a:cubicBezTo>
                    <a:pt x="-126" y="1561"/>
                    <a:pt x="154" y="2637"/>
                    <a:pt x="435" y="3464"/>
                  </a:cubicBezTo>
                  <a:cubicBezTo>
                    <a:pt x="622" y="3878"/>
                    <a:pt x="809" y="4292"/>
                    <a:pt x="1090" y="4623"/>
                  </a:cubicBezTo>
                  <a:cubicBezTo>
                    <a:pt x="1183" y="4788"/>
                    <a:pt x="1370" y="4954"/>
                    <a:pt x="1370" y="5120"/>
                  </a:cubicBezTo>
                  <a:cubicBezTo>
                    <a:pt x="1277" y="5368"/>
                    <a:pt x="1090" y="5616"/>
                    <a:pt x="1090" y="5782"/>
                  </a:cubicBezTo>
                  <a:cubicBezTo>
                    <a:pt x="622" y="6692"/>
                    <a:pt x="435" y="7685"/>
                    <a:pt x="622" y="8678"/>
                  </a:cubicBezTo>
                  <a:cubicBezTo>
                    <a:pt x="996" y="10416"/>
                    <a:pt x="2586" y="11823"/>
                    <a:pt x="4362" y="12651"/>
                  </a:cubicBezTo>
                  <a:cubicBezTo>
                    <a:pt x="3801" y="13561"/>
                    <a:pt x="3708" y="14719"/>
                    <a:pt x="3708" y="15795"/>
                  </a:cubicBezTo>
                  <a:cubicBezTo>
                    <a:pt x="3801" y="16788"/>
                    <a:pt x="3801" y="17782"/>
                    <a:pt x="4082" y="18775"/>
                  </a:cubicBezTo>
                  <a:cubicBezTo>
                    <a:pt x="4175" y="19437"/>
                    <a:pt x="4643" y="20926"/>
                    <a:pt x="5671" y="20761"/>
                  </a:cubicBezTo>
                  <a:cubicBezTo>
                    <a:pt x="6700" y="20595"/>
                    <a:pt x="6419" y="19106"/>
                    <a:pt x="6513" y="18444"/>
                  </a:cubicBezTo>
                  <a:cubicBezTo>
                    <a:pt x="6513" y="17947"/>
                    <a:pt x="6700" y="17533"/>
                    <a:pt x="6980" y="17119"/>
                  </a:cubicBezTo>
                  <a:cubicBezTo>
                    <a:pt x="7167" y="16706"/>
                    <a:pt x="7261" y="16623"/>
                    <a:pt x="7729" y="16871"/>
                  </a:cubicBezTo>
                  <a:cubicBezTo>
                    <a:pt x="8664" y="17202"/>
                    <a:pt x="8944" y="18195"/>
                    <a:pt x="8944" y="18940"/>
                  </a:cubicBezTo>
                  <a:cubicBezTo>
                    <a:pt x="8944" y="19519"/>
                    <a:pt x="8664" y="21423"/>
                    <a:pt x="9786" y="21423"/>
                  </a:cubicBezTo>
                  <a:cubicBezTo>
                    <a:pt x="10721" y="21423"/>
                    <a:pt x="11095" y="20016"/>
                    <a:pt x="11282" y="19437"/>
                  </a:cubicBezTo>
                  <a:cubicBezTo>
                    <a:pt x="11375" y="19023"/>
                    <a:pt x="11375" y="18609"/>
                    <a:pt x="11375" y="18195"/>
                  </a:cubicBezTo>
                  <a:cubicBezTo>
                    <a:pt x="11469" y="17947"/>
                    <a:pt x="11469" y="17699"/>
                    <a:pt x="11469" y="17533"/>
                  </a:cubicBezTo>
                  <a:cubicBezTo>
                    <a:pt x="11469" y="17533"/>
                    <a:pt x="11469" y="17285"/>
                    <a:pt x="11562" y="17202"/>
                  </a:cubicBezTo>
                  <a:cubicBezTo>
                    <a:pt x="11562" y="17202"/>
                    <a:pt x="12123" y="17119"/>
                    <a:pt x="12217" y="17119"/>
                  </a:cubicBezTo>
                  <a:cubicBezTo>
                    <a:pt x="13526" y="16871"/>
                    <a:pt x="14742" y="16292"/>
                    <a:pt x="15583" y="15381"/>
                  </a:cubicBezTo>
                  <a:cubicBezTo>
                    <a:pt x="15677" y="16209"/>
                    <a:pt x="15677" y="17037"/>
                    <a:pt x="15864" y="17864"/>
                  </a:cubicBezTo>
                  <a:cubicBezTo>
                    <a:pt x="16144" y="18526"/>
                    <a:pt x="16799" y="18857"/>
                    <a:pt x="17360" y="18195"/>
                  </a:cubicBezTo>
                  <a:cubicBezTo>
                    <a:pt x="17921" y="17699"/>
                    <a:pt x="18108" y="16623"/>
                    <a:pt x="18295" y="15961"/>
                  </a:cubicBezTo>
                  <a:cubicBezTo>
                    <a:pt x="18575" y="15050"/>
                    <a:pt x="18762" y="14140"/>
                    <a:pt x="18762" y="13230"/>
                  </a:cubicBezTo>
                  <a:cubicBezTo>
                    <a:pt x="18856" y="12733"/>
                    <a:pt x="18856" y="12319"/>
                    <a:pt x="18762" y="11823"/>
                  </a:cubicBezTo>
                  <a:cubicBezTo>
                    <a:pt x="18762" y="11575"/>
                    <a:pt x="18482" y="10913"/>
                    <a:pt x="18575" y="10747"/>
                  </a:cubicBezTo>
                  <a:cubicBezTo>
                    <a:pt x="18669" y="10582"/>
                    <a:pt x="19136" y="10416"/>
                    <a:pt x="19230" y="10251"/>
                  </a:cubicBezTo>
                  <a:cubicBezTo>
                    <a:pt x="19604" y="10085"/>
                    <a:pt x="19884" y="9754"/>
                    <a:pt x="20165" y="9506"/>
                  </a:cubicBezTo>
                  <a:cubicBezTo>
                    <a:pt x="21474" y="7933"/>
                    <a:pt x="20071" y="6361"/>
                    <a:pt x="19323" y="4954"/>
                  </a:cubicBezTo>
                  <a:cubicBezTo>
                    <a:pt x="19136" y="4623"/>
                    <a:pt x="18762" y="4044"/>
                    <a:pt x="18856" y="3713"/>
                  </a:cubicBezTo>
                  <a:cubicBezTo>
                    <a:pt x="18949" y="3299"/>
                    <a:pt x="19323" y="3547"/>
                    <a:pt x="19697" y="3630"/>
                  </a:cubicBezTo>
                  <a:cubicBezTo>
                    <a:pt x="20165" y="3713"/>
                    <a:pt x="20726" y="3713"/>
                    <a:pt x="20913" y="3299"/>
                  </a:cubicBezTo>
                  <a:cubicBezTo>
                    <a:pt x="21100" y="2885"/>
                    <a:pt x="21007" y="2306"/>
                    <a:pt x="20632" y="2057"/>
                  </a:cubicBezTo>
                  <a:cubicBezTo>
                    <a:pt x="20258" y="1726"/>
                    <a:pt x="20913" y="2306"/>
                    <a:pt x="20632" y="2057"/>
                  </a:cubicBezTo>
                  <a:close/>
                  <a:moveTo>
                    <a:pt x="19604" y="6775"/>
                  </a:moveTo>
                  <a:cubicBezTo>
                    <a:pt x="20445" y="8347"/>
                    <a:pt x="19604" y="9423"/>
                    <a:pt x="18108" y="10168"/>
                  </a:cubicBezTo>
                  <a:cubicBezTo>
                    <a:pt x="17921" y="9671"/>
                    <a:pt x="17453" y="9175"/>
                    <a:pt x="16986" y="8926"/>
                  </a:cubicBezTo>
                  <a:cubicBezTo>
                    <a:pt x="17547" y="8844"/>
                    <a:pt x="18201" y="8595"/>
                    <a:pt x="18482" y="8181"/>
                  </a:cubicBezTo>
                  <a:cubicBezTo>
                    <a:pt x="18856" y="7685"/>
                    <a:pt x="18575" y="7106"/>
                    <a:pt x="18388" y="6609"/>
                  </a:cubicBezTo>
                  <a:cubicBezTo>
                    <a:pt x="18014" y="5616"/>
                    <a:pt x="17079" y="4126"/>
                    <a:pt x="17640" y="3051"/>
                  </a:cubicBezTo>
                  <a:cubicBezTo>
                    <a:pt x="17921" y="2554"/>
                    <a:pt x="18575" y="2306"/>
                    <a:pt x="19230" y="2306"/>
                  </a:cubicBezTo>
                  <a:cubicBezTo>
                    <a:pt x="19510" y="2306"/>
                    <a:pt x="20445" y="2471"/>
                    <a:pt x="20352" y="2885"/>
                  </a:cubicBezTo>
                  <a:cubicBezTo>
                    <a:pt x="20071" y="3464"/>
                    <a:pt x="18575" y="2388"/>
                    <a:pt x="18201" y="3216"/>
                  </a:cubicBezTo>
                  <a:cubicBezTo>
                    <a:pt x="17827" y="4126"/>
                    <a:pt x="19043" y="5782"/>
                    <a:pt x="19604" y="6775"/>
                  </a:cubicBezTo>
                  <a:close/>
                  <a:moveTo>
                    <a:pt x="16799" y="17864"/>
                  </a:moveTo>
                  <a:cubicBezTo>
                    <a:pt x="16799" y="17864"/>
                    <a:pt x="16799" y="17864"/>
                    <a:pt x="16705" y="17864"/>
                  </a:cubicBezTo>
                  <a:cubicBezTo>
                    <a:pt x="16612" y="17947"/>
                    <a:pt x="16425" y="16126"/>
                    <a:pt x="16331" y="15961"/>
                  </a:cubicBezTo>
                  <a:cubicBezTo>
                    <a:pt x="16331" y="15299"/>
                    <a:pt x="16425" y="14471"/>
                    <a:pt x="16238" y="13809"/>
                  </a:cubicBezTo>
                  <a:cubicBezTo>
                    <a:pt x="16051" y="13395"/>
                    <a:pt x="15490" y="12733"/>
                    <a:pt x="14929" y="13064"/>
                  </a:cubicBezTo>
                  <a:cubicBezTo>
                    <a:pt x="14368" y="13478"/>
                    <a:pt x="15490" y="13478"/>
                    <a:pt x="15677" y="13644"/>
                  </a:cubicBezTo>
                  <a:cubicBezTo>
                    <a:pt x="16238" y="14223"/>
                    <a:pt x="14929" y="15133"/>
                    <a:pt x="14555" y="15464"/>
                  </a:cubicBezTo>
                  <a:cubicBezTo>
                    <a:pt x="13619" y="16126"/>
                    <a:pt x="12497" y="16540"/>
                    <a:pt x="11282" y="16540"/>
                  </a:cubicBezTo>
                  <a:cubicBezTo>
                    <a:pt x="11282" y="16292"/>
                    <a:pt x="11282" y="15133"/>
                    <a:pt x="10908" y="15050"/>
                  </a:cubicBezTo>
                  <a:cubicBezTo>
                    <a:pt x="10627" y="14968"/>
                    <a:pt x="10721" y="16375"/>
                    <a:pt x="10814" y="16540"/>
                  </a:cubicBezTo>
                  <a:cubicBezTo>
                    <a:pt x="10908" y="17616"/>
                    <a:pt x="10814" y="19188"/>
                    <a:pt x="10347" y="20264"/>
                  </a:cubicBezTo>
                  <a:cubicBezTo>
                    <a:pt x="10160" y="20595"/>
                    <a:pt x="9786" y="20926"/>
                    <a:pt x="9692" y="20430"/>
                  </a:cubicBezTo>
                  <a:cubicBezTo>
                    <a:pt x="9505" y="19768"/>
                    <a:pt x="9692" y="18940"/>
                    <a:pt x="9599" y="18278"/>
                  </a:cubicBezTo>
                  <a:cubicBezTo>
                    <a:pt x="9412" y="17368"/>
                    <a:pt x="8944" y="16540"/>
                    <a:pt x="8009" y="16209"/>
                  </a:cubicBezTo>
                  <a:cubicBezTo>
                    <a:pt x="7542" y="16044"/>
                    <a:pt x="6700" y="15878"/>
                    <a:pt x="6232" y="16126"/>
                  </a:cubicBezTo>
                  <a:cubicBezTo>
                    <a:pt x="5765" y="16375"/>
                    <a:pt x="6139" y="16540"/>
                    <a:pt x="6513" y="16457"/>
                  </a:cubicBezTo>
                  <a:cubicBezTo>
                    <a:pt x="5858" y="17451"/>
                    <a:pt x="5765" y="18444"/>
                    <a:pt x="5671" y="19519"/>
                  </a:cubicBezTo>
                  <a:cubicBezTo>
                    <a:pt x="5671" y="19768"/>
                    <a:pt x="5765" y="20182"/>
                    <a:pt x="5391" y="20016"/>
                  </a:cubicBezTo>
                  <a:cubicBezTo>
                    <a:pt x="5017" y="19768"/>
                    <a:pt x="4923" y="19188"/>
                    <a:pt x="4830" y="18775"/>
                  </a:cubicBezTo>
                  <a:cubicBezTo>
                    <a:pt x="4643" y="17947"/>
                    <a:pt x="3801" y="12319"/>
                    <a:pt x="5671" y="12733"/>
                  </a:cubicBezTo>
                  <a:cubicBezTo>
                    <a:pt x="6980" y="13064"/>
                    <a:pt x="8196" y="13230"/>
                    <a:pt x="9599" y="12982"/>
                  </a:cubicBezTo>
                  <a:cubicBezTo>
                    <a:pt x="10814" y="12816"/>
                    <a:pt x="12123" y="12319"/>
                    <a:pt x="13152" y="11575"/>
                  </a:cubicBezTo>
                  <a:cubicBezTo>
                    <a:pt x="13526" y="11326"/>
                    <a:pt x="13900" y="10913"/>
                    <a:pt x="14274" y="10499"/>
                  </a:cubicBezTo>
                  <a:cubicBezTo>
                    <a:pt x="14461" y="10333"/>
                    <a:pt x="14555" y="10085"/>
                    <a:pt x="14648" y="9837"/>
                  </a:cubicBezTo>
                  <a:cubicBezTo>
                    <a:pt x="14742" y="9671"/>
                    <a:pt x="14835" y="8926"/>
                    <a:pt x="15022" y="8844"/>
                  </a:cubicBezTo>
                  <a:cubicBezTo>
                    <a:pt x="15303" y="8595"/>
                    <a:pt x="16331" y="9009"/>
                    <a:pt x="16612" y="9175"/>
                  </a:cubicBezTo>
                  <a:cubicBezTo>
                    <a:pt x="17079" y="9423"/>
                    <a:pt x="17453" y="9837"/>
                    <a:pt x="17734" y="10333"/>
                  </a:cubicBezTo>
                  <a:cubicBezTo>
                    <a:pt x="18201" y="11326"/>
                    <a:pt x="18108" y="12568"/>
                    <a:pt x="18014" y="13644"/>
                  </a:cubicBezTo>
                  <a:cubicBezTo>
                    <a:pt x="17827" y="15050"/>
                    <a:pt x="17360" y="16457"/>
                    <a:pt x="16799" y="17864"/>
                  </a:cubicBezTo>
                  <a:cubicBezTo>
                    <a:pt x="16799" y="17947"/>
                    <a:pt x="17360" y="16540"/>
                    <a:pt x="16799" y="17864"/>
                  </a:cubicBezTo>
                  <a:close/>
                  <a:moveTo>
                    <a:pt x="1931" y="5533"/>
                  </a:moveTo>
                  <a:cubicBezTo>
                    <a:pt x="2118" y="5202"/>
                    <a:pt x="2305" y="4788"/>
                    <a:pt x="2492" y="4457"/>
                  </a:cubicBezTo>
                  <a:cubicBezTo>
                    <a:pt x="2492" y="4375"/>
                    <a:pt x="2679" y="4126"/>
                    <a:pt x="2679" y="3961"/>
                  </a:cubicBezTo>
                  <a:cubicBezTo>
                    <a:pt x="2492" y="3382"/>
                    <a:pt x="2025" y="4457"/>
                    <a:pt x="1931" y="4540"/>
                  </a:cubicBezTo>
                  <a:cubicBezTo>
                    <a:pt x="1464" y="4044"/>
                    <a:pt x="1183" y="3464"/>
                    <a:pt x="996" y="2802"/>
                  </a:cubicBezTo>
                  <a:cubicBezTo>
                    <a:pt x="903" y="2306"/>
                    <a:pt x="622" y="1395"/>
                    <a:pt x="809" y="816"/>
                  </a:cubicBezTo>
                  <a:cubicBezTo>
                    <a:pt x="996" y="485"/>
                    <a:pt x="1838" y="733"/>
                    <a:pt x="2212" y="733"/>
                  </a:cubicBezTo>
                  <a:cubicBezTo>
                    <a:pt x="3053" y="816"/>
                    <a:pt x="3895" y="981"/>
                    <a:pt x="4736" y="1230"/>
                  </a:cubicBezTo>
                  <a:cubicBezTo>
                    <a:pt x="4456" y="1395"/>
                    <a:pt x="3521" y="2223"/>
                    <a:pt x="4362" y="1975"/>
                  </a:cubicBezTo>
                  <a:cubicBezTo>
                    <a:pt x="4736" y="1892"/>
                    <a:pt x="5017" y="1561"/>
                    <a:pt x="5391" y="1395"/>
                  </a:cubicBezTo>
                  <a:cubicBezTo>
                    <a:pt x="5952" y="1064"/>
                    <a:pt x="6700" y="981"/>
                    <a:pt x="7355" y="899"/>
                  </a:cubicBezTo>
                  <a:cubicBezTo>
                    <a:pt x="8570" y="816"/>
                    <a:pt x="9973" y="1147"/>
                    <a:pt x="11095" y="1644"/>
                  </a:cubicBezTo>
                  <a:cubicBezTo>
                    <a:pt x="11282" y="1809"/>
                    <a:pt x="11562" y="1975"/>
                    <a:pt x="11843" y="2140"/>
                  </a:cubicBezTo>
                  <a:cubicBezTo>
                    <a:pt x="11936" y="2223"/>
                    <a:pt x="12217" y="2554"/>
                    <a:pt x="12404" y="2554"/>
                  </a:cubicBezTo>
                  <a:cubicBezTo>
                    <a:pt x="13152" y="2637"/>
                    <a:pt x="12217" y="1892"/>
                    <a:pt x="12123" y="1809"/>
                  </a:cubicBezTo>
                  <a:cubicBezTo>
                    <a:pt x="12871" y="1644"/>
                    <a:pt x="13619" y="1561"/>
                    <a:pt x="14461" y="1561"/>
                  </a:cubicBezTo>
                  <a:cubicBezTo>
                    <a:pt x="14742" y="1561"/>
                    <a:pt x="15677" y="1478"/>
                    <a:pt x="15864" y="1809"/>
                  </a:cubicBezTo>
                  <a:cubicBezTo>
                    <a:pt x="16051" y="2140"/>
                    <a:pt x="15677" y="3133"/>
                    <a:pt x="15490" y="3464"/>
                  </a:cubicBezTo>
                  <a:cubicBezTo>
                    <a:pt x="15303" y="4126"/>
                    <a:pt x="14929" y="4788"/>
                    <a:pt x="14461" y="5285"/>
                  </a:cubicBezTo>
                  <a:cubicBezTo>
                    <a:pt x="14368" y="5120"/>
                    <a:pt x="14274" y="4706"/>
                    <a:pt x="14087" y="4623"/>
                  </a:cubicBezTo>
                  <a:cubicBezTo>
                    <a:pt x="13806" y="4540"/>
                    <a:pt x="13806" y="4871"/>
                    <a:pt x="13900" y="5120"/>
                  </a:cubicBezTo>
                  <a:cubicBezTo>
                    <a:pt x="13900" y="5451"/>
                    <a:pt x="14087" y="5782"/>
                    <a:pt x="14181" y="6113"/>
                  </a:cubicBezTo>
                  <a:cubicBezTo>
                    <a:pt x="14368" y="6609"/>
                    <a:pt x="14555" y="7271"/>
                    <a:pt x="14648" y="7850"/>
                  </a:cubicBezTo>
                  <a:cubicBezTo>
                    <a:pt x="14742" y="9671"/>
                    <a:pt x="13432" y="11244"/>
                    <a:pt x="11562" y="11988"/>
                  </a:cubicBezTo>
                  <a:cubicBezTo>
                    <a:pt x="8383" y="13395"/>
                    <a:pt x="3988" y="12733"/>
                    <a:pt x="2025" y="9919"/>
                  </a:cubicBezTo>
                  <a:cubicBezTo>
                    <a:pt x="1183" y="8761"/>
                    <a:pt x="1277" y="7023"/>
                    <a:pt x="1931" y="5533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7" name="Shape 242"/>
            <p:cNvSpPr/>
            <p:nvPr/>
          </p:nvSpPr>
          <p:spPr>
            <a:xfrm>
              <a:off x="550453" y="512934"/>
              <a:ext cx="89503" cy="10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2" h="20729" extrusionOk="0">
                  <a:moveTo>
                    <a:pt x="11586" y="0"/>
                  </a:moveTo>
                  <a:cubicBezTo>
                    <a:pt x="10449" y="0"/>
                    <a:pt x="9313" y="0"/>
                    <a:pt x="8176" y="1029"/>
                  </a:cubicBezTo>
                  <a:cubicBezTo>
                    <a:pt x="9313" y="1029"/>
                    <a:pt x="10449" y="2057"/>
                    <a:pt x="10449" y="4114"/>
                  </a:cubicBezTo>
                  <a:cubicBezTo>
                    <a:pt x="10449" y="6171"/>
                    <a:pt x="9313" y="8229"/>
                    <a:pt x="7039" y="8229"/>
                  </a:cubicBezTo>
                  <a:cubicBezTo>
                    <a:pt x="4765" y="8229"/>
                    <a:pt x="2491" y="6171"/>
                    <a:pt x="2491" y="4114"/>
                  </a:cubicBezTo>
                  <a:cubicBezTo>
                    <a:pt x="2491" y="4114"/>
                    <a:pt x="2491" y="4114"/>
                    <a:pt x="2491" y="4114"/>
                  </a:cubicBezTo>
                  <a:cubicBezTo>
                    <a:pt x="1355" y="5143"/>
                    <a:pt x="218" y="7200"/>
                    <a:pt x="218" y="9257"/>
                  </a:cubicBezTo>
                  <a:cubicBezTo>
                    <a:pt x="-919" y="15429"/>
                    <a:pt x="2491" y="20571"/>
                    <a:pt x="8176" y="20571"/>
                  </a:cubicBezTo>
                  <a:cubicBezTo>
                    <a:pt x="13860" y="21600"/>
                    <a:pt x="18407" y="17486"/>
                    <a:pt x="19544" y="11314"/>
                  </a:cubicBezTo>
                  <a:cubicBezTo>
                    <a:pt x="20681" y="6171"/>
                    <a:pt x="17270" y="1029"/>
                    <a:pt x="11586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244"/>
          <p:cNvSpPr/>
          <p:nvPr/>
        </p:nvSpPr>
        <p:spPr>
          <a:xfrm>
            <a:off x="428432" y="888181"/>
            <a:ext cx="7165226" cy="399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861" y="21600"/>
                </a:lnTo>
                <a:lnTo>
                  <a:pt x="20861" y="18949"/>
                </a:lnTo>
                <a:lnTo>
                  <a:pt x="21600" y="17817"/>
                </a:lnTo>
                <a:lnTo>
                  <a:pt x="20861" y="17817"/>
                </a:lnTo>
                <a:lnTo>
                  <a:pt x="20861" y="35"/>
                </a:lnTo>
                <a:close/>
              </a:path>
            </a:pathLst>
          </a:custGeom>
          <a:solidFill>
            <a:srgbClr val="0D0138">
              <a:alpha val="1654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7" name="Shape 245"/>
          <p:cNvSpPr/>
          <p:nvPr/>
        </p:nvSpPr>
        <p:spPr>
          <a:xfrm>
            <a:off x="388374" y="852949"/>
            <a:ext cx="7165226" cy="399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861" y="21600"/>
                </a:lnTo>
                <a:lnTo>
                  <a:pt x="20861" y="18949"/>
                </a:lnTo>
                <a:lnTo>
                  <a:pt x="21600" y="17817"/>
                </a:lnTo>
                <a:lnTo>
                  <a:pt x="20861" y="17817"/>
                </a:lnTo>
                <a:lnTo>
                  <a:pt x="20861" y="3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grpSp>
        <p:nvGrpSpPr>
          <p:cNvPr id="347" name="Shape 247"/>
          <p:cNvGrpSpPr/>
          <p:nvPr/>
        </p:nvGrpSpPr>
        <p:grpSpPr>
          <a:xfrm>
            <a:off x="7553734" y="3456309"/>
            <a:ext cx="1450177" cy="1085051"/>
            <a:chOff x="0" y="0"/>
            <a:chExt cx="1450176" cy="1085049"/>
          </a:xfrm>
        </p:grpSpPr>
        <p:sp>
          <p:nvSpPr>
            <p:cNvPr id="309" name="Shape 248"/>
            <p:cNvSpPr/>
            <p:nvPr/>
          </p:nvSpPr>
          <p:spPr>
            <a:xfrm>
              <a:off x="0" y="138700"/>
              <a:ext cx="1450177" cy="94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297" extrusionOk="0">
                  <a:moveTo>
                    <a:pt x="21071" y="15144"/>
                  </a:moveTo>
                  <a:cubicBezTo>
                    <a:pt x="20694" y="13535"/>
                    <a:pt x="19938" y="12156"/>
                    <a:pt x="18881" y="11467"/>
                  </a:cubicBezTo>
                  <a:cubicBezTo>
                    <a:pt x="20014" y="10778"/>
                    <a:pt x="20618" y="9399"/>
                    <a:pt x="21071" y="7791"/>
                  </a:cubicBezTo>
                  <a:cubicBezTo>
                    <a:pt x="21298" y="6871"/>
                    <a:pt x="21600" y="5723"/>
                    <a:pt x="21524" y="4803"/>
                  </a:cubicBezTo>
                  <a:cubicBezTo>
                    <a:pt x="21524" y="4459"/>
                    <a:pt x="21373" y="3999"/>
                    <a:pt x="21071" y="3999"/>
                  </a:cubicBezTo>
                  <a:cubicBezTo>
                    <a:pt x="20845" y="4114"/>
                    <a:pt x="20845" y="4459"/>
                    <a:pt x="20694" y="4803"/>
                  </a:cubicBezTo>
                  <a:cubicBezTo>
                    <a:pt x="20391" y="5263"/>
                    <a:pt x="19712" y="5263"/>
                    <a:pt x="19334" y="5378"/>
                  </a:cubicBezTo>
                  <a:cubicBezTo>
                    <a:pt x="18579" y="5493"/>
                    <a:pt x="17824" y="5608"/>
                    <a:pt x="17144" y="5952"/>
                  </a:cubicBezTo>
                  <a:cubicBezTo>
                    <a:pt x="16011" y="6527"/>
                    <a:pt x="15256" y="8020"/>
                    <a:pt x="15105" y="9859"/>
                  </a:cubicBezTo>
                  <a:cubicBezTo>
                    <a:pt x="14576" y="9169"/>
                    <a:pt x="13594" y="7446"/>
                    <a:pt x="13745" y="6412"/>
                  </a:cubicBezTo>
                  <a:cubicBezTo>
                    <a:pt x="13896" y="5148"/>
                    <a:pt x="14803" y="4344"/>
                    <a:pt x="15407" y="3654"/>
                  </a:cubicBezTo>
                  <a:cubicBezTo>
                    <a:pt x="15634" y="3425"/>
                    <a:pt x="15936" y="3080"/>
                    <a:pt x="15785" y="2620"/>
                  </a:cubicBezTo>
                  <a:cubicBezTo>
                    <a:pt x="15558" y="2161"/>
                    <a:pt x="14803" y="2161"/>
                    <a:pt x="14501" y="1931"/>
                  </a:cubicBezTo>
                  <a:cubicBezTo>
                    <a:pt x="13594" y="1356"/>
                    <a:pt x="12915" y="552"/>
                    <a:pt x="12008" y="208"/>
                  </a:cubicBezTo>
                  <a:cubicBezTo>
                    <a:pt x="11026" y="-137"/>
                    <a:pt x="9969" y="-22"/>
                    <a:pt x="8987" y="323"/>
                  </a:cubicBezTo>
                  <a:cubicBezTo>
                    <a:pt x="8610" y="552"/>
                    <a:pt x="8232" y="782"/>
                    <a:pt x="7930" y="1127"/>
                  </a:cubicBezTo>
                  <a:cubicBezTo>
                    <a:pt x="7477" y="1471"/>
                    <a:pt x="7175" y="2046"/>
                    <a:pt x="6797" y="2391"/>
                  </a:cubicBezTo>
                  <a:cubicBezTo>
                    <a:pt x="6495" y="2620"/>
                    <a:pt x="5966" y="2620"/>
                    <a:pt x="5589" y="2850"/>
                  </a:cubicBezTo>
                  <a:cubicBezTo>
                    <a:pt x="5211" y="3080"/>
                    <a:pt x="4834" y="3425"/>
                    <a:pt x="4456" y="3769"/>
                  </a:cubicBezTo>
                  <a:cubicBezTo>
                    <a:pt x="3776" y="4459"/>
                    <a:pt x="3247" y="5493"/>
                    <a:pt x="2870" y="6527"/>
                  </a:cubicBezTo>
                  <a:cubicBezTo>
                    <a:pt x="1812" y="9169"/>
                    <a:pt x="831" y="12961"/>
                    <a:pt x="1737" y="15948"/>
                  </a:cubicBezTo>
                  <a:cubicBezTo>
                    <a:pt x="1133" y="15948"/>
                    <a:pt x="0" y="16178"/>
                    <a:pt x="0" y="17442"/>
                  </a:cubicBezTo>
                  <a:cubicBezTo>
                    <a:pt x="75" y="18361"/>
                    <a:pt x="680" y="19395"/>
                    <a:pt x="1208" y="19854"/>
                  </a:cubicBezTo>
                  <a:cubicBezTo>
                    <a:pt x="1888" y="20429"/>
                    <a:pt x="2568" y="20314"/>
                    <a:pt x="3096" y="19395"/>
                  </a:cubicBezTo>
                  <a:cubicBezTo>
                    <a:pt x="3247" y="19165"/>
                    <a:pt x="3247" y="19050"/>
                    <a:pt x="3399" y="19050"/>
                  </a:cubicBezTo>
                  <a:cubicBezTo>
                    <a:pt x="3550" y="19165"/>
                    <a:pt x="3776" y="19510"/>
                    <a:pt x="3927" y="19625"/>
                  </a:cubicBezTo>
                  <a:cubicBezTo>
                    <a:pt x="4229" y="19969"/>
                    <a:pt x="4607" y="20199"/>
                    <a:pt x="4909" y="20429"/>
                  </a:cubicBezTo>
                  <a:cubicBezTo>
                    <a:pt x="6420" y="21348"/>
                    <a:pt x="8157" y="21463"/>
                    <a:pt x="9742" y="21118"/>
                  </a:cubicBezTo>
                  <a:cubicBezTo>
                    <a:pt x="10120" y="21003"/>
                    <a:pt x="10422" y="20888"/>
                    <a:pt x="10800" y="20659"/>
                  </a:cubicBezTo>
                  <a:cubicBezTo>
                    <a:pt x="10951" y="20544"/>
                    <a:pt x="11177" y="20429"/>
                    <a:pt x="11329" y="20314"/>
                  </a:cubicBezTo>
                  <a:cubicBezTo>
                    <a:pt x="11555" y="20199"/>
                    <a:pt x="11857" y="19854"/>
                    <a:pt x="12084" y="19740"/>
                  </a:cubicBezTo>
                  <a:cubicBezTo>
                    <a:pt x="12386" y="19740"/>
                    <a:pt x="12839" y="20544"/>
                    <a:pt x="13217" y="20774"/>
                  </a:cubicBezTo>
                  <a:cubicBezTo>
                    <a:pt x="14047" y="21003"/>
                    <a:pt x="14878" y="20084"/>
                    <a:pt x="15256" y="19165"/>
                  </a:cubicBezTo>
                  <a:cubicBezTo>
                    <a:pt x="15407" y="18705"/>
                    <a:pt x="15709" y="17901"/>
                    <a:pt x="15558" y="17327"/>
                  </a:cubicBezTo>
                  <a:cubicBezTo>
                    <a:pt x="15407" y="16752"/>
                    <a:pt x="14803" y="16637"/>
                    <a:pt x="14425" y="16523"/>
                  </a:cubicBezTo>
                  <a:cubicBezTo>
                    <a:pt x="14803" y="15718"/>
                    <a:pt x="14954" y="14914"/>
                    <a:pt x="15180" y="14110"/>
                  </a:cubicBezTo>
                  <a:cubicBezTo>
                    <a:pt x="15558" y="15833"/>
                    <a:pt x="16540" y="16752"/>
                    <a:pt x="17673" y="17212"/>
                  </a:cubicBezTo>
                  <a:cubicBezTo>
                    <a:pt x="18352" y="17442"/>
                    <a:pt x="19032" y="17556"/>
                    <a:pt x="19712" y="17671"/>
                  </a:cubicBezTo>
                  <a:cubicBezTo>
                    <a:pt x="19938" y="17786"/>
                    <a:pt x="20316" y="17786"/>
                    <a:pt x="20543" y="17901"/>
                  </a:cubicBezTo>
                  <a:cubicBezTo>
                    <a:pt x="20769" y="18131"/>
                    <a:pt x="20694" y="18476"/>
                    <a:pt x="20845" y="18705"/>
                  </a:cubicBezTo>
                  <a:cubicBezTo>
                    <a:pt x="20996" y="18935"/>
                    <a:pt x="21298" y="18935"/>
                    <a:pt x="21449" y="18705"/>
                  </a:cubicBezTo>
                  <a:cubicBezTo>
                    <a:pt x="21600" y="18361"/>
                    <a:pt x="21524" y="17901"/>
                    <a:pt x="21524" y="17556"/>
                  </a:cubicBezTo>
                  <a:cubicBezTo>
                    <a:pt x="21449" y="16637"/>
                    <a:pt x="21298" y="15833"/>
                    <a:pt x="21071" y="15144"/>
                  </a:cubicBezTo>
                  <a:close/>
                </a:path>
              </a:pathLst>
            </a:custGeom>
            <a:solidFill>
              <a:srgbClr val="F6B26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0" name="Shape 249"/>
            <p:cNvSpPr/>
            <p:nvPr/>
          </p:nvSpPr>
          <p:spPr>
            <a:xfrm>
              <a:off x="167669" y="193946"/>
              <a:ext cx="101443" cy="9624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1" name="Shape 250"/>
            <p:cNvSpPr/>
            <p:nvPr/>
          </p:nvSpPr>
          <p:spPr>
            <a:xfrm>
              <a:off x="243997" y="86337"/>
              <a:ext cx="56279" cy="5131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2" name="Shape 251"/>
            <p:cNvSpPr/>
            <p:nvPr/>
          </p:nvSpPr>
          <p:spPr>
            <a:xfrm>
              <a:off x="187690" y="0"/>
              <a:ext cx="31213" cy="3003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3" name="Shape 252"/>
            <p:cNvSpPr/>
            <p:nvPr/>
          </p:nvSpPr>
          <p:spPr>
            <a:xfrm>
              <a:off x="36855" y="877212"/>
              <a:ext cx="142110" cy="53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18734" extrusionOk="0">
                  <a:moveTo>
                    <a:pt x="18475" y="2250"/>
                  </a:moveTo>
                  <a:cubicBezTo>
                    <a:pt x="15595" y="-1350"/>
                    <a:pt x="11995" y="450"/>
                    <a:pt x="9115" y="450"/>
                  </a:cubicBezTo>
                  <a:cubicBezTo>
                    <a:pt x="6235" y="2250"/>
                    <a:pt x="3355" y="5850"/>
                    <a:pt x="475" y="9450"/>
                  </a:cubicBezTo>
                  <a:cubicBezTo>
                    <a:pt x="-965" y="13050"/>
                    <a:pt x="1195" y="20250"/>
                    <a:pt x="2635" y="18450"/>
                  </a:cubicBezTo>
                  <a:cubicBezTo>
                    <a:pt x="5515" y="16650"/>
                    <a:pt x="7675" y="16650"/>
                    <a:pt x="10555" y="14850"/>
                  </a:cubicBezTo>
                  <a:cubicBezTo>
                    <a:pt x="12715" y="14850"/>
                    <a:pt x="15595" y="16650"/>
                    <a:pt x="18475" y="14850"/>
                  </a:cubicBezTo>
                  <a:cubicBezTo>
                    <a:pt x="20635" y="13050"/>
                    <a:pt x="20635" y="4050"/>
                    <a:pt x="18475" y="225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4" name="Shape 253"/>
            <p:cNvSpPr/>
            <p:nvPr/>
          </p:nvSpPr>
          <p:spPr>
            <a:xfrm>
              <a:off x="882627" y="901406"/>
              <a:ext cx="134635" cy="5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0450" extrusionOk="0">
                  <a:moveTo>
                    <a:pt x="21131" y="14559"/>
                  </a:moveTo>
                  <a:cubicBezTo>
                    <a:pt x="21131" y="6704"/>
                    <a:pt x="17131" y="4741"/>
                    <a:pt x="14731" y="2777"/>
                  </a:cubicBezTo>
                  <a:cubicBezTo>
                    <a:pt x="11531" y="814"/>
                    <a:pt x="7531" y="-1150"/>
                    <a:pt x="4331" y="814"/>
                  </a:cubicBezTo>
                  <a:cubicBezTo>
                    <a:pt x="4331" y="814"/>
                    <a:pt x="3531" y="814"/>
                    <a:pt x="3531" y="814"/>
                  </a:cubicBezTo>
                  <a:cubicBezTo>
                    <a:pt x="2731" y="814"/>
                    <a:pt x="1931" y="814"/>
                    <a:pt x="1131" y="814"/>
                  </a:cubicBezTo>
                  <a:cubicBezTo>
                    <a:pt x="331" y="814"/>
                    <a:pt x="-469" y="2777"/>
                    <a:pt x="331" y="4741"/>
                  </a:cubicBezTo>
                  <a:cubicBezTo>
                    <a:pt x="1931" y="8668"/>
                    <a:pt x="2731" y="10632"/>
                    <a:pt x="4331" y="12595"/>
                  </a:cubicBezTo>
                  <a:cubicBezTo>
                    <a:pt x="8331" y="18486"/>
                    <a:pt x="14731" y="20450"/>
                    <a:pt x="18731" y="20450"/>
                  </a:cubicBezTo>
                  <a:cubicBezTo>
                    <a:pt x="18731" y="20450"/>
                    <a:pt x="18731" y="20450"/>
                    <a:pt x="18731" y="20450"/>
                  </a:cubicBezTo>
                  <a:cubicBezTo>
                    <a:pt x="19531" y="20450"/>
                    <a:pt x="21131" y="18486"/>
                    <a:pt x="21131" y="14559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5" name="Shape 254"/>
            <p:cNvSpPr/>
            <p:nvPr/>
          </p:nvSpPr>
          <p:spPr>
            <a:xfrm>
              <a:off x="1068582" y="421673"/>
              <a:ext cx="276052" cy="17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010" extrusionOk="0">
                  <a:moveTo>
                    <a:pt x="20814" y="160"/>
                  </a:moveTo>
                  <a:cubicBezTo>
                    <a:pt x="18851" y="-440"/>
                    <a:pt x="16102" y="760"/>
                    <a:pt x="13745" y="1960"/>
                  </a:cubicBezTo>
                  <a:cubicBezTo>
                    <a:pt x="11389" y="2560"/>
                    <a:pt x="9033" y="3160"/>
                    <a:pt x="7069" y="4360"/>
                  </a:cubicBezTo>
                  <a:cubicBezTo>
                    <a:pt x="2356" y="7960"/>
                    <a:pt x="0" y="12760"/>
                    <a:pt x="0" y="20560"/>
                  </a:cubicBezTo>
                  <a:cubicBezTo>
                    <a:pt x="0" y="21160"/>
                    <a:pt x="393" y="21160"/>
                    <a:pt x="393" y="20560"/>
                  </a:cubicBezTo>
                  <a:cubicBezTo>
                    <a:pt x="1964" y="13360"/>
                    <a:pt x="5891" y="9160"/>
                    <a:pt x="10996" y="6760"/>
                  </a:cubicBezTo>
                  <a:cubicBezTo>
                    <a:pt x="12960" y="6160"/>
                    <a:pt x="14924" y="5560"/>
                    <a:pt x="16887" y="4960"/>
                  </a:cubicBezTo>
                  <a:cubicBezTo>
                    <a:pt x="18851" y="4360"/>
                    <a:pt x="20422" y="4960"/>
                    <a:pt x="21207" y="1960"/>
                  </a:cubicBezTo>
                  <a:cubicBezTo>
                    <a:pt x="21600" y="1360"/>
                    <a:pt x="21207" y="760"/>
                    <a:pt x="20814" y="16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6" name="Shape 255"/>
            <p:cNvSpPr/>
            <p:nvPr/>
          </p:nvSpPr>
          <p:spPr>
            <a:xfrm>
              <a:off x="1144910" y="676362"/>
              <a:ext cx="211548" cy="157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0155" extrusionOk="0">
                  <a:moveTo>
                    <a:pt x="21086" y="15971"/>
                  </a:moveTo>
                  <a:cubicBezTo>
                    <a:pt x="18514" y="10735"/>
                    <a:pt x="16457" y="7462"/>
                    <a:pt x="11829" y="4844"/>
                  </a:cubicBezTo>
                  <a:cubicBezTo>
                    <a:pt x="8743" y="2880"/>
                    <a:pt x="3086" y="-1047"/>
                    <a:pt x="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1029" y="3535"/>
                    <a:pt x="5657" y="5498"/>
                    <a:pt x="8229" y="6807"/>
                  </a:cubicBezTo>
                  <a:cubicBezTo>
                    <a:pt x="12857" y="10080"/>
                    <a:pt x="14914" y="13353"/>
                    <a:pt x="17486" y="18589"/>
                  </a:cubicBezTo>
                  <a:cubicBezTo>
                    <a:pt x="18000" y="19898"/>
                    <a:pt x="19029" y="20553"/>
                    <a:pt x="20057" y="19898"/>
                  </a:cubicBezTo>
                  <a:cubicBezTo>
                    <a:pt x="20057" y="19898"/>
                    <a:pt x="20571" y="19898"/>
                    <a:pt x="21086" y="19244"/>
                  </a:cubicBezTo>
                  <a:cubicBezTo>
                    <a:pt x="21600" y="18589"/>
                    <a:pt x="21600" y="17280"/>
                    <a:pt x="21086" y="15971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7" name="Shape 256"/>
            <p:cNvSpPr/>
            <p:nvPr/>
          </p:nvSpPr>
          <p:spPr>
            <a:xfrm>
              <a:off x="606883" y="201447"/>
              <a:ext cx="398859" cy="11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18956" extrusionOk="0">
                  <a:moveTo>
                    <a:pt x="20217" y="11240"/>
                  </a:moveTo>
                  <a:cubicBezTo>
                    <a:pt x="17319" y="8748"/>
                    <a:pt x="13368" y="2933"/>
                    <a:pt x="10207" y="1271"/>
                  </a:cubicBezTo>
                  <a:cubicBezTo>
                    <a:pt x="6783" y="-1221"/>
                    <a:pt x="3358" y="440"/>
                    <a:pt x="197" y="2102"/>
                  </a:cubicBezTo>
                  <a:cubicBezTo>
                    <a:pt x="-66" y="2102"/>
                    <a:pt x="-66" y="2102"/>
                    <a:pt x="197" y="2102"/>
                  </a:cubicBezTo>
                  <a:cubicBezTo>
                    <a:pt x="3095" y="3764"/>
                    <a:pt x="5992" y="2933"/>
                    <a:pt x="9153" y="4594"/>
                  </a:cubicBezTo>
                  <a:cubicBezTo>
                    <a:pt x="12314" y="7917"/>
                    <a:pt x="16002" y="14564"/>
                    <a:pt x="18900" y="18717"/>
                  </a:cubicBezTo>
                  <a:cubicBezTo>
                    <a:pt x="19690" y="20379"/>
                    <a:pt x="21534" y="12902"/>
                    <a:pt x="20217" y="1124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8" name="Shape 257"/>
            <p:cNvSpPr/>
            <p:nvPr/>
          </p:nvSpPr>
          <p:spPr>
            <a:xfrm>
              <a:off x="529415" y="323667"/>
              <a:ext cx="446555" cy="31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2" h="19759" extrusionOk="0">
                  <a:moveTo>
                    <a:pt x="20612" y="19545"/>
                  </a:moveTo>
                  <a:cubicBezTo>
                    <a:pt x="18499" y="18901"/>
                    <a:pt x="17325" y="15677"/>
                    <a:pt x="16621" y="13098"/>
                  </a:cubicBezTo>
                  <a:cubicBezTo>
                    <a:pt x="15681" y="10841"/>
                    <a:pt x="14507" y="8584"/>
                    <a:pt x="13334" y="6327"/>
                  </a:cubicBezTo>
                  <a:cubicBezTo>
                    <a:pt x="10281" y="1814"/>
                    <a:pt x="5586" y="-765"/>
                    <a:pt x="1360" y="202"/>
                  </a:cubicBezTo>
                  <a:cubicBezTo>
                    <a:pt x="-988" y="847"/>
                    <a:pt x="-49" y="5360"/>
                    <a:pt x="2299" y="4715"/>
                  </a:cubicBezTo>
                  <a:cubicBezTo>
                    <a:pt x="7229" y="3748"/>
                    <a:pt x="11221" y="7295"/>
                    <a:pt x="14038" y="12775"/>
                  </a:cubicBezTo>
                  <a:cubicBezTo>
                    <a:pt x="15681" y="15999"/>
                    <a:pt x="17090" y="20835"/>
                    <a:pt x="20612" y="19545"/>
                  </a:cubicBezTo>
                  <a:cubicBezTo>
                    <a:pt x="20612" y="19545"/>
                    <a:pt x="20612" y="19545"/>
                    <a:pt x="20612" y="19545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9" name="Shape 258"/>
            <p:cNvSpPr/>
            <p:nvPr/>
          </p:nvSpPr>
          <p:spPr>
            <a:xfrm>
              <a:off x="192695" y="730038"/>
              <a:ext cx="801503" cy="32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0116" extrusionOk="0">
                  <a:moveTo>
                    <a:pt x="21328" y="15558"/>
                  </a:moveTo>
                  <a:cubicBezTo>
                    <a:pt x="20785" y="15876"/>
                    <a:pt x="19834" y="15876"/>
                    <a:pt x="19562" y="15876"/>
                  </a:cubicBezTo>
                  <a:cubicBezTo>
                    <a:pt x="19019" y="15876"/>
                    <a:pt x="18611" y="15241"/>
                    <a:pt x="18204" y="14923"/>
                  </a:cubicBezTo>
                  <a:cubicBezTo>
                    <a:pt x="17524" y="13970"/>
                    <a:pt x="16845" y="12699"/>
                    <a:pt x="16166" y="13017"/>
                  </a:cubicBezTo>
                  <a:cubicBezTo>
                    <a:pt x="16030" y="13017"/>
                    <a:pt x="15351" y="14288"/>
                    <a:pt x="15215" y="14288"/>
                  </a:cubicBezTo>
                  <a:cubicBezTo>
                    <a:pt x="16438" y="11429"/>
                    <a:pt x="17796" y="7299"/>
                    <a:pt x="18204" y="3488"/>
                  </a:cubicBezTo>
                  <a:cubicBezTo>
                    <a:pt x="18475" y="1582"/>
                    <a:pt x="18204" y="-1277"/>
                    <a:pt x="17932" y="629"/>
                  </a:cubicBezTo>
                  <a:cubicBezTo>
                    <a:pt x="16845" y="8252"/>
                    <a:pt x="13041" y="15558"/>
                    <a:pt x="9645" y="16829"/>
                  </a:cubicBezTo>
                  <a:cubicBezTo>
                    <a:pt x="8015" y="17146"/>
                    <a:pt x="6249" y="16829"/>
                    <a:pt x="4755" y="15876"/>
                  </a:cubicBezTo>
                  <a:cubicBezTo>
                    <a:pt x="3939" y="15241"/>
                    <a:pt x="3124" y="14605"/>
                    <a:pt x="2309" y="13652"/>
                  </a:cubicBezTo>
                  <a:cubicBezTo>
                    <a:pt x="1494" y="12699"/>
                    <a:pt x="679" y="11746"/>
                    <a:pt x="0" y="10476"/>
                  </a:cubicBezTo>
                  <a:cubicBezTo>
                    <a:pt x="0" y="10476"/>
                    <a:pt x="0" y="10476"/>
                    <a:pt x="0" y="10476"/>
                  </a:cubicBezTo>
                  <a:cubicBezTo>
                    <a:pt x="679" y="12382"/>
                    <a:pt x="1087" y="14288"/>
                    <a:pt x="1902" y="15558"/>
                  </a:cubicBezTo>
                  <a:cubicBezTo>
                    <a:pt x="2717" y="16511"/>
                    <a:pt x="3668" y="17464"/>
                    <a:pt x="4483" y="18417"/>
                  </a:cubicBezTo>
                  <a:cubicBezTo>
                    <a:pt x="6385" y="20005"/>
                    <a:pt x="8287" y="20323"/>
                    <a:pt x="10189" y="20005"/>
                  </a:cubicBezTo>
                  <a:cubicBezTo>
                    <a:pt x="11004" y="19688"/>
                    <a:pt x="11819" y="19052"/>
                    <a:pt x="12498" y="18417"/>
                  </a:cubicBezTo>
                  <a:cubicBezTo>
                    <a:pt x="12498" y="18417"/>
                    <a:pt x="12498" y="18417"/>
                    <a:pt x="12498" y="18417"/>
                  </a:cubicBezTo>
                  <a:cubicBezTo>
                    <a:pt x="12498" y="18417"/>
                    <a:pt x="12498" y="18735"/>
                    <a:pt x="12498" y="18735"/>
                  </a:cubicBezTo>
                  <a:cubicBezTo>
                    <a:pt x="12498" y="18735"/>
                    <a:pt x="12498" y="18735"/>
                    <a:pt x="12634" y="19052"/>
                  </a:cubicBezTo>
                  <a:cubicBezTo>
                    <a:pt x="12634" y="19052"/>
                    <a:pt x="12770" y="19370"/>
                    <a:pt x="12770" y="19370"/>
                  </a:cubicBezTo>
                  <a:cubicBezTo>
                    <a:pt x="14128" y="19052"/>
                    <a:pt x="15351" y="15876"/>
                    <a:pt x="16709" y="16511"/>
                  </a:cubicBezTo>
                  <a:cubicBezTo>
                    <a:pt x="18068" y="16829"/>
                    <a:pt x="19155" y="20323"/>
                    <a:pt x="20513" y="17782"/>
                  </a:cubicBezTo>
                  <a:cubicBezTo>
                    <a:pt x="20785" y="17464"/>
                    <a:pt x="21600" y="15558"/>
                    <a:pt x="21328" y="15558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0" name="Shape 259"/>
            <p:cNvSpPr/>
            <p:nvPr/>
          </p:nvSpPr>
          <p:spPr>
            <a:xfrm>
              <a:off x="59964" y="922199"/>
              <a:ext cx="150374" cy="83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18552" extrusionOk="0">
                  <a:moveTo>
                    <a:pt x="14583" y="1499"/>
                  </a:moveTo>
                  <a:cubicBezTo>
                    <a:pt x="13274" y="4910"/>
                    <a:pt x="11311" y="7184"/>
                    <a:pt x="8693" y="8320"/>
                  </a:cubicBezTo>
                  <a:cubicBezTo>
                    <a:pt x="6729" y="10594"/>
                    <a:pt x="2802" y="9457"/>
                    <a:pt x="183" y="8320"/>
                  </a:cubicBezTo>
                  <a:cubicBezTo>
                    <a:pt x="-471" y="7184"/>
                    <a:pt x="838" y="10594"/>
                    <a:pt x="838" y="10594"/>
                  </a:cubicBezTo>
                  <a:cubicBezTo>
                    <a:pt x="838" y="16278"/>
                    <a:pt x="6074" y="18552"/>
                    <a:pt x="8693" y="18552"/>
                  </a:cubicBezTo>
                  <a:cubicBezTo>
                    <a:pt x="12620" y="17415"/>
                    <a:pt x="15893" y="12868"/>
                    <a:pt x="18511" y="8320"/>
                  </a:cubicBezTo>
                  <a:cubicBezTo>
                    <a:pt x="21129" y="3773"/>
                    <a:pt x="17202" y="-3048"/>
                    <a:pt x="14583" y="149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1" name="Shape 260"/>
            <p:cNvSpPr/>
            <p:nvPr/>
          </p:nvSpPr>
          <p:spPr>
            <a:xfrm>
              <a:off x="579337" y="252907"/>
              <a:ext cx="333982" cy="16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8803" extrusionOk="0">
                  <a:moveTo>
                    <a:pt x="20647" y="14886"/>
                  </a:moveTo>
                  <a:cubicBezTo>
                    <a:pt x="19059" y="7881"/>
                    <a:pt x="16518" y="3794"/>
                    <a:pt x="12388" y="1459"/>
                  </a:cubicBezTo>
                  <a:cubicBezTo>
                    <a:pt x="8259" y="-876"/>
                    <a:pt x="4447" y="291"/>
                    <a:pt x="0" y="291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3494" y="1459"/>
                    <a:pt x="6670" y="2627"/>
                    <a:pt x="9847" y="4378"/>
                  </a:cubicBezTo>
                  <a:cubicBezTo>
                    <a:pt x="10800" y="4962"/>
                    <a:pt x="11753" y="5545"/>
                    <a:pt x="12388" y="6129"/>
                  </a:cubicBezTo>
                  <a:cubicBezTo>
                    <a:pt x="12388" y="6129"/>
                    <a:pt x="12706" y="6713"/>
                    <a:pt x="12706" y="6713"/>
                  </a:cubicBezTo>
                  <a:cubicBezTo>
                    <a:pt x="13023" y="8464"/>
                    <a:pt x="13976" y="9048"/>
                    <a:pt x="14929" y="10216"/>
                  </a:cubicBezTo>
                  <a:cubicBezTo>
                    <a:pt x="15882" y="11967"/>
                    <a:pt x="16518" y="13719"/>
                    <a:pt x="17153" y="15470"/>
                  </a:cubicBezTo>
                  <a:cubicBezTo>
                    <a:pt x="17153" y="15470"/>
                    <a:pt x="17153" y="15470"/>
                    <a:pt x="17153" y="15470"/>
                  </a:cubicBezTo>
                  <a:cubicBezTo>
                    <a:pt x="17470" y="16054"/>
                    <a:pt x="17470" y="16054"/>
                    <a:pt x="17470" y="16637"/>
                  </a:cubicBezTo>
                  <a:cubicBezTo>
                    <a:pt x="18106" y="20724"/>
                    <a:pt x="21600" y="18389"/>
                    <a:pt x="20647" y="1488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2" name="Shape 261"/>
            <p:cNvSpPr/>
            <p:nvPr/>
          </p:nvSpPr>
          <p:spPr>
            <a:xfrm>
              <a:off x="879325" y="696824"/>
              <a:ext cx="155260" cy="194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19598" extrusionOk="0">
                  <a:moveTo>
                    <a:pt x="17723" y="284"/>
                  </a:moveTo>
                  <a:cubicBezTo>
                    <a:pt x="13141" y="2341"/>
                    <a:pt x="9869" y="6969"/>
                    <a:pt x="7905" y="10569"/>
                  </a:cubicBezTo>
                  <a:cubicBezTo>
                    <a:pt x="5287" y="16226"/>
                    <a:pt x="-604" y="18798"/>
                    <a:pt x="50" y="19312"/>
                  </a:cubicBezTo>
                  <a:cubicBezTo>
                    <a:pt x="3978" y="20855"/>
                    <a:pt x="7905" y="15712"/>
                    <a:pt x="9869" y="14169"/>
                  </a:cubicBezTo>
                  <a:cubicBezTo>
                    <a:pt x="13141" y="10055"/>
                    <a:pt x="13796" y="4912"/>
                    <a:pt x="19032" y="1826"/>
                  </a:cubicBezTo>
                  <a:cubicBezTo>
                    <a:pt x="20996" y="1312"/>
                    <a:pt x="19687" y="-745"/>
                    <a:pt x="17723" y="28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3" name="Shape 262"/>
            <p:cNvSpPr/>
            <p:nvPr/>
          </p:nvSpPr>
          <p:spPr>
            <a:xfrm>
              <a:off x="1043101" y="709468"/>
              <a:ext cx="380938" cy="20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7" h="20848" extrusionOk="0">
                  <a:moveTo>
                    <a:pt x="19708" y="18000"/>
                  </a:moveTo>
                  <a:cubicBezTo>
                    <a:pt x="17041" y="13371"/>
                    <a:pt x="12241" y="13371"/>
                    <a:pt x="9041" y="12343"/>
                  </a:cubicBezTo>
                  <a:cubicBezTo>
                    <a:pt x="7174" y="11829"/>
                    <a:pt x="5308" y="10800"/>
                    <a:pt x="3708" y="8743"/>
                  </a:cubicBezTo>
                  <a:cubicBezTo>
                    <a:pt x="2908" y="7714"/>
                    <a:pt x="2375" y="6171"/>
                    <a:pt x="1841" y="4629"/>
                  </a:cubicBezTo>
                  <a:cubicBezTo>
                    <a:pt x="1308" y="3086"/>
                    <a:pt x="1041" y="1543"/>
                    <a:pt x="508" y="0"/>
                  </a:cubicBezTo>
                  <a:cubicBezTo>
                    <a:pt x="508" y="0"/>
                    <a:pt x="241" y="0"/>
                    <a:pt x="241" y="0"/>
                  </a:cubicBezTo>
                  <a:cubicBezTo>
                    <a:pt x="-1092" y="5657"/>
                    <a:pt x="3441" y="11829"/>
                    <a:pt x="5575" y="13371"/>
                  </a:cubicBezTo>
                  <a:cubicBezTo>
                    <a:pt x="9575" y="16971"/>
                    <a:pt x="14375" y="16971"/>
                    <a:pt x="18375" y="20571"/>
                  </a:cubicBezTo>
                  <a:cubicBezTo>
                    <a:pt x="19441" y="21600"/>
                    <a:pt x="20508" y="19543"/>
                    <a:pt x="19708" y="180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4" name="Shape 263"/>
            <p:cNvSpPr/>
            <p:nvPr/>
          </p:nvSpPr>
          <p:spPr>
            <a:xfrm>
              <a:off x="1149915" y="385006"/>
              <a:ext cx="260743" cy="25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19553" extrusionOk="0">
                  <a:moveTo>
                    <a:pt x="17932" y="1029"/>
                  </a:moveTo>
                  <a:cubicBezTo>
                    <a:pt x="16302" y="5349"/>
                    <a:pt x="15079" y="8883"/>
                    <a:pt x="11819" y="12418"/>
                  </a:cubicBezTo>
                  <a:cubicBezTo>
                    <a:pt x="8558" y="15952"/>
                    <a:pt x="4483" y="17523"/>
                    <a:pt x="0" y="19094"/>
                  </a:cubicBezTo>
                  <a:cubicBezTo>
                    <a:pt x="0" y="19094"/>
                    <a:pt x="0" y="19094"/>
                    <a:pt x="0" y="19094"/>
                  </a:cubicBezTo>
                  <a:cubicBezTo>
                    <a:pt x="4483" y="20665"/>
                    <a:pt x="8966" y="17916"/>
                    <a:pt x="11819" y="15167"/>
                  </a:cubicBezTo>
                  <a:cubicBezTo>
                    <a:pt x="16709" y="11632"/>
                    <a:pt x="18339" y="7312"/>
                    <a:pt x="20785" y="1814"/>
                  </a:cubicBezTo>
                  <a:cubicBezTo>
                    <a:pt x="21600" y="243"/>
                    <a:pt x="18747" y="-935"/>
                    <a:pt x="17932" y="102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5" name="Shape 264"/>
            <p:cNvSpPr/>
            <p:nvPr/>
          </p:nvSpPr>
          <p:spPr>
            <a:xfrm>
              <a:off x="1068582" y="530537"/>
              <a:ext cx="136439" cy="11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0" y="0"/>
                  </a:moveTo>
                  <a:cubicBezTo>
                    <a:pt x="16800" y="0"/>
                    <a:pt x="12800" y="3756"/>
                    <a:pt x="9600" y="6574"/>
                  </a:cubicBezTo>
                  <a:cubicBezTo>
                    <a:pt x="5600" y="11269"/>
                    <a:pt x="2400" y="15965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200" y="16904"/>
                    <a:pt x="6400" y="13148"/>
                    <a:pt x="9600" y="9391"/>
                  </a:cubicBezTo>
                  <a:cubicBezTo>
                    <a:pt x="12800" y="5635"/>
                    <a:pt x="17600" y="2817"/>
                    <a:pt x="21600" y="0"/>
                  </a:cubicBezTo>
                  <a:cubicBezTo>
                    <a:pt x="21600" y="0"/>
                    <a:pt x="21600" y="0"/>
                    <a:pt x="208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6" name="Shape 265"/>
            <p:cNvSpPr/>
            <p:nvPr/>
          </p:nvSpPr>
          <p:spPr>
            <a:xfrm>
              <a:off x="1078593" y="581839"/>
              <a:ext cx="116339" cy="71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61" y="0"/>
                  </a:moveTo>
                  <a:cubicBezTo>
                    <a:pt x="16904" y="1543"/>
                    <a:pt x="13148" y="6171"/>
                    <a:pt x="10330" y="9257"/>
                  </a:cubicBezTo>
                  <a:cubicBezTo>
                    <a:pt x="6574" y="13886"/>
                    <a:pt x="3756" y="16971"/>
                    <a:pt x="0" y="21600"/>
                  </a:cubicBezTo>
                  <a:cubicBezTo>
                    <a:pt x="0" y="21600"/>
                    <a:pt x="0" y="21600"/>
                    <a:pt x="939" y="21600"/>
                  </a:cubicBezTo>
                  <a:cubicBezTo>
                    <a:pt x="4695" y="18514"/>
                    <a:pt x="8452" y="15429"/>
                    <a:pt x="13148" y="12343"/>
                  </a:cubicBezTo>
                  <a:cubicBezTo>
                    <a:pt x="15965" y="9257"/>
                    <a:pt x="19722" y="7714"/>
                    <a:pt x="21600" y="1543"/>
                  </a:cubicBezTo>
                  <a:cubicBezTo>
                    <a:pt x="21600" y="1543"/>
                    <a:pt x="21600" y="0"/>
                    <a:pt x="20661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7" name="Shape 266"/>
            <p:cNvSpPr/>
            <p:nvPr/>
          </p:nvSpPr>
          <p:spPr>
            <a:xfrm>
              <a:off x="1088603" y="674433"/>
              <a:ext cx="47345" cy="34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extrusionOk="0">
                  <a:moveTo>
                    <a:pt x="19440" y="18514"/>
                  </a:moveTo>
                  <a:cubicBezTo>
                    <a:pt x="19440" y="18514"/>
                    <a:pt x="19440" y="15429"/>
                    <a:pt x="17280" y="12343"/>
                  </a:cubicBezTo>
                  <a:cubicBezTo>
                    <a:pt x="17280" y="12343"/>
                    <a:pt x="15120" y="9257"/>
                    <a:pt x="12960" y="6171"/>
                  </a:cubicBezTo>
                  <a:cubicBezTo>
                    <a:pt x="8640" y="3086"/>
                    <a:pt x="6480" y="3086"/>
                    <a:pt x="2160" y="0"/>
                  </a:cubicBezTo>
                  <a:cubicBezTo>
                    <a:pt x="0" y="0"/>
                    <a:pt x="0" y="3086"/>
                    <a:pt x="0" y="3086"/>
                  </a:cubicBezTo>
                  <a:cubicBezTo>
                    <a:pt x="4320" y="6171"/>
                    <a:pt x="6480" y="9257"/>
                    <a:pt x="8640" y="12343"/>
                  </a:cubicBezTo>
                  <a:cubicBezTo>
                    <a:pt x="10800" y="15429"/>
                    <a:pt x="12960" y="18514"/>
                    <a:pt x="12960" y="18514"/>
                  </a:cubicBezTo>
                  <a:cubicBezTo>
                    <a:pt x="15120" y="21600"/>
                    <a:pt x="17280" y="21600"/>
                    <a:pt x="19440" y="21600"/>
                  </a:cubicBezTo>
                  <a:cubicBezTo>
                    <a:pt x="19440" y="21600"/>
                    <a:pt x="21600" y="21600"/>
                    <a:pt x="19440" y="1851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8" name="Shape 267"/>
            <p:cNvSpPr/>
            <p:nvPr/>
          </p:nvSpPr>
          <p:spPr>
            <a:xfrm>
              <a:off x="1056631" y="674433"/>
              <a:ext cx="108241" cy="116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1600" extrusionOk="0">
                  <a:moveTo>
                    <a:pt x="20772" y="20661"/>
                  </a:moveTo>
                  <a:cubicBezTo>
                    <a:pt x="17826" y="16904"/>
                    <a:pt x="12917" y="15026"/>
                    <a:pt x="8990" y="11269"/>
                  </a:cubicBezTo>
                  <a:cubicBezTo>
                    <a:pt x="6045" y="7513"/>
                    <a:pt x="4081" y="3756"/>
                    <a:pt x="1136" y="0"/>
                  </a:cubicBezTo>
                  <a:cubicBezTo>
                    <a:pt x="1136" y="0"/>
                    <a:pt x="154" y="0"/>
                    <a:pt x="154" y="939"/>
                  </a:cubicBezTo>
                  <a:cubicBezTo>
                    <a:pt x="-828" y="4695"/>
                    <a:pt x="3099" y="9391"/>
                    <a:pt x="6045" y="12209"/>
                  </a:cubicBezTo>
                  <a:cubicBezTo>
                    <a:pt x="9972" y="15965"/>
                    <a:pt x="14881" y="20661"/>
                    <a:pt x="19790" y="21600"/>
                  </a:cubicBezTo>
                  <a:cubicBezTo>
                    <a:pt x="20772" y="21600"/>
                    <a:pt x="20772" y="20661"/>
                    <a:pt x="20772" y="2066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9" name="Shape 268"/>
            <p:cNvSpPr/>
            <p:nvPr/>
          </p:nvSpPr>
          <p:spPr>
            <a:xfrm>
              <a:off x="798308" y="284822"/>
              <a:ext cx="76378" cy="5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945" extrusionOk="0">
                  <a:moveTo>
                    <a:pt x="21600" y="199"/>
                  </a:moveTo>
                  <a:cubicBezTo>
                    <a:pt x="12960" y="-1601"/>
                    <a:pt x="5760" y="9199"/>
                    <a:pt x="0" y="16399"/>
                  </a:cubicBezTo>
                  <a:cubicBezTo>
                    <a:pt x="0" y="18199"/>
                    <a:pt x="1440" y="19999"/>
                    <a:pt x="2880" y="18199"/>
                  </a:cubicBezTo>
                  <a:cubicBezTo>
                    <a:pt x="5760" y="14599"/>
                    <a:pt x="8640" y="12799"/>
                    <a:pt x="11520" y="9199"/>
                  </a:cubicBezTo>
                  <a:cubicBezTo>
                    <a:pt x="14400" y="5599"/>
                    <a:pt x="18720" y="3799"/>
                    <a:pt x="21600" y="1999"/>
                  </a:cubicBezTo>
                  <a:cubicBezTo>
                    <a:pt x="21600" y="199"/>
                    <a:pt x="21600" y="199"/>
                    <a:pt x="21600" y="19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0" name="Shape 269"/>
            <p:cNvSpPr/>
            <p:nvPr/>
          </p:nvSpPr>
          <p:spPr>
            <a:xfrm>
              <a:off x="854616" y="316570"/>
              <a:ext cx="81343" cy="81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0"/>
                  </a:moveTo>
                  <a:cubicBezTo>
                    <a:pt x="14850" y="0"/>
                    <a:pt x="10800" y="5400"/>
                    <a:pt x="8100" y="9450"/>
                  </a:cubicBezTo>
                  <a:cubicBezTo>
                    <a:pt x="5400" y="12150"/>
                    <a:pt x="0" y="17550"/>
                    <a:pt x="0" y="21600"/>
                  </a:cubicBezTo>
                  <a:cubicBezTo>
                    <a:pt x="0" y="21600"/>
                    <a:pt x="1350" y="21600"/>
                    <a:pt x="1350" y="21600"/>
                  </a:cubicBezTo>
                  <a:cubicBezTo>
                    <a:pt x="2700" y="21600"/>
                    <a:pt x="4050" y="20250"/>
                    <a:pt x="5400" y="18900"/>
                  </a:cubicBezTo>
                  <a:cubicBezTo>
                    <a:pt x="6750" y="16200"/>
                    <a:pt x="8100" y="13500"/>
                    <a:pt x="10800" y="12150"/>
                  </a:cubicBezTo>
                  <a:cubicBezTo>
                    <a:pt x="12150" y="9450"/>
                    <a:pt x="14850" y="8100"/>
                    <a:pt x="16200" y="6750"/>
                  </a:cubicBezTo>
                  <a:cubicBezTo>
                    <a:pt x="18900" y="5400"/>
                    <a:pt x="20250" y="4050"/>
                    <a:pt x="21600" y="1350"/>
                  </a:cubicBezTo>
                  <a:cubicBezTo>
                    <a:pt x="21600" y="0"/>
                    <a:pt x="20250" y="0"/>
                    <a:pt x="2025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1" name="Shape 270"/>
            <p:cNvSpPr/>
            <p:nvPr/>
          </p:nvSpPr>
          <p:spPr>
            <a:xfrm>
              <a:off x="831174" y="306560"/>
              <a:ext cx="58409" cy="5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extrusionOk="0">
                  <a:moveTo>
                    <a:pt x="20600" y="0"/>
                  </a:moveTo>
                  <a:cubicBezTo>
                    <a:pt x="17000" y="0"/>
                    <a:pt x="11600" y="3927"/>
                    <a:pt x="9800" y="5891"/>
                  </a:cubicBezTo>
                  <a:cubicBezTo>
                    <a:pt x="6200" y="9818"/>
                    <a:pt x="2600" y="13745"/>
                    <a:pt x="800" y="19636"/>
                  </a:cubicBezTo>
                  <a:cubicBezTo>
                    <a:pt x="-1000" y="19636"/>
                    <a:pt x="800" y="21600"/>
                    <a:pt x="800" y="21600"/>
                  </a:cubicBezTo>
                  <a:cubicBezTo>
                    <a:pt x="4400" y="17673"/>
                    <a:pt x="8000" y="15709"/>
                    <a:pt x="11600" y="11782"/>
                  </a:cubicBezTo>
                  <a:cubicBezTo>
                    <a:pt x="13400" y="9818"/>
                    <a:pt x="15200" y="7854"/>
                    <a:pt x="17000" y="5891"/>
                  </a:cubicBezTo>
                  <a:cubicBezTo>
                    <a:pt x="18800" y="5891"/>
                    <a:pt x="20600" y="3927"/>
                    <a:pt x="20600" y="1964"/>
                  </a:cubicBezTo>
                  <a:cubicBezTo>
                    <a:pt x="20600" y="1964"/>
                    <a:pt x="20600" y="0"/>
                    <a:pt x="206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2" name="Shape 271"/>
            <p:cNvSpPr/>
            <p:nvPr/>
          </p:nvSpPr>
          <p:spPr>
            <a:xfrm>
              <a:off x="859621" y="945980"/>
              <a:ext cx="39963" cy="62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62" extrusionOk="0">
                  <a:moveTo>
                    <a:pt x="13500" y="9554"/>
                  </a:moveTo>
                  <a:cubicBezTo>
                    <a:pt x="10800" y="6231"/>
                    <a:pt x="8100" y="2908"/>
                    <a:pt x="2700" y="1246"/>
                  </a:cubicBezTo>
                  <a:cubicBezTo>
                    <a:pt x="2700" y="-415"/>
                    <a:pt x="0" y="-415"/>
                    <a:pt x="0" y="1246"/>
                  </a:cubicBezTo>
                  <a:cubicBezTo>
                    <a:pt x="0" y="4570"/>
                    <a:pt x="2700" y="7893"/>
                    <a:pt x="5400" y="11216"/>
                  </a:cubicBezTo>
                  <a:cubicBezTo>
                    <a:pt x="8100" y="14539"/>
                    <a:pt x="13500" y="17862"/>
                    <a:pt x="18900" y="19523"/>
                  </a:cubicBezTo>
                  <a:cubicBezTo>
                    <a:pt x="18900" y="21185"/>
                    <a:pt x="21600" y="19523"/>
                    <a:pt x="21600" y="19523"/>
                  </a:cubicBezTo>
                  <a:cubicBezTo>
                    <a:pt x="21600" y="14539"/>
                    <a:pt x="16200" y="12877"/>
                    <a:pt x="13500" y="955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3" name="Shape 272"/>
            <p:cNvSpPr/>
            <p:nvPr/>
          </p:nvSpPr>
          <p:spPr>
            <a:xfrm>
              <a:off x="879641" y="939701"/>
              <a:ext cx="31214" cy="3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2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600" y="2700"/>
                    <a:pt x="7200" y="5400"/>
                    <a:pt x="10800" y="10800"/>
                  </a:cubicBezTo>
                  <a:cubicBezTo>
                    <a:pt x="10800" y="13500"/>
                    <a:pt x="14400" y="16200"/>
                    <a:pt x="18000" y="18900"/>
                  </a:cubicBezTo>
                  <a:cubicBezTo>
                    <a:pt x="18000" y="21600"/>
                    <a:pt x="21600" y="21600"/>
                    <a:pt x="21600" y="18900"/>
                  </a:cubicBezTo>
                  <a:cubicBezTo>
                    <a:pt x="21600" y="10800"/>
                    <a:pt x="7200" y="2700"/>
                    <a:pt x="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4" name="Shape 273"/>
            <p:cNvSpPr/>
            <p:nvPr/>
          </p:nvSpPr>
          <p:spPr>
            <a:xfrm>
              <a:off x="879641" y="918429"/>
              <a:ext cx="55000" cy="26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9636" y="12960"/>
                  </a:moveTo>
                  <a:cubicBezTo>
                    <a:pt x="17673" y="8640"/>
                    <a:pt x="13745" y="8640"/>
                    <a:pt x="9818" y="4320"/>
                  </a:cubicBezTo>
                  <a:cubicBezTo>
                    <a:pt x="5891" y="4320"/>
                    <a:pt x="1964" y="0"/>
                    <a:pt x="0" y="0"/>
                  </a:cubicBezTo>
                  <a:cubicBezTo>
                    <a:pt x="0" y="4320"/>
                    <a:pt x="0" y="4320"/>
                    <a:pt x="0" y="4320"/>
                  </a:cubicBezTo>
                  <a:cubicBezTo>
                    <a:pt x="1964" y="12960"/>
                    <a:pt x="5891" y="12960"/>
                    <a:pt x="7854" y="12960"/>
                  </a:cubicBezTo>
                  <a:cubicBezTo>
                    <a:pt x="11782" y="17280"/>
                    <a:pt x="15709" y="21600"/>
                    <a:pt x="19636" y="21600"/>
                  </a:cubicBezTo>
                  <a:cubicBezTo>
                    <a:pt x="21600" y="17280"/>
                    <a:pt x="21600" y="17280"/>
                    <a:pt x="19636" y="1296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5" name="Shape 274"/>
            <p:cNvSpPr/>
            <p:nvPr/>
          </p:nvSpPr>
          <p:spPr>
            <a:xfrm>
              <a:off x="112642" y="896294"/>
              <a:ext cx="54999" cy="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17491" extrusionOk="0">
                  <a:moveTo>
                    <a:pt x="21109" y="1600"/>
                  </a:moveTo>
                  <a:cubicBezTo>
                    <a:pt x="17182" y="-2000"/>
                    <a:pt x="13254" y="1600"/>
                    <a:pt x="9327" y="1600"/>
                  </a:cubicBezTo>
                  <a:cubicBezTo>
                    <a:pt x="7363" y="5200"/>
                    <a:pt x="1473" y="5200"/>
                    <a:pt x="1473" y="12400"/>
                  </a:cubicBezTo>
                  <a:cubicBezTo>
                    <a:pt x="-491" y="12400"/>
                    <a:pt x="-491" y="16000"/>
                    <a:pt x="1473" y="16000"/>
                  </a:cubicBezTo>
                  <a:cubicBezTo>
                    <a:pt x="3436" y="19600"/>
                    <a:pt x="7363" y="16000"/>
                    <a:pt x="9327" y="12400"/>
                  </a:cubicBezTo>
                  <a:cubicBezTo>
                    <a:pt x="13254" y="12400"/>
                    <a:pt x="19145" y="12400"/>
                    <a:pt x="21109" y="5200"/>
                  </a:cubicBezTo>
                  <a:cubicBezTo>
                    <a:pt x="21109" y="5200"/>
                    <a:pt x="21109" y="1600"/>
                    <a:pt x="21109" y="16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6" name="Shape 275"/>
            <p:cNvSpPr/>
            <p:nvPr/>
          </p:nvSpPr>
          <p:spPr>
            <a:xfrm>
              <a:off x="137639" y="908419"/>
              <a:ext cx="37188" cy="31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0" h="21600" extrusionOk="0">
                  <a:moveTo>
                    <a:pt x="18900" y="0"/>
                  </a:moveTo>
                  <a:cubicBezTo>
                    <a:pt x="16200" y="3600"/>
                    <a:pt x="13500" y="7200"/>
                    <a:pt x="10800" y="7200"/>
                  </a:cubicBezTo>
                  <a:cubicBezTo>
                    <a:pt x="8100" y="14400"/>
                    <a:pt x="2700" y="18000"/>
                    <a:pt x="0" y="180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5400" y="18000"/>
                    <a:pt x="8100" y="14400"/>
                    <a:pt x="10800" y="10800"/>
                  </a:cubicBezTo>
                  <a:cubicBezTo>
                    <a:pt x="13500" y="10800"/>
                    <a:pt x="18900" y="7200"/>
                    <a:pt x="18900" y="3600"/>
                  </a:cubicBezTo>
                  <a:cubicBezTo>
                    <a:pt x="21600" y="3600"/>
                    <a:pt x="18900" y="0"/>
                    <a:pt x="1890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7" name="Shape 276"/>
            <p:cNvSpPr/>
            <p:nvPr/>
          </p:nvSpPr>
          <p:spPr>
            <a:xfrm>
              <a:off x="147649" y="918429"/>
              <a:ext cx="50131" cy="5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0"/>
                  </a:moveTo>
                  <a:cubicBezTo>
                    <a:pt x="12960" y="1964"/>
                    <a:pt x="10800" y="5891"/>
                    <a:pt x="8640" y="9818"/>
                  </a:cubicBezTo>
                  <a:cubicBezTo>
                    <a:pt x="4320" y="11782"/>
                    <a:pt x="2160" y="15709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6480" y="19636"/>
                    <a:pt x="8640" y="17673"/>
                    <a:pt x="12960" y="13745"/>
                  </a:cubicBezTo>
                  <a:cubicBezTo>
                    <a:pt x="15120" y="11782"/>
                    <a:pt x="19440" y="5891"/>
                    <a:pt x="21600" y="1964"/>
                  </a:cubicBezTo>
                  <a:cubicBezTo>
                    <a:pt x="21600" y="0"/>
                    <a:pt x="19440" y="0"/>
                    <a:pt x="17280" y="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8" name="Shape 277"/>
            <p:cNvSpPr/>
            <p:nvPr/>
          </p:nvSpPr>
          <p:spPr>
            <a:xfrm>
              <a:off x="195249" y="789615"/>
              <a:ext cx="117711" cy="59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19381" extrusionOk="0">
                  <a:moveTo>
                    <a:pt x="17712" y="3739"/>
                  </a:moveTo>
                  <a:cubicBezTo>
                    <a:pt x="15120" y="415"/>
                    <a:pt x="12528" y="415"/>
                    <a:pt x="9936" y="415"/>
                  </a:cubicBezTo>
                  <a:cubicBezTo>
                    <a:pt x="7344" y="415"/>
                    <a:pt x="3888" y="-1246"/>
                    <a:pt x="1296" y="2077"/>
                  </a:cubicBezTo>
                  <a:cubicBezTo>
                    <a:pt x="-432" y="5400"/>
                    <a:pt x="-432" y="8723"/>
                    <a:pt x="1296" y="12046"/>
                  </a:cubicBezTo>
                  <a:cubicBezTo>
                    <a:pt x="3024" y="15369"/>
                    <a:pt x="5616" y="17031"/>
                    <a:pt x="8208" y="17031"/>
                  </a:cubicBezTo>
                  <a:cubicBezTo>
                    <a:pt x="10800" y="18692"/>
                    <a:pt x="14256" y="20354"/>
                    <a:pt x="16848" y="18692"/>
                  </a:cubicBezTo>
                  <a:cubicBezTo>
                    <a:pt x="20304" y="17031"/>
                    <a:pt x="21168" y="5400"/>
                    <a:pt x="17712" y="3739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9" name="Shape 278"/>
            <p:cNvSpPr/>
            <p:nvPr/>
          </p:nvSpPr>
          <p:spPr>
            <a:xfrm>
              <a:off x="577320" y="831823"/>
              <a:ext cx="11428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19640" extrusionOk="0">
                  <a:moveTo>
                    <a:pt x="12805" y="116"/>
                  </a:moveTo>
                  <a:cubicBezTo>
                    <a:pt x="8651" y="1778"/>
                    <a:pt x="3667" y="-1545"/>
                    <a:pt x="344" y="5101"/>
                  </a:cubicBezTo>
                  <a:cubicBezTo>
                    <a:pt x="-487" y="6763"/>
                    <a:pt x="344" y="11747"/>
                    <a:pt x="1174" y="13409"/>
                  </a:cubicBezTo>
                  <a:cubicBezTo>
                    <a:pt x="2836" y="16732"/>
                    <a:pt x="5328" y="16732"/>
                    <a:pt x="6990" y="18393"/>
                  </a:cubicBezTo>
                  <a:cubicBezTo>
                    <a:pt x="10313" y="20055"/>
                    <a:pt x="12805" y="20055"/>
                    <a:pt x="15298" y="18393"/>
                  </a:cubicBezTo>
                  <a:cubicBezTo>
                    <a:pt x="21113" y="15070"/>
                    <a:pt x="18621" y="-1545"/>
                    <a:pt x="12805" y="116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0" name="Shape 279"/>
            <p:cNvSpPr/>
            <p:nvPr/>
          </p:nvSpPr>
          <p:spPr>
            <a:xfrm>
              <a:off x="0" y="138700"/>
              <a:ext cx="1450177" cy="94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297" extrusionOk="0">
                  <a:moveTo>
                    <a:pt x="21071" y="7791"/>
                  </a:moveTo>
                  <a:cubicBezTo>
                    <a:pt x="21298" y="6871"/>
                    <a:pt x="21600" y="5723"/>
                    <a:pt x="21524" y="4803"/>
                  </a:cubicBezTo>
                  <a:cubicBezTo>
                    <a:pt x="21524" y="4459"/>
                    <a:pt x="21373" y="3999"/>
                    <a:pt x="21071" y="3999"/>
                  </a:cubicBezTo>
                  <a:cubicBezTo>
                    <a:pt x="20845" y="4114"/>
                    <a:pt x="20845" y="4459"/>
                    <a:pt x="20694" y="4803"/>
                  </a:cubicBezTo>
                  <a:cubicBezTo>
                    <a:pt x="20391" y="5263"/>
                    <a:pt x="19712" y="5263"/>
                    <a:pt x="19334" y="5378"/>
                  </a:cubicBezTo>
                  <a:cubicBezTo>
                    <a:pt x="18579" y="5493"/>
                    <a:pt x="17824" y="5608"/>
                    <a:pt x="17144" y="5952"/>
                  </a:cubicBezTo>
                  <a:cubicBezTo>
                    <a:pt x="16011" y="6527"/>
                    <a:pt x="15256" y="8020"/>
                    <a:pt x="15105" y="9859"/>
                  </a:cubicBezTo>
                  <a:cubicBezTo>
                    <a:pt x="14576" y="9169"/>
                    <a:pt x="13594" y="7446"/>
                    <a:pt x="13745" y="6412"/>
                  </a:cubicBezTo>
                  <a:cubicBezTo>
                    <a:pt x="13896" y="5148"/>
                    <a:pt x="14803" y="4344"/>
                    <a:pt x="15407" y="3654"/>
                  </a:cubicBezTo>
                  <a:cubicBezTo>
                    <a:pt x="15634" y="3425"/>
                    <a:pt x="15936" y="3080"/>
                    <a:pt x="15785" y="2620"/>
                  </a:cubicBezTo>
                  <a:cubicBezTo>
                    <a:pt x="15558" y="2161"/>
                    <a:pt x="14803" y="2161"/>
                    <a:pt x="14501" y="1931"/>
                  </a:cubicBezTo>
                  <a:cubicBezTo>
                    <a:pt x="13594" y="1356"/>
                    <a:pt x="12915" y="552"/>
                    <a:pt x="12008" y="208"/>
                  </a:cubicBezTo>
                  <a:cubicBezTo>
                    <a:pt x="11026" y="-137"/>
                    <a:pt x="9969" y="-22"/>
                    <a:pt x="8987" y="323"/>
                  </a:cubicBezTo>
                  <a:cubicBezTo>
                    <a:pt x="8610" y="552"/>
                    <a:pt x="8232" y="782"/>
                    <a:pt x="7930" y="1127"/>
                  </a:cubicBezTo>
                  <a:cubicBezTo>
                    <a:pt x="7477" y="1471"/>
                    <a:pt x="7175" y="2046"/>
                    <a:pt x="6797" y="2391"/>
                  </a:cubicBezTo>
                  <a:cubicBezTo>
                    <a:pt x="6495" y="2620"/>
                    <a:pt x="5966" y="2620"/>
                    <a:pt x="5589" y="2850"/>
                  </a:cubicBezTo>
                  <a:cubicBezTo>
                    <a:pt x="5211" y="3080"/>
                    <a:pt x="4834" y="3425"/>
                    <a:pt x="4456" y="3769"/>
                  </a:cubicBezTo>
                  <a:cubicBezTo>
                    <a:pt x="3776" y="4459"/>
                    <a:pt x="3247" y="5493"/>
                    <a:pt x="2870" y="6527"/>
                  </a:cubicBezTo>
                  <a:cubicBezTo>
                    <a:pt x="1812" y="9169"/>
                    <a:pt x="831" y="12961"/>
                    <a:pt x="1737" y="15948"/>
                  </a:cubicBezTo>
                  <a:cubicBezTo>
                    <a:pt x="1133" y="15948"/>
                    <a:pt x="0" y="16178"/>
                    <a:pt x="0" y="17442"/>
                  </a:cubicBezTo>
                  <a:cubicBezTo>
                    <a:pt x="75" y="18361"/>
                    <a:pt x="680" y="19395"/>
                    <a:pt x="1208" y="19854"/>
                  </a:cubicBezTo>
                  <a:cubicBezTo>
                    <a:pt x="1888" y="20429"/>
                    <a:pt x="2568" y="20314"/>
                    <a:pt x="3096" y="19395"/>
                  </a:cubicBezTo>
                  <a:cubicBezTo>
                    <a:pt x="3247" y="19165"/>
                    <a:pt x="3247" y="19050"/>
                    <a:pt x="3399" y="19050"/>
                  </a:cubicBezTo>
                  <a:cubicBezTo>
                    <a:pt x="3550" y="19165"/>
                    <a:pt x="3776" y="19510"/>
                    <a:pt x="3927" y="19625"/>
                  </a:cubicBezTo>
                  <a:cubicBezTo>
                    <a:pt x="4229" y="19969"/>
                    <a:pt x="4607" y="20199"/>
                    <a:pt x="4909" y="20429"/>
                  </a:cubicBezTo>
                  <a:cubicBezTo>
                    <a:pt x="6420" y="21348"/>
                    <a:pt x="8157" y="21463"/>
                    <a:pt x="9742" y="21118"/>
                  </a:cubicBezTo>
                  <a:cubicBezTo>
                    <a:pt x="10120" y="21003"/>
                    <a:pt x="10422" y="20888"/>
                    <a:pt x="10800" y="20659"/>
                  </a:cubicBezTo>
                  <a:cubicBezTo>
                    <a:pt x="10951" y="20544"/>
                    <a:pt x="11177" y="20429"/>
                    <a:pt x="11329" y="20314"/>
                  </a:cubicBezTo>
                  <a:cubicBezTo>
                    <a:pt x="11555" y="20199"/>
                    <a:pt x="11857" y="19854"/>
                    <a:pt x="12084" y="19740"/>
                  </a:cubicBezTo>
                  <a:cubicBezTo>
                    <a:pt x="12386" y="19740"/>
                    <a:pt x="12839" y="20544"/>
                    <a:pt x="13217" y="20774"/>
                  </a:cubicBezTo>
                  <a:cubicBezTo>
                    <a:pt x="14047" y="21003"/>
                    <a:pt x="14878" y="20084"/>
                    <a:pt x="15256" y="19165"/>
                  </a:cubicBezTo>
                  <a:cubicBezTo>
                    <a:pt x="15407" y="18705"/>
                    <a:pt x="15709" y="17901"/>
                    <a:pt x="15558" y="17327"/>
                  </a:cubicBezTo>
                  <a:cubicBezTo>
                    <a:pt x="15407" y="16752"/>
                    <a:pt x="14803" y="16637"/>
                    <a:pt x="14425" y="16523"/>
                  </a:cubicBezTo>
                  <a:cubicBezTo>
                    <a:pt x="14803" y="15718"/>
                    <a:pt x="14954" y="14914"/>
                    <a:pt x="15180" y="14110"/>
                  </a:cubicBezTo>
                  <a:cubicBezTo>
                    <a:pt x="15558" y="15833"/>
                    <a:pt x="16540" y="16752"/>
                    <a:pt x="17673" y="17212"/>
                  </a:cubicBezTo>
                  <a:cubicBezTo>
                    <a:pt x="18352" y="17442"/>
                    <a:pt x="19032" y="17556"/>
                    <a:pt x="19712" y="17671"/>
                  </a:cubicBezTo>
                  <a:cubicBezTo>
                    <a:pt x="19938" y="17786"/>
                    <a:pt x="20316" y="17786"/>
                    <a:pt x="20543" y="17901"/>
                  </a:cubicBezTo>
                  <a:cubicBezTo>
                    <a:pt x="20769" y="18131"/>
                    <a:pt x="20694" y="18476"/>
                    <a:pt x="20845" y="18705"/>
                  </a:cubicBezTo>
                  <a:cubicBezTo>
                    <a:pt x="20996" y="18935"/>
                    <a:pt x="21298" y="18935"/>
                    <a:pt x="21449" y="18705"/>
                  </a:cubicBezTo>
                  <a:cubicBezTo>
                    <a:pt x="21600" y="18361"/>
                    <a:pt x="21524" y="17901"/>
                    <a:pt x="21524" y="17556"/>
                  </a:cubicBezTo>
                  <a:cubicBezTo>
                    <a:pt x="21449" y="16637"/>
                    <a:pt x="21298" y="15833"/>
                    <a:pt x="21071" y="15144"/>
                  </a:cubicBezTo>
                  <a:cubicBezTo>
                    <a:pt x="20694" y="13535"/>
                    <a:pt x="19938" y="12156"/>
                    <a:pt x="18881" y="11467"/>
                  </a:cubicBezTo>
                  <a:cubicBezTo>
                    <a:pt x="20014" y="10778"/>
                    <a:pt x="20618" y="9399"/>
                    <a:pt x="21071" y="7791"/>
                  </a:cubicBezTo>
                  <a:close/>
                  <a:moveTo>
                    <a:pt x="19712" y="16752"/>
                  </a:moveTo>
                  <a:cubicBezTo>
                    <a:pt x="18654" y="16523"/>
                    <a:pt x="17446" y="16408"/>
                    <a:pt x="16464" y="15488"/>
                  </a:cubicBezTo>
                  <a:cubicBezTo>
                    <a:pt x="16011" y="14914"/>
                    <a:pt x="15709" y="14225"/>
                    <a:pt x="15634" y="13305"/>
                  </a:cubicBezTo>
                  <a:cubicBezTo>
                    <a:pt x="15634" y="12961"/>
                    <a:pt x="15709" y="12501"/>
                    <a:pt x="15407" y="12501"/>
                  </a:cubicBezTo>
                  <a:cubicBezTo>
                    <a:pt x="15180" y="12501"/>
                    <a:pt x="14954" y="12846"/>
                    <a:pt x="14878" y="13076"/>
                  </a:cubicBezTo>
                  <a:cubicBezTo>
                    <a:pt x="14501" y="13765"/>
                    <a:pt x="14425" y="14569"/>
                    <a:pt x="14199" y="15259"/>
                  </a:cubicBezTo>
                  <a:cubicBezTo>
                    <a:pt x="14123" y="15718"/>
                    <a:pt x="13896" y="16063"/>
                    <a:pt x="13745" y="16408"/>
                  </a:cubicBezTo>
                  <a:cubicBezTo>
                    <a:pt x="13594" y="16637"/>
                    <a:pt x="13594" y="16637"/>
                    <a:pt x="13368" y="16752"/>
                  </a:cubicBezTo>
                  <a:cubicBezTo>
                    <a:pt x="13292" y="16752"/>
                    <a:pt x="13066" y="16637"/>
                    <a:pt x="13066" y="16867"/>
                  </a:cubicBezTo>
                  <a:cubicBezTo>
                    <a:pt x="12915" y="17442"/>
                    <a:pt x="13896" y="17327"/>
                    <a:pt x="14047" y="17327"/>
                  </a:cubicBezTo>
                  <a:cubicBezTo>
                    <a:pt x="14350" y="17442"/>
                    <a:pt x="14878" y="17442"/>
                    <a:pt x="14954" y="17901"/>
                  </a:cubicBezTo>
                  <a:cubicBezTo>
                    <a:pt x="15029" y="18246"/>
                    <a:pt x="14576" y="19165"/>
                    <a:pt x="14350" y="19395"/>
                  </a:cubicBezTo>
                  <a:cubicBezTo>
                    <a:pt x="13972" y="19740"/>
                    <a:pt x="13519" y="19969"/>
                    <a:pt x="13141" y="19625"/>
                  </a:cubicBezTo>
                  <a:cubicBezTo>
                    <a:pt x="12839" y="19395"/>
                    <a:pt x="12688" y="18705"/>
                    <a:pt x="12386" y="18591"/>
                  </a:cubicBezTo>
                  <a:cubicBezTo>
                    <a:pt x="12084" y="18476"/>
                    <a:pt x="11706" y="19050"/>
                    <a:pt x="11480" y="19280"/>
                  </a:cubicBezTo>
                  <a:cubicBezTo>
                    <a:pt x="10951" y="19625"/>
                    <a:pt x="10422" y="19969"/>
                    <a:pt x="9894" y="20084"/>
                  </a:cubicBezTo>
                  <a:cubicBezTo>
                    <a:pt x="10951" y="19395"/>
                    <a:pt x="11933" y="18246"/>
                    <a:pt x="12537" y="16752"/>
                  </a:cubicBezTo>
                  <a:cubicBezTo>
                    <a:pt x="12839" y="15948"/>
                    <a:pt x="13066" y="15144"/>
                    <a:pt x="13217" y="14225"/>
                  </a:cubicBezTo>
                  <a:cubicBezTo>
                    <a:pt x="13292" y="13535"/>
                    <a:pt x="13443" y="12386"/>
                    <a:pt x="13217" y="11812"/>
                  </a:cubicBezTo>
                  <a:cubicBezTo>
                    <a:pt x="12990" y="11123"/>
                    <a:pt x="12915" y="11812"/>
                    <a:pt x="12915" y="12271"/>
                  </a:cubicBezTo>
                  <a:cubicBezTo>
                    <a:pt x="12839" y="12961"/>
                    <a:pt x="12915" y="13535"/>
                    <a:pt x="12839" y="14340"/>
                  </a:cubicBezTo>
                  <a:cubicBezTo>
                    <a:pt x="12612" y="15833"/>
                    <a:pt x="12008" y="17097"/>
                    <a:pt x="11253" y="18131"/>
                  </a:cubicBezTo>
                  <a:cubicBezTo>
                    <a:pt x="9667" y="20199"/>
                    <a:pt x="7552" y="20888"/>
                    <a:pt x="5589" y="19854"/>
                  </a:cubicBezTo>
                  <a:cubicBezTo>
                    <a:pt x="3701" y="18935"/>
                    <a:pt x="1812" y="16408"/>
                    <a:pt x="1964" y="13076"/>
                  </a:cubicBezTo>
                  <a:cubicBezTo>
                    <a:pt x="2039" y="11008"/>
                    <a:pt x="2643" y="8825"/>
                    <a:pt x="3323" y="7101"/>
                  </a:cubicBezTo>
                  <a:cubicBezTo>
                    <a:pt x="4078" y="5263"/>
                    <a:pt x="5136" y="3884"/>
                    <a:pt x="6495" y="3425"/>
                  </a:cubicBezTo>
                  <a:cubicBezTo>
                    <a:pt x="6420" y="3769"/>
                    <a:pt x="6117" y="4114"/>
                    <a:pt x="6117" y="4574"/>
                  </a:cubicBezTo>
                  <a:cubicBezTo>
                    <a:pt x="6117" y="5148"/>
                    <a:pt x="6344" y="4918"/>
                    <a:pt x="6495" y="4574"/>
                  </a:cubicBezTo>
                  <a:cubicBezTo>
                    <a:pt x="7099" y="3310"/>
                    <a:pt x="7628" y="2276"/>
                    <a:pt x="8534" y="1586"/>
                  </a:cubicBezTo>
                  <a:cubicBezTo>
                    <a:pt x="9591" y="897"/>
                    <a:pt x="10800" y="782"/>
                    <a:pt x="11933" y="1127"/>
                  </a:cubicBezTo>
                  <a:cubicBezTo>
                    <a:pt x="12990" y="1471"/>
                    <a:pt x="13821" y="2850"/>
                    <a:pt x="14878" y="3080"/>
                  </a:cubicBezTo>
                  <a:cubicBezTo>
                    <a:pt x="14199" y="3884"/>
                    <a:pt x="13368" y="4918"/>
                    <a:pt x="13141" y="6182"/>
                  </a:cubicBezTo>
                  <a:cubicBezTo>
                    <a:pt x="12159" y="3769"/>
                    <a:pt x="10649" y="2850"/>
                    <a:pt x="8836" y="2620"/>
                  </a:cubicBezTo>
                  <a:cubicBezTo>
                    <a:pt x="8685" y="2620"/>
                    <a:pt x="8232" y="2391"/>
                    <a:pt x="8232" y="2850"/>
                  </a:cubicBezTo>
                  <a:cubicBezTo>
                    <a:pt x="8232" y="3310"/>
                    <a:pt x="8836" y="3195"/>
                    <a:pt x="8987" y="3195"/>
                  </a:cubicBezTo>
                  <a:cubicBezTo>
                    <a:pt x="9969" y="3310"/>
                    <a:pt x="10875" y="3654"/>
                    <a:pt x="11631" y="4459"/>
                  </a:cubicBezTo>
                  <a:cubicBezTo>
                    <a:pt x="12839" y="5723"/>
                    <a:pt x="13217" y="8020"/>
                    <a:pt x="14199" y="9629"/>
                  </a:cubicBezTo>
                  <a:cubicBezTo>
                    <a:pt x="14425" y="10088"/>
                    <a:pt x="14878" y="11008"/>
                    <a:pt x="15331" y="11123"/>
                  </a:cubicBezTo>
                  <a:cubicBezTo>
                    <a:pt x="15936" y="11352"/>
                    <a:pt x="15709" y="9744"/>
                    <a:pt x="15785" y="9169"/>
                  </a:cubicBezTo>
                  <a:cubicBezTo>
                    <a:pt x="16087" y="7791"/>
                    <a:pt x="16917" y="6986"/>
                    <a:pt x="17824" y="6642"/>
                  </a:cubicBezTo>
                  <a:cubicBezTo>
                    <a:pt x="18806" y="6297"/>
                    <a:pt x="19938" y="6412"/>
                    <a:pt x="20845" y="5723"/>
                  </a:cubicBezTo>
                  <a:cubicBezTo>
                    <a:pt x="20618" y="7446"/>
                    <a:pt x="20089" y="9054"/>
                    <a:pt x="19183" y="10088"/>
                  </a:cubicBezTo>
                  <a:cubicBezTo>
                    <a:pt x="18730" y="10548"/>
                    <a:pt x="18201" y="10893"/>
                    <a:pt x="17597" y="11008"/>
                  </a:cubicBezTo>
                  <a:cubicBezTo>
                    <a:pt x="17446" y="11123"/>
                    <a:pt x="16691" y="11008"/>
                    <a:pt x="16766" y="11582"/>
                  </a:cubicBezTo>
                  <a:cubicBezTo>
                    <a:pt x="16842" y="11927"/>
                    <a:pt x="17371" y="11812"/>
                    <a:pt x="17597" y="11927"/>
                  </a:cubicBezTo>
                  <a:cubicBezTo>
                    <a:pt x="18126" y="12042"/>
                    <a:pt x="18654" y="12386"/>
                    <a:pt x="19108" y="12846"/>
                  </a:cubicBezTo>
                  <a:cubicBezTo>
                    <a:pt x="20089" y="13880"/>
                    <a:pt x="20618" y="15488"/>
                    <a:pt x="20845" y="17212"/>
                  </a:cubicBezTo>
                  <a:cubicBezTo>
                    <a:pt x="20467" y="16867"/>
                    <a:pt x="20014" y="16867"/>
                    <a:pt x="19561" y="16752"/>
                  </a:cubicBezTo>
                  <a:cubicBezTo>
                    <a:pt x="19561" y="16752"/>
                    <a:pt x="19636" y="16752"/>
                    <a:pt x="19712" y="16752"/>
                  </a:cubicBezTo>
                  <a:close/>
                  <a:moveTo>
                    <a:pt x="19712" y="16752"/>
                  </a:moveTo>
                  <a:cubicBezTo>
                    <a:pt x="19712" y="16752"/>
                    <a:pt x="19712" y="16752"/>
                    <a:pt x="19712" y="16752"/>
                  </a:cubicBezTo>
                  <a:close/>
                  <a:moveTo>
                    <a:pt x="755" y="17671"/>
                  </a:moveTo>
                  <a:cubicBezTo>
                    <a:pt x="604" y="17327"/>
                    <a:pt x="604" y="17327"/>
                    <a:pt x="755" y="17212"/>
                  </a:cubicBezTo>
                  <a:cubicBezTo>
                    <a:pt x="906" y="17097"/>
                    <a:pt x="1208" y="16982"/>
                    <a:pt x="1284" y="16982"/>
                  </a:cubicBezTo>
                  <a:cubicBezTo>
                    <a:pt x="1586" y="16867"/>
                    <a:pt x="1964" y="16752"/>
                    <a:pt x="2266" y="16867"/>
                  </a:cubicBezTo>
                  <a:cubicBezTo>
                    <a:pt x="2417" y="16982"/>
                    <a:pt x="2945" y="17786"/>
                    <a:pt x="2945" y="18016"/>
                  </a:cubicBezTo>
                  <a:cubicBezTo>
                    <a:pt x="3021" y="18476"/>
                    <a:pt x="2417" y="19165"/>
                    <a:pt x="2115" y="19280"/>
                  </a:cubicBezTo>
                  <a:cubicBezTo>
                    <a:pt x="1510" y="19395"/>
                    <a:pt x="906" y="18476"/>
                    <a:pt x="755" y="17671"/>
                  </a:cubicBezTo>
                  <a:cubicBezTo>
                    <a:pt x="680" y="17556"/>
                    <a:pt x="906" y="18476"/>
                    <a:pt x="755" y="17671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1" name="Shape 280"/>
            <p:cNvSpPr/>
            <p:nvPr/>
          </p:nvSpPr>
          <p:spPr>
            <a:xfrm>
              <a:off x="1306191" y="883394"/>
              <a:ext cx="12701" cy="1271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2" name="Shape 281"/>
            <p:cNvSpPr/>
            <p:nvPr/>
          </p:nvSpPr>
          <p:spPr>
            <a:xfrm>
              <a:off x="194069" y="94056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00" h="9600" extrusionOk="0">
                  <a:moveTo>
                    <a:pt x="9600" y="0"/>
                  </a:moveTo>
                  <a:cubicBezTo>
                    <a:pt x="-12000" y="21600"/>
                    <a:pt x="9600" y="0"/>
                    <a:pt x="9600" y="0"/>
                  </a:cubicBezTo>
                  <a:close/>
                </a:path>
              </a:pathLst>
            </a:cu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3" name="Shape 282"/>
            <p:cNvSpPr/>
            <p:nvPr/>
          </p:nvSpPr>
          <p:spPr>
            <a:xfrm>
              <a:off x="1301816" y="877635"/>
              <a:ext cx="12701" cy="12701"/>
            </a:xfrm>
            <a:prstGeom prst="rect">
              <a:avLst/>
            </a:pr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4" name="Shape 284"/>
            <p:cNvSpPr/>
            <p:nvPr/>
          </p:nvSpPr>
          <p:spPr>
            <a:xfrm>
              <a:off x="372274" y="802062"/>
              <a:ext cx="149087" cy="6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8" h="21600" extrusionOk="0">
                  <a:moveTo>
                    <a:pt x="13858" y="21600"/>
                  </a:moveTo>
                  <a:cubicBezTo>
                    <a:pt x="13858" y="21600"/>
                    <a:pt x="13161" y="21600"/>
                    <a:pt x="13161" y="21600"/>
                  </a:cubicBezTo>
                  <a:cubicBezTo>
                    <a:pt x="11768" y="21600"/>
                    <a:pt x="11071" y="19800"/>
                    <a:pt x="9678" y="18000"/>
                  </a:cubicBezTo>
                  <a:cubicBezTo>
                    <a:pt x="8981" y="19800"/>
                    <a:pt x="8284" y="21600"/>
                    <a:pt x="6890" y="21600"/>
                  </a:cubicBezTo>
                  <a:cubicBezTo>
                    <a:pt x="6890" y="21600"/>
                    <a:pt x="6890" y="21600"/>
                    <a:pt x="6194" y="21600"/>
                  </a:cubicBezTo>
                  <a:cubicBezTo>
                    <a:pt x="4103" y="21600"/>
                    <a:pt x="2013" y="18000"/>
                    <a:pt x="619" y="12600"/>
                  </a:cubicBezTo>
                  <a:cubicBezTo>
                    <a:pt x="619" y="12600"/>
                    <a:pt x="-774" y="5400"/>
                    <a:pt x="619" y="1800"/>
                  </a:cubicBezTo>
                  <a:cubicBezTo>
                    <a:pt x="1316" y="1800"/>
                    <a:pt x="1316" y="0"/>
                    <a:pt x="2013" y="0"/>
                  </a:cubicBezTo>
                  <a:cubicBezTo>
                    <a:pt x="2013" y="0"/>
                    <a:pt x="2710" y="1800"/>
                    <a:pt x="2710" y="1800"/>
                  </a:cubicBezTo>
                  <a:cubicBezTo>
                    <a:pt x="3407" y="3600"/>
                    <a:pt x="3407" y="3600"/>
                    <a:pt x="3407" y="5400"/>
                  </a:cubicBezTo>
                  <a:cubicBezTo>
                    <a:pt x="3407" y="7200"/>
                    <a:pt x="3407" y="9000"/>
                    <a:pt x="4103" y="10800"/>
                  </a:cubicBezTo>
                  <a:cubicBezTo>
                    <a:pt x="4800" y="12600"/>
                    <a:pt x="5497" y="12600"/>
                    <a:pt x="6194" y="12600"/>
                  </a:cubicBezTo>
                  <a:cubicBezTo>
                    <a:pt x="6890" y="12600"/>
                    <a:pt x="6890" y="12600"/>
                    <a:pt x="7587" y="12600"/>
                  </a:cubicBezTo>
                  <a:cubicBezTo>
                    <a:pt x="8284" y="10800"/>
                    <a:pt x="8284" y="10800"/>
                    <a:pt x="8981" y="9000"/>
                  </a:cubicBezTo>
                  <a:cubicBezTo>
                    <a:pt x="8981" y="9000"/>
                    <a:pt x="9678" y="7200"/>
                    <a:pt x="10374" y="7200"/>
                  </a:cubicBezTo>
                  <a:cubicBezTo>
                    <a:pt x="10374" y="7200"/>
                    <a:pt x="11071" y="9000"/>
                    <a:pt x="11768" y="10800"/>
                  </a:cubicBezTo>
                  <a:cubicBezTo>
                    <a:pt x="12465" y="12600"/>
                    <a:pt x="13161" y="14400"/>
                    <a:pt x="13858" y="14400"/>
                  </a:cubicBezTo>
                  <a:cubicBezTo>
                    <a:pt x="15252" y="14400"/>
                    <a:pt x="16645" y="12600"/>
                    <a:pt x="16645" y="9000"/>
                  </a:cubicBezTo>
                  <a:cubicBezTo>
                    <a:pt x="16645" y="9000"/>
                    <a:pt x="16645" y="9000"/>
                    <a:pt x="17342" y="9000"/>
                  </a:cubicBezTo>
                  <a:cubicBezTo>
                    <a:pt x="17342" y="5400"/>
                    <a:pt x="17342" y="3600"/>
                    <a:pt x="18736" y="3600"/>
                  </a:cubicBezTo>
                  <a:cubicBezTo>
                    <a:pt x="19432" y="3600"/>
                    <a:pt x="19432" y="3600"/>
                    <a:pt x="20129" y="5400"/>
                  </a:cubicBezTo>
                  <a:cubicBezTo>
                    <a:pt x="20826" y="7200"/>
                    <a:pt x="20129" y="9000"/>
                    <a:pt x="19432" y="12600"/>
                  </a:cubicBezTo>
                  <a:cubicBezTo>
                    <a:pt x="18736" y="18000"/>
                    <a:pt x="16645" y="21600"/>
                    <a:pt x="13858" y="21600"/>
                  </a:cubicBezTo>
                  <a:cubicBezTo>
                    <a:pt x="13858" y="21600"/>
                    <a:pt x="13858" y="21600"/>
                    <a:pt x="13858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5" name="Shape 285"/>
            <p:cNvSpPr/>
            <p:nvPr/>
          </p:nvSpPr>
          <p:spPr>
            <a:xfrm>
              <a:off x="238275" y="709468"/>
              <a:ext cx="86987" cy="10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extrusionOk="0">
                  <a:moveTo>
                    <a:pt x="10985" y="0"/>
                  </a:moveTo>
                  <a:cubicBezTo>
                    <a:pt x="9785" y="0"/>
                    <a:pt x="9785" y="0"/>
                    <a:pt x="8585" y="1080"/>
                  </a:cubicBezTo>
                  <a:cubicBezTo>
                    <a:pt x="9785" y="1080"/>
                    <a:pt x="10985" y="2160"/>
                    <a:pt x="10985" y="4320"/>
                  </a:cubicBezTo>
                  <a:cubicBezTo>
                    <a:pt x="10985" y="6480"/>
                    <a:pt x="9785" y="7560"/>
                    <a:pt x="7385" y="7560"/>
                  </a:cubicBezTo>
                  <a:cubicBezTo>
                    <a:pt x="4985" y="7560"/>
                    <a:pt x="2585" y="6480"/>
                    <a:pt x="2585" y="4320"/>
                  </a:cubicBezTo>
                  <a:cubicBezTo>
                    <a:pt x="1385" y="5400"/>
                    <a:pt x="185" y="8640"/>
                    <a:pt x="185" y="10800"/>
                  </a:cubicBezTo>
                  <a:cubicBezTo>
                    <a:pt x="-1015" y="16200"/>
                    <a:pt x="3785" y="21600"/>
                    <a:pt x="9785" y="21600"/>
                  </a:cubicBezTo>
                  <a:cubicBezTo>
                    <a:pt x="15785" y="21600"/>
                    <a:pt x="20585" y="17280"/>
                    <a:pt x="20585" y="10800"/>
                  </a:cubicBezTo>
                  <a:cubicBezTo>
                    <a:pt x="20585" y="5400"/>
                    <a:pt x="16985" y="1080"/>
                    <a:pt x="10985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46" name="Shape 286"/>
            <p:cNvSpPr/>
            <p:nvPr/>
          </p:nvSpPr>
          <p:spPr>
            <a:xfrm>
              <a:off x="583431" y="740750"/>
              <a:ext cx="88051" cy="106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2" h="21600" extrusionOk="0">
                  <a:moveTo>
                    <a:pt x="11586" y="0"/>
                  </a:moveTo>
                  <a:cubicBezTo>
                    <a:pt x="10449" y="0"/>
                    <a:pt x="9313" y="0"/>
                    <a:pt x="7039" y="1029"/>
                  </a:cubicBezTo>
                  <a:cubicBezTo>
                    <a:pt x="9313" y="1029"/>
                    <a:pt x="10449" y="3086"/>
                    <a:pt x="10449" y="4114"/>
                  </a:cubicBezTo>
                  <a:cubicBezTo>
                    <a:pt x="10449" y="6171"/>
                    <a:pt x="9313" y="8229"/>
                    <a:pt x="7039" y="8229"/>
                  </a:cubicBezTo>
                  <a:cubicBezTo>
                    <a:pt x="4765" y="8229"/>
                    <a:pt x="2491" y="6171"/>
                    <a:pt x="2491" y="4114"/>
                  </a:cubicBezTo>
                  <a:cubicBezTo>
                    <a:pt x="2491" y="4114"/>
                    <a:pt x="2491" y="4114"/>
                    <a:pt x="2491" y="4114"/>
                  </a:cubicBezTo>
                  <a:cubicBezTo>
                    <a:pt x="1355" y="6171"/>
                    <a:pt x="218" y="7200"/>
                    <a:pt x="218" y="9257"/>
                  </a:cubicBezTo>
                  <a:cubicBezTo>
                    <a:pt x="-919" y="15429"/>
                    <a:pt x="2491" y="20571"/>
                    <a:pt x="8176" y="21600"/>
                  </a:cubicBezTo>
                  <a:cubicBezTo>
                    <a:pt x="13860" y="21600"/>
                    <a:pt x="18407" y="17486"/>
                    <a:pt x="19544" y="11314"/>
                  </a:cubicBezTo>
                  <a:cubicBezTo>
                    <a:pt x="20681" y="6171"/>
                    <a:pt x="17270" y="1029"/>
                    <a:pt x="11586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o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(C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362"/>
          <p:cNvSpPr/>
          <p:nvPr/>
        </p:nvSpPr>
        <p:spPr>
          <a:xfrm>
            <a:off x="-75" y="4557900"/>
            <a:ext cx="9144001" cy="585601"/>
          </a:xfrm>
          <a:prstGeom prst="rect">
            <a:avLst/>
          </a:prstGeom>
          <a:solidFill>
            <a:srgbClr val="B6D7A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437" name="Shape 363"/>
          <p:cNvGrpSpPr/>
          <p:nvPr/>
        </p:nvGrpSpPr>
        <p:grpSpPr>
          <a:xfrm>
            <a:off x="7658730" y="3553430"/>
            <a:ext cx="1161509" cy="1355261"/>
            <a:chOff x="0" y="0"/>
            <a:chExt cx="1161507" cy="1355260"/>
          </a:xfrm>
        </p:grpSpPr>
        <p:sp>
          <p:nvSpPr>
            <p:cNvPr id="409" name="Shape 364"/>
            <p:cNvSpPr/>
            <p:nvPr/>
          </p:nvSpPr>
          <p:spPr>
            <a:xfrm>
              <a:off x="0" y="0"/>
              <a:ext cx="1161508" cy="134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423" extrusionOk="0">
                  <a:moveTo>
                    <a:pt x="20632" y="2057"/>
                  </a:moveTo>
                  <a:cubicBezTo>
                    <a:pt x="20726" y="2140"/>
                    <a:pt x="20726" y="2140"/>
                    <a:pt x="20632" y="2057"/>
                  </a:cubicBezTo>
                  <a:cubicBezTo>
                    <a:pt x="20445" y="1892"/>
                    <a:pt x="20539" y="1975"/>
                    <a:pt x="20632" y="2057"/>
                  </a:cubicBezTo>
                  <a:cubicBezTo>
                    <a:pt x="19978" y="1478"/>
                    <a:pt x="18856" y="1478"/>
                    <a:pt x="18014" y="1892"/>
                  </a:cubicBezTo>
                  <a:cubicBezTo>
                    <a:pt x="17173" y="2223"/>
                    <a:pt x="16799" y="2968"/>
                    <a:pt x="16799" y="3795"/>
                  </a:cubicBezTo>
                  <a:cubicBezTo>
                    <a:pt x="16799" y="4457"/>
                    <a:pt x="16986" y="5120"/>
                    <a:pt x="17266" y="5782"/>
                  </a:cubicBezTo>
                  <a:cubicBezTo>
                    <a:pt x="17453" y="6278"/>
                    <a:pt x="18108" y="7106"/>
                    <a:pt x="17921" y="7685"/>
                  </a:cubicBezTo>
                  <a:cubicBezTo>
                    <a:pt x="17734" y="8430"/>
                    <a:pt x="16238" y="8347"/>
                    <a:pt x="15677" y="8181"/>
                  </a:cubicBezTo>
                  <a:cubicBezTo>
                    <a:pt x="15303" y="8099"/>
                    <a:pt x="15396" y="8181"/>
                    <a:pt x="15396" y="7850"/>
                  </a:cubicBezTo>
                  <a:cubicBezTo>
                    <a:pt x="15303" y="7602"/>
                    <a:pt x="15303" y="7354"/>
                    <a:pt x="15209" y="7106"/>
                  </a:cubicBezTo>
                  <a:cubicBezTo>
                    <a:pt x="15116" y="6692"/>
                    <a:pt x="14835" y="6113"/>
                    <a:pt x="15022" y="5782"/>
                  </a:cubicBezTo>
                  <a:cubicBezTo>
                    <a:pt x="15116" y="5451"/>
                    <a:pt x="15583" y="5037"/>
                    <a:pt x="15770" y="4788"/>
                  </a:cubicBezTo>
                  <a:cubicBezTo>
                    <a:pt x="15957" y="4292"/>
                    <a:pt x="16238" y="3878"/>
                    <a:pt x="16331" y="3382"/>
                  </a:cubicBezTo>
                  <a:cubicBezTo>
                    <a:pt x="16518" y="2802"/>
                    <a:pt x="16986" y="1478"/>
                    <a:pt x="16238" y="1064"/>
                  </a:cubicBezTo>
                  <a:cubicBezTo>
                    <a:pt x="15583" y="733"/>
                    <a:pt x="14181" y="899"/>
                    <a:pt x="13339" y="981"/>
                  </a:cubicBezTo>
                  <a:cubicBezTo>
                    <a:pt x="12871" y="981"/>
                    <a:pt x="12310" y="1230"/>
                    <a:pt x="11843" y="1230"/>
                  </a:cubicBezTo>
                  <a:cubicBezTo>
                    <a:pt x="11375" y="1147"/>
                    <a:pt x="11095" y="899"/>
                    <a:pt x="10721" y="733"/>
                  </a:cubicBezTo>
                  <a:cubicBezTo>
                    <a:pt x="9692" y="402"/>
                    <a:pt x="8664" y="237"/>
                    <a:pt x="7542" y="237"/>
                  </a:cubicBezTo>
                  <a:cubicBezTo>
                    <a:pt x="7074" y="237"/>
                    <a:pt x="6513" y="319"/>
                    <a:pt x="6045" y="485"/>
                  </a:cubicBezTo>
                  <a:cubicBezTo>
                    <a:pt x="5484" y="568"/>
                    <a:pt x="5297" y="733"/>
                    <a:pt x="4830" y="568"/>
                  </a:cubicBezTo>
                  <a:cubicBezTo>
                    <a:pt x="3801" y="237"/>
                    <a:pt x="2773" y="71"/>
                    <a:pt x="1744" y="71"/>
                  </a:cubicBezTo>
                  <a:cubicBezTo>
                    <a:pt x="996" y="-12"/>
                    <a:pt x="154" y="-177"/>
                    <a:pt x="61" y="650"/>
                  </a:cubicBezTo>
                  <a:cubicBezTo>
                    <a:pt x="-126" y="1561"/>
                    <a:pt x="154" y="2637"/>
                    <a:pt x="435" y="3464"/>
                  </a:cubicBezTo>
                  <a:cubicBezTo>
                    <a:pt x="622" y="3878"/>
                    <a:pt x="809" y="4292"/>
                    <a:pt x="1090" y="4623"/>
                  </a:cubicBezTo>
                  <a:cubicBezTo>
                    <a:pt x="1183" y="4788"/>
                    <a:pt x="1370" y="4954"/>
                    <a:pt x="1370" y="5120"/>
                  </a:cubicBezTo>
                  <a:cubicBezTo>
                    <a:pt x="1277" y="5368"/>
                    <a:pt x="1090" y="5616"/>
                    <a:pt x="1090" y="5782"/>
                  </a:cubicBezTo>
                  <a:cubicBezTo>
                    <a:pt x="622" y="6692"/>
                    <a:pt x="435" y="7685"/>
                    <a:pt x="622" y="8678"/>
                  </a:cubicBezTo>
                  <a:cubicBezTo>
                    <a:pt x="996" y="10416"/>
                    <a:pt x="2586" y="11823"/>
                    <a:pt x="4362" y="12651"/>
                  </a:cubicBezTo>
                  <a:cubicBezTo>
                    <a:pt x="3801" y="13561"/>
                    <a:pt x="3708" y="14719"/>
                    <a:pt x="3708" y="15795"/>
                  </a:cubicBezTo>
                  <a:cubicBezTo>
                    <a:pt x="3801" y="16788"/>
                    <a:pt x="3801" y="17782"/>
                    <a:pt x="4082" y="18775"/>
                  </a:cubicBezTo>
                  <a:cubicBezTo>
                    <a:pt x="4175" y="19437"/>
                    <a:pt x="4643" y="20926"/>
                    <a:pt x="5671" y="20761"/>
                  </a:cubicBezTo>
                  <a:cubicBezTo>
                    <a:pt x="6700" y="20595"/>
                    <a:pt x="6419" y="19106"/>
                    <a:pt x="6513" y="18444"/>
                  </a:cubicBezTo>
                  <a:cubicBezTo>
                    <a:pt x="6513" y="17947"/>
                    <a:pt x="6700" y="17533"/>
                    <a:pt x="6980" y="17119"/>
                  </a:cubicBezTo>
                  <a:cubicBezTo>
                    <a:pt x="7167" y="16706"/>
                    <a:pt x="7261" y="16623"/>
                    <a:pt x="7729" y="16871"/>
                  </a:cubicBezTo>
                  <a:cubicBezTo>
                    <a:pt x="8664" y="17202"/>
                    <a:pt x="8944" y="18195"/>
                    <a:pt x="8944" y="18940"/>
                  </a:cubicBezTo>
                  <a:cubicBezTo>
                    <a:pt x="8944" y="19519"/>
                    <a:pt x="8664" y="21423"/>
                    <a:pt x="9786" y="21423"/>
                  </a:cubicBezTo>
                  <a:cubicBezTo>
                    <a:pt x="10721" y="21423"/>
                    <a:pt x="11095" y="20016"/>
                    <a:pt x="11282" y="19437"/>
                  </a:cubicBezTo>
                  <a:cubicBezTo>
                    <a:pt x="11375" y="19023"/>
                    <a:pt x="11375" y="18609"/>
                    <a:pt x="11375" y="18195"/>
                  </a:cubicBezTo>
                  <a:cubicBezTo>
                    <a:pt x="11469" y="17947"/>
                    <a:pt x="11469" y="17699"/>
                    <a:pt x="11469" y="17533"/>
                  </a:cubicBezTo>
                  <a:cubicBezTo>
                    <a:pt x="11469" y="17533"/>
                    <a:pt x="11469" y="17285"/>
                    <a:pt x="11562" y="17202"/>
                  </a:cubicBezTo>
                  <a:cubicBezTo>
                    <a:pt x="11562" y="17202"/>
                    <a:pt x="12123" y="17119"/>
                    <a:pt x="12217" y="17119"/>
                  </a:cubicBezTo>
                  <a:cubicBezTo>
                    <a:pt x="13526" y="16871"/>
                    <a:pt x="14742" y="16292"/>
                    <a:pt x="15583" y="15381"/>
                  </a:cubicBezTo>
                  <a:cubicBezTo>
                    <a:pt x="15677" y="16209"/>
                    <a:pt x="15677" y="17037"/>
                    <a:pt x="15864" y="17864"/>
                  </a:cubicBezTo>
                  <a:cubicBezTo>
                    <a:pt x="16144" y="18526"/>
                    <a:pt x="16799" y="18857"/>
                    <a:pt x="17360" y="18195"/>
                  </a:cubicBezTo>
                  <a:cubicBezTo>
                    <a:pt x="17921" y="17699"/>
                    <a:pt x="18108" y="16623"/>
                    <a:pt x="18295" y="15961"/>
                  </a:cubicBezTo>
                  <a:cubicBezTo>
                    <a:pt x="18575" y="15050"/>
                    <a:pt x="18762" y="14140"/>
                    <a:pt x="18762" y="13230"/>
                  </a:cubicBezTo>
                  <a:cubicBezTo>
                    <a:pt x="18856" y="12733"/>
                    <a:pt x="18856" y="12319"/>
                    <a:pt x="18762" y="11823"/>
                  </a:cubicBezTo>
                  <a:cubicBezTo>
                    <a:pt x="18762" y="11575"/>
                    <a:pt x="18482" y="10913"/>
                    <a:pt x="18575" y="10747"/>
                  </a:cubicBezTo>
                  <a:cubicBezTo>
                    <a:pt x="18669" y="10582"/>
                    <a:pt x="19136" y="10416"/>
                    <a:pt x="19230" y="10251"/>
                  </a:cubicBezTo>
                  <a:cubicBezTo>
                    <a:pt x="19604" y="10085"/>
                    <a:pt x="19884" y="9754"/>
                    <a:pt x="20165" y="9506"/>
                  </a:cubicBezTo>
                  <a:cubicBezTo>
                    <a:pt x="21474" y="7933"/>
                    <a:pt x="20071" y="6361"/>
                    <a:pt x="19323" y="4954"/>
                  </a:cubicBezTo>
                  <a:cubicBezTo>
                    <a:pt x="19136" y="4623"/>
                    <a:pt x="18762" y="4044"/>
                    <a:pt x="18856" y="3713"/>
                  </a:cubicBezTo>
                  <a:cubicBezTo>
                    <a:pt x="18949" y="3299"/>
                    <a:pt x="19323" y="3547"/>
                    <a:pt x="19697" y="3630"/>
                  </a:cubicBezTo>
                  <a:cubicBezTo>
                    <a:pt x="20165" y="3713"/>
                    <a:pt x="20726" y="3713"/>
                    <a:pt x="20913" y="3299"/>
                  </a:cubicBezTo>
                  <a:cubicBezTo>
                    <a:pt x="21100" y="2885"/>
                    <a:pt x="21007" y="2306"/>
                    <a:pt x="20632" y="2057"/>
                  </a:cubicBezTo>
                  <a:close/>
                </a:path>
              </a:pathLst>
            </a:custGeom>
            <a:solidFill>
              <a:srgbClr val="F4D7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0" name="Shape 365"/>
            <p:cNvSpPr/>
            <p:nvPr/>
          </p:nvSpPr>
          <p:spPr>
            <a:xfrm>
              <a:off x="256297" y="1078485"/>
              <a:ext cx="724397" cy="27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19835" extrusionOk="0">
                  <a:moveTo>
                    <a:pt x="20221" y="1910"/>
                  </a:moveTo>
                  <a:cubicBezTo>
                    <a:pt x="20221" y="2282"/>
                    <a:pt x="20221" y="2655"/>
                    <a:pt x="20068" y="3027"/>
                  </a:cubicBezTo>
                  <a:cubicBezTo>
                    <a:pt x="20068" y="3399"/>
                    <a:pt x="19915" y="3772"/>
                    <a:pt x="19762" y="3772"/>
                  </a:cubicBezTo>
                  <a:cubicBezTo>
                    <a:pt x="19762" y="3772"/>
                    <a:pt x="19608" y="3772"/>
                    <a:pt x="19608" y="3399"/>
                  </a:cubicBezTo>
                  <a:cubicBezTo>
                    <a:pt x="19608" y="3399"/>
                    <a:pt x="19608" y="3399"/>
                    <a:pt x="19608" y="3399"/>
                  </a:cubicBezTo>
                  <a:cubicBezTo>
                    <a:pt x="19455" y="2655"/>
                    <a:pt x="19455" y="2282"/>
                    <a:pt x="19455" y="1910"/>
                  </a:cubicBezTo>
                  <a:cubicBezTo>
                    <a:pt x="17770" y="2655"/>
                    <a:pt x="15472" y="3772"/>
                    <a:pt x="14247" y="1910"/>
                  </a:cubicBezTo>
                  <a:cubicBezTo>
                    <a:pt x="12868" y="48"/>
                    <a:pt x="11642" y="-697"/>
                    <a:pt x="10264" y="792"/>
                  </a:cubicBezTo>
                  <a:cubicBezTo>
                    <a:pt x="10264" y="4889"/>
                    <a:pt x="9957" y="11965"/>
                    <a:pt x="9345" y="14572"/>
                  </a:cubicBezTo>
                  <a:cubicBezTo>
                    <a:pt x="9191" y="15689"/>
                    <a:pt x="8885" y="16062"/>
                    <a:pt x="8579" y="16062"/>
                  </a:cubicBezTo>
                  <a:cubicBezTo>
                    <a:pt x="8579" y="16062"/>
                    <a:pt x="8425" y="16062"/>
                    <a:pt x="8425" y="16062"/>
                  </a:cubicBezTo>
                  <a:cubicBezTo>
                    <a:pt x="8425" y="16062"/>
                    <a:pt x="8272" y="16062"/>
                    <a:pt x="8272" y="16062"/>
                  </a:cubicBezTo>
                  <a:cubicBezTo>
                    <a:pt x="7966" y="15689"/>
                    <a:pt x="7966" y="14199"/>
                    <a:pt x="7966" y="11593"/>
                  </a:cubicBezTo>
                  <a:cubicBezTo>
                    <a:pt x="7966" y="9358"/>
                    <a:pt x="7966" y="6751"/>
                    <a:pt x="7813" y="4517"/>
                  </a:cubicBezTo>
                  <a:cubicBezTo>
                    <a:pt x="6281" y="7496"/>
                    <a:pt x="3677" y="7868"/>
                    <a:pt x="1991" y="9731"/>
                  </a:cubicBezTo>
                  <a:cubicBezTo>
                    <a:pt x="1991" y="10848"/>
                    <a:pt x="1991" y="11965"/>
                    <a:pt x="1838" y="12710"/>
                  </a:cubicBezTo>
                  <a:cubicBezTo>
                    <a:pt x="1685" y="13455"/>
                    <a:pt x="1532" y="13827"/>
                    <a:pt x="1532" y="13827"/>
                  </a:cubicBezTo>
                  <a:cubicBezTo>
                    <a:pt x="1532" y="13827"/>
                    <a:pt x="1379" y="13827"/>
                    <a:pt x="1379" y="13827"/>
                  </a:cubicBezTo>
                  <a:cubicBezTo>
                    <a:pt x="1379" y="13827"/>
                    <a:pt x="1379" y="13455"/>
                    <a:pt x="1379" y="13455"/>
                  </a:cubicBezTo>
                  <a:cubicBezTo>
                    <a:pt x="1072" y="13082"/>
                    <a:pt x="766" y="12337"/>
                    <a:pt x="613" y="11593"/>
                  </a:cubicBezTo>
                  <a:cubicBezTo>
                    <a:pt x="306" y="12337"/>
                    <a:pt x="0" y="13082"/>
                    <a:pt x="0" y="14572"/>
                  </a:cubicBezTo>
                  <a:cubicBezTo>
                    <a:pt x="0" y="14572"/>
                    <a:pt x="306" y="17924"/>
                    <a:pt x="2451" y="16434"/>
                  </a:cubicBezTo>
                  <a:cubicBezTo>
                    <a:pt x="4596" y="15317"/>
                    <a:pt x="4442" y="16434"/>
                    <a:pt x="5821" y="18296"/>
                  </a:cubicBezTo>
                  <a:cubicBezTo>
                    <a:pt x="7200" y="20158"/>
                    <a:pt x="9191" y="20903"/>
                    <a:pt x="9957" y="17179"/>
                  </a:cubicBezTo>
                  <a:cubicBezTo>
                    <a:pt x="10723" y="13827"/>
                    <a:pt x="15013" y="8986"/>
                    <a:pt x="17464" y="7496"/>
                  </a:cubicBezTo>
                  <a:cubicBezTo>
                    <a:pt x="19762" y="6379"/>
                    <a:pt x="21140" y="8241"/>
                    <a:pt x="21447" y="3772"/>
                  </a:cubicBezTo>
                  <a:cubicBezTo>
                    <a:pt x="21600" y="2282"/>
                    <a:pt x="20987" y="1910"/>
                    <a:pt x="20221" y="191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1" name="Shape 366"/>
            <p:cNvSpPr/>
            <p:nvPr/>
          </p:nvSpPr>
          <p:spPr>
            <a:xfrm>
              <a:off x="974676" y="132324"/>
              <a:ext cx="156577" cy="83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5" h="16529" extrusionOk="0">
                  <a:moveTo>
                    <a:pt x="17845" y="5503"/>
                  </a:moveTo>
                  <a:cubicBezTo>
                    <a:pt x="17845" y="4474"/>
                    <a:pt x="17845" y="4474"/>
                    <a:pt x="17845" y="4474"/>
                  </a:cubicBezTo>
                  <a:cubicBezTo>
                    <a:pt x="17845" y="4474"/>
                    <a:pt x="17845" y="4474"/>
                    <a:pt x="17845" y="3446"/>
                  </a:cubicBezTo>
                  <a:cubicBezTo>
                    <a:pt x="17845" y="3446"/>
                    <a:pt x="15939" y="1389"/>
                    <a:pt x="17210" y="2417"/>
                  </a:cubicBezTo>
                  <a:cubicBezTo>
                    <a:pt x="16574" y="2417"/>
                    <a:pt x="15939" y="1389"/>
                    <a:pt x="15304" y="1389"/>
                  </a:cubicBezTo>
                  <a:cubicBezTo>
                    <a:pt x="10221" y="-1697"/>
                    <a:pt x="4504" y="360"/>
                    <a:pt x="692" y="7560"/>
                  </a:cubicBezTo>
                  <a:cubicBezTo>
                    <a:pt x="-1849" y="12703"/>
                    <a:pt x="3233" y="19903"/>
                    <a:pt x="5774" y="14760"/>
                  </a:cubicBezTo>
                  <a:cubicBezTo>
                    <a:pt x="7680" y="11674"/>
                    <a:pt x="10221" y="10646"/>
                    <a:pt x="12127" y="11674"/>
                  </a:cubicBezTo>
                  <a:cubicBezTo>
                    <a:pt x="12763" y="11674"/>
                    <a:pt x="12763" y="11674"/>
                    <a:pt x="12763" y="11674"/>
                  </a:cubicBezTo>
                  <a:cubicBezTo>
                    <a:pt x="14033" y="13732"/>
                    <a:pt x="15939" y="14760"/>
                    <a:pt x="17845" y="12703"/>
                  </a:cubicBezTo>
                  <a:cubicBezTo>
                    <a:pt x="19751" y="11674"/>
                    <a:pt x="19751" y="7560"/>
                    <a:pt x="17845" y="550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2" name="Shape 367"/>
            <p:cNvSpPr/>
            <p:nvPr/>
          </p:nvSpPr>
          <p:spPr>
            <a:xfrm>
              <a:off x="620473" y="89413"/>
              <a:ext cx="268439" cy="273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1130" extrusionOk="0">
                  <a:moveTo>
                    <a:pt x="18365" y="300"/>
                  </a:moveTo>
                  <a:cubicBezTo>
                    <a:pt x="15713" y="-100"/>
                    <a:pt x="13060" y="-100"/>
                    <a:pt x="10407" y="300"/>
                  </a:cubicBezTo>
                  <a:cubicBezTo>
                    <a:pt x="9650" y="300"/>
                    <a:pt x="8892" y="300"/>
                    <a:pt x="8134" y="700"/>
                  </a:cubicBezTo>
                  <a:cubicBezTo>
                    <a:pt x="7755" y="700"/>
                    <a:pt x="7755" y="700"/>
                    <a:pt x="7376" y="700"/>
                  </a:cubicBezTo>
                  <a:cubicBezTo>
                    <a:pt x="5481" y="-100"/>
                    <a:pt x="3586" y="-100"/>
                    <a:pt x="1313" y="2300"/>
                  </a:cubicBezTo>
                  <a:cubicBezTo>
                    <a:pt x="-961" y="5100"/>
                    <a:pt x="176" y="10300"/>
                    <a:pt x="1313" y="13100"/>
                  </a:cubicBezTo>
                  <a:cubicBezTo>
                    <a:pt x="2828" y="17900"/>
                    <a:pt x="6618" y="21500"/>
                    <a:pt x="11165" y="21100"/>
                  </a:cubicBezTo>
                  <a:cubicBezTo>
                    <a:pt x="13439" y="20700"/>
                    <a:pt x="14197" y="19500"/>
                    <a:pt x="14197" y="17500"/>
                  </a:cubicBezTo>
                  <a:cubicBezTo>
                    <a:pt x="14576" y="17500"/>
                    <a:pt x="14576" y="17500"/>
                    <a:pt x="14576" y="17500"/>
                  </a:cubicBezTo>
                  <a:cubicBezTo>
                    <a:pt x="16092" y="14300"/>
                    <a:pt x="20639" y="8300"/>
                    <a:pt x="19123" y="3900"/>
                  </a:cubicBezTo>
                  <a:cubicBezTo>
                    <a:pt x="19123" y="3900"/>
                    <a:pt x="19502" y="3500"/>
                    <a:pt x="19502" y="3100"/>
                  </a:cubicBezTo>
                  <a:cubicBezTo>
                    <a:pt x="19881" y="1900"/>
                    <a:pt x="19502" y="300"/>
                    <a:pt x="18365" y="3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3" name="Shape 368"/>
            <p:cNvSpPr/>
            <p:nvPr/>
          </p:nvSpPr>
          <p:spPr>
            <a:xfrm>
              <a:off x="34788" y="25795"/>
              <a:ext cx="268490" cy="30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1" h="21600" extrusionOk="0">
                  <a:moveTo>
                    <a:pt x="17219" y="2979"/>
                  </a:moveTo>
                  <a:cubicBezTo>
                    <a:pt x="16826" y="2979"/>
                    <a:pt x="16826" y="2979"/>
                    <a:pt x="16826" y="2979"/>
                  </a:cubicBezTo>
                  <a:cubicBezTo>
                    <a:pt x="14470" y="1862"/>
                    <a:pt x="12114" y="2234"/>
                    <a:pt x="9757" y="1862"/>
                  </a:cubicBezTo>
                  <a:cubicBezTo>
                    <a:pt x="7401" y="1490"/>
                    <a:pt x="5437" y="372"/>
                    <a:pt x="3081" y="0"/>
                  </a:cubicBezTo>
                  <a:cubicBezTo>
                    <a:pt x="2295" y="0"/>
                    <a:pt x="1903" y="372"/>
                    <a:pt x="1510" y="1117"/>
                  </a:cubicBezTo>
                  <a:cubicBezTo>
                    <a:pt x="1117" y="1117"/>
                    <a:pt x="725" y="1117"/>
                    <a:pt x="725" y="1490"/>
                  </a:cubicBezTo>
                  <a:cubicBezTo>
                    <a:pt x="-1239" y="6703"/>
                    <a:pt x="1117" y="13034"/>
                    <a:pt x="3866" y="17503"/>
                  </a:cubicBezTo>
                  <a:cubicBezTo>
                    <a:pt x="4259" y="18248"/>
                    <a:pt x="4652" y="18621"/>
                    <a:pt x="5437" y="18993"/>
                  </a:cubicBezTo>
                  <a:cubicBezTo>
                    <a:pt x="5045" y="20110"/>
                    <a:pt x="5437" y="21600"/>
                    <a:pt x="6615" y="21600"/>
                  </a:cubicBezTo>
                  <a:cubicBezTo>
                    <a:pt x="18397" y="21228"/>
                    <a:pt x="20361" y="10800"/>
                    <a:pt x="20361" y="5586"/>
                  </a:cubicBezTo>
                  <a:cubicBezTo>
                    <a:pt x="20361" y="3724"/>
                    <a:pt x="18790" y="2979"/>
                    <a:pt x="17219" y="297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4" name="Shape 369"/>
            <p:cNvSpPr/>
            <p:nvPr/>
          </p:nvSpPr>
          <p:spPr>
            <a:xfrm>
              <a:off x="75945" y="89096"/>
              <a:ext cx="102746" cy="144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3" h="12739" extrusionOk="0">
                  <a:moveTo>
                    <a:pt x="3859" y="12739"/>
                  </a:moveTo>
                  <a:cubicBezTo>
                    <a:pt x="3859" y="12739"/>
                    <a:pt x="8441" y="6305"/>
                    <a:pt x="13023" y="3547"/>
                  </a:cubicBezTo>
                  <a:cubicBezTo>
                    <a:pt x="13023" y="3547"/>
                    <a:pt x="-8577" y="-8861"/>
                    <a:pt x="3859" y="12739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5" name="Shape 370"/>
            <p:cNvSpPr/>
            <p:nvPr/>
          </p:nvSpPr>
          <p:spPr>
            <a:xfrm>
              <a:off x="742165" y="135776"/>
              <a:ext cx="100102" cy="144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978" h="13045" extrusionOk="0">
                  <a:moveTo>
                    <a:pt x="6789" y="13045"/>
                  </a:moveTo>
                  <a:cubicBezTo>
                    <a:pt x="6789" y="13045"/>
                    <a:pt x="3703" y="6001"/>
                    <a:pt x="0" y="3184"/>
                  </a:cubicBezTo>
                  <a:cubicBezTo>
                    <a:pt x="0" y="3184"/>
                    <a:pt x="21600" y="-8555"/>
                    <a:pt x="6789" y="13045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6" name="Shape 371"/>
            <p:cNvSpPr/>
            <p:nvPr/>
          </p:nvSpPr>
          <p:spPr>
            <a:xfrm>
              <a:off x="244255" y="1101373"/>
              <a:ext cx="89559" cy="16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0385" extrusionOk="0">
                  <a:moveTo>
                    <a:pt x="20850" y="6937"/>
                  </a:moveTo>
                  <a:cubicBezTo>
                    <a:pt x="20850" y="4973"/>
                    <a:pt x="19650" y="3664"/>
                    <a:pt x="18450" y="3010"/>
                  </a:cubicBezTo>
                  <a:cubicBezTo>
                    <a:pt x="18450" y="2355"/>
                    <a:pt x="18450" y="2355"/>
                    <a:pt x="17250" y="1701"/>
                  </a:cubicBezTo>
                  <a:cubicBezTo>
                    <a:pt x="14850" y="-263"/>
                    <a:pt x="8850" y="-263"/>
                    <a:pt x="4050" y="391"/>
                  </a:cubicBezTo>
                  <a:cubicBezTo>
                    <a:pt x="450" y="1046"/>
                    <a:pt x="-750" y="3010"/>
                    <a:pt x="450" y="4973"/>
                  </a:cubicBezTo>
                  <a:cubicBezTo>
                    <a:pt x="450" y="6282"/>
                    <a:pt x="1650" y="7591"/>
                    <a:pt x="1650" y="8901"/>
                  </a:cubicBezTo>
                  <a:cubicBezTo>
                    <a:pt x="2850" y="12173"/>
                    <a:pt x="4050" y="16101"/>
                    <a:pt x="7650" y="18719"/>
                  </a:cubicBezTo>
                  <a:cubicBezTo>
                    <a:pt x="10050" y="21337"/>
                    <a:pt x="18450" y="20682"/>
                    <a:pt x="18450" y="18064"/>
                  </a:cubicBezTo>
                  <a:cubicBezTo>
                    <a:pt x="19650" y="14137"/>
                    <a:pt x="20850" y="10210"/>
                    <a:pt x="20850" y="693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7" name="Shape 372"/>
            <p:cNvSpPr/>
            <p:nvPr/>
          </p:nvSpPr>
          <p:spPr>
            <a:xfrm>
              <a:off x="513992" y="1118968"/>
              <a:ext cx="8107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0" h="20970" extrusionOk="0">
                  <a:moveTo>
                    <a:pt x="16659" y="1360"/>
                  </a:moveTo>
                  <a:cubicBezTo>
                    <a:pt x="14118" y="792"/>
                    <a:pt x="12847" y="223"/>
                    <a:pt x="11577" y="223"/>
                  </a:cubicBezTo>
                  <a:cubicBezTo>
                    <a:pt x="9036" y="-345"/>
                    <a:pt x="5224" y="223"/>
                    <a:pt x="3953" y="1360"/>
                  </a:cubicBezTo>
                  <a:cubicBezTo>
                    <a:pt x="-1129" y="5339"/>
                    <a:pt x="141" y="10455"/>
                    <a:pt x="141" y="15002"/>
                  </a:cubicBezTo>
                  <a:cubicBezTo>
                    <a:pt x="1412" y="15571"/>
                    <a:pt x="1412" y="16139"/>
                    <a:pt x="2683" y="16707"/>
                  </a:cubicBezTo>
                  <a:cubicBezTo>
                    <a:pt x="2683" y="17276"/>
                    <a:pt x="2683" y="17276"/>
                    <a:pt x="2683" y="17844"/>
                  </a:cubicBezTo>
                  <a:cubicBezTo>
                    <a:pt x="2683" y="17844"/>
                    <a:pt x="2683" y="17844"/>
                    <a:pt x="2683" y="18413"/>
                  </a:cubicBezTo>
                  <a:cubicBezTo>
                    <a:pt x="2683" y="18981"/>
                    <a:pt x="2683" y="19550"/>
                    <a:pt x="3953" y="20118"/>
                  </a:cubicBezTo>
                  <a:cubicBezTo>
                    <a:pt x="6494" y="21255"/>
                    <a:pt x="10306" y="21255"/>
                    <a:pt x="12847" y="20118"/>
                  </a:cubicBezTo>
                  <a:cubicBezTo>
                    <a:pt x="14118" y="18981"/>
                    <a:pt x="14118" y="17844"/>
                    <a:pt x="15389" y="16707"/>
                  </a:cubicBezTo>
                  <a:cubicBezTo>
                    <a:pt x="17930" y="15002"/>
                    <a:pt x="19200" y="12729"/>
                    <a:pt x="19200" y="9887"/>
                  </a:cubicBezTo>
                  <a:cubicBezTo>
                    <a:pt x="20471" y="7044"/>
                    <a:pt x="20471" y="3634"/>
                    <a:pt x="16659" y="136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8" name="Shape 373"/>
            <p:cNvSpPr/>
            <p:nvPr/>
          </p:nvSpPr>
          <p:spPr>
            <a:xfrm>
              <a:off x="892249" y="960470"/>
              <a:ext cx="80912" cy="170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0845" extrusionOk="0">
                  <a:moveTo>
                    <a:pt x="18900" y="1786"/>
                  </a:moveTo>
                  <a:cubicBezTo>
                    <a:pt x="17550" y="-120"/>
                    <a:pt x="12150" y="-755"/>
                    <a:pt x="8100" y="1151"/>
                  </a:cubicBezTo>
                  <a:cubicBezTo>
                    <a:pt x="1350" y="3692"/>
                    <a:pt x="0" y="8139"/>
                    <a:pt x="0" y="11951"/>
                  </a:cubicBezTo>
                  <a:cubicBezTo>
                    <a:pt x="0" y="14492"/>
                    <a:pt x="1350" y="16398"/>
                    <a:pt x="2700" y="18304"/>
                  </a:cubicBezTo>
                  <a:cubicBezTo>
                    <a:pt x="4050" y="20210"/>
                    <a:pt x="5400" y="20210"/>
                    <a:pt x="8100" y="20845"/>
                  </a:cubicBezTo>
                  <a:cubicBezTo>
                    <a:pt x="8100" y="20845"/>
                    <a:pt x="9450" y="20845"/>
                    <a:pt x="9450" y="20210"/>
                  </a:cubicBezTo>
                  <a:cubicBezTo>
                    <a:pt x="9450" y="20210"/>
                    <a:pt x="9450" y="20210"/>
                    <a:pt x="10800" y="20210"/>
                  </a:cubicBezTo>
                  <a:cubicBezTo>
                    <a:pt x="10800" y="19574"/>
                    <a:pt x="12150" y="19574"/>
                    <a:pt x="13500" y="18939"/>
                  </a:cubicBezTo>
                  <a:cubicBezTo>
                    <a:pt x="17550" y="17033"/>
                    <a:pt x="18900" y="13221"/>
                    <a:pt x="20250" y="10680"/>
                  </a:cubicBezTo>
                  <a:cubicBezTo>
                    <a:pt x="21600" y="7504"/>
                    <a:pt x="21600" y="4327"/>
                    <a:pt x="18900" y="178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19" name="Shape 374"/>
            <p:cNvSpPr/>
            <p:nvPr/>
          </p:nvSpPr>
          <p:spPr>
            <a:xfrm>
              <a:off x="121475" y="530724"/>
              <a:ext cx="751512" cy="30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0747" extrusionOk="0">
                  <a:moveTo>
                    <a:pt x="19837" y="1237"/>
                  </a:moveTo>
                  <a:cubicBezTo>
                    <a:pt x="19690" y="1586"/>
                    <a:pt x="19543" y="1586"/>
                    <a:pt x="19543" y="1934"/>
                  </a:cubicBezTo>
                  <a:cubicBezTo>
                    <a:pt x="17192" y="10992"/>
                    <a:pt x="13371" y="14127"/>
                    <a:pt x="9257" y="14824"/>
                  </a:cubicBezTo>
                  <a:cubicBezTo>
                    <a:pt x="7641" y="15173"/>
                    <a:pt x="5878" y="14476"/>
                    <a:pt x="4261" y="13779"/>
                  </a:cubicBezTo>
                  <a:cubicBezTo>
                    <a:pt x="2645" y="12734"/>
                    <a:pt x="1175" y="9599"/>
                    <a:pt x="0" y="7160"/>
                  </a:cubicBezTo>
                  <a:cubicBezTo>
                    <a:pt x="0" y="7160"/>
                    <a:pt x="0" y="7160"/>
                    <a:pt x="0" y="7160"/>
                  </a:cubicBezTo>
                  <a:cubicBezTo>
                    <a:pt x="881" y="10644"/>
                    <a:pt x="2057" y="13082"/>
                    <a:pt x="3526" y="15173"/>
                  </a:cubicBezTo>
                  <a:cubicBezTo>
                    <a:pt x="5290" y="17611"/>
                    <a:pt x="6759" y="18308"/>
                    <a:pt x="8816" y="18308"/>
                  </a:cubicBezTo>
                  <a:cubicBezTo>
                    <a:pt x="10726" y="17960"/>
                    <a:pt x="12490" y="17263"/>
                    <a:pt x="14106" y="15870"/>
                  </a:cubicBezTo>
                  <a:cubicBezTo>
                    <a:pt x="13812" y="16218"/>
                    <a:pt x="13518" y="16566"/>
                    <a:pt x="13078" y="16915"/>
                  </a:cubicBezTo>
                  <a:cubicBezTo>
                    <a:pt x="11755" y="18308"/>
                    <a:pt x="10433" y="19005"/>
                    <a:pt x="9110" y="19353"/>
                  </a:cubicBezTo>
                  <a:cubicBezTo>
                    <a:pt x="8229" y="19353"/>
                    <a:pt x="7494" y="18657"/>
                    <a:pt x="6759" y="18657"/>
                  </a:cubicBezTo>
                  <a:cubicBezTo>
                    <a:pt x="6024" y="18308"/>
                    <a:pt x="5437" y="17611"/>
                    <a:pt x="4702" y="17263"/>
                  </a:cubicBezTo>
                  <a:cubicBezTo>
                    <a:pt x="4555" y="17263"/>
                    <a:pt x="4408" y="17263"/>
                    <a:pt x="4408" y="17611"/>
                  </a:cubicBezTo>
                  <a:cubicBezTo>
                    <a:pt x="5290" y="20050"/>
                    <a:pt x="7053" y="20747"/>
                    <a:pt x="8375" y="20747"/>
                  </a:cubicBezTo>
                  <a:cubicBezTo>
                    <a:pt x="9992" y="20747"/>
                    <a:pt x="11902" y="20747"/>
                    <a:pt x="13518" y="19702"/>
                  </a:cubicBezTo>
                  <a:cubicBezTo>
                    <a:pt x="15281" y="18308"/>
                    <a:pt x="17045" y="16218"/>
                    <a:pt x="18514" y="13431"/>
                  </a:cubicBezTo>
                  <a:cubicBezTo>
                    <a:pt x="20130" y="10295"/>
                    <a:pt x="20718" y="6811"/>
                    <a:pt x="21306" y="2282"/>
                  </a:cubicBezTo>
                  <a:cubicBezTo>
                    <a:pt x="21600" y="-156"/>
                    <a:pt x="20130" y="-853"/>
                    <a:pt x="19837" y="123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0" name="Shape 375"/>
            <p:cNvSpPr/>
            <p:nvPr/>
          </p:nvSpPr>
          <p:spPr>
            <a:xfrm>
              <a:off x="358598" y="823828"/>
              <a:ext cx="78320" cy="7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0" h="20460" extrusionOk="0">
                  <a:moveTo>
                    <a:pt x="210" y="11010"/>
                  </a:moveTo>
                  <a:cubicBezTo>
                    <a:pt x="-1140" y="4260"/>
                    <a:pt x="4260" y="210"/>
                    <a:pt x="9660" y="210"/>
                  </a:cubicBezTo>
                  <a:cubicBezTo>
                    <a:pt x="15060" y="-1140"/>
                    <a:pt x="20460" y="4260"/>
                    <a:pt x="20460" y="9660"/>
                  </a:cubicBezTo>
                  <a:cubicBezTo>
                    <a:pt x="20460" y="15060"/>
                    <a:pt x="16410" y="20460"/>
                    <a:pt x="11010" y="20460"/>
                  </a:cubicBezTo>
                  <a:cubicBezTo>
                    <a:pt x="4260" y="20460"/>
                    <a:pt x="210" y="16410"/>
                    <a:pt x="210" y="11010"/>
                  </a:cubicBezTo>
                  <a:close/>
                </a:path>
              </a:pathLst>
            </a:custGeom>
            <a:solidFill>
              <a:srgbClr val="FFE5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1" name="Shape 376"/>
            <p:cNvSpPr/>
            <p:nvPr/>
          </p:nvSpPr>
          <p:spPr>
            <a:xfrm>
              <a:off x="610481" y="829007"/>
              <a:ext cx="276843" cy="217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18510" extrusionOk="0">
                  <a:moveTo>
                    <a:pt x="16649" y="2283"/>
                  </a:moveTo>
                  <a:cubicBezTo>
                    <a:pt x="16256" y="9777"/>
                    <a:pt x="6438" y="15067"/>
                    <a:pt x="940" y="15949"/>
                  </a:cubicBezTo>
                  <a:cubicBezTo>
                    <a:pt x="-238" y="15949"/>
                    <a:pt x="-238" y="17712"/>
                    <a:pt x="547" y="18153"/>
                  </a:cubicBezTo>
                  <a:cubicBezTo>
                    <a:pt x="9580" y="20357"/>
                    <a:pt x="18613" y="11982"/>
                    <a:pt x="20969" y="2724"/>
                  </a:cubicBezTo>
                  <a:cubicBezTo>
                    <a:pt x="21362" y="-362"/>
                    <a:pt x="17042" y="-1243"/>
                    <a:pt x="16649" y="2283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2" name="Shape 377"/>
            <p:cNvSpPr/>
            <p:nvPr/>
          </p:nvSpPr>
          <p:spPr>
            <a:xfrm>
              <a:off x="929134" y="351453"/>
              <a:ext cx="186188" cy="2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0521" extrusionOk="0">
                  <a:moveTo>
                    <a:pt x="15762" y="1196"/>
                  </a:moveTo>
                  <a:cubicBezTo>
                    <a:pt x="15178" y="464"/>
                    <a:pt x="13427" y="-634"/>
                    <a:pt x="13427" y="464"/>
                  </a:cubicBezTo>
                  <a:cubicBezTo>
                    <a:pt x="15178" y="3393"/>
                    <a:pt x="16930" y="7786"/>
                    <a:pt x="16930" y="10715"/>
                  </a:cubicBezTo>
                  <a:cubicBezTo>
                    <a:pt x="17513" y="14010"/>
                    <a:pt x="13427" y="15108"/>
                    <a:pt x="9924" y="16573"/>
                  </a:cubicBezTo>
                  <a:cubicBezTo>
                    <a:pt x="8173" y="14742"/>
                    <a:pt x="4670" y="12546"/>
                    <a:pt x="1751" y="14010"/>
                  </a:cubicBezTo>
                  <a:cubicBezTo>
                    <a:pt x="1751" y="14010"/>
                    <a:pt x="0" y="14742"/>
                    <a:pt x="0" y="14742"/>
                  </a:cubicBezTo>
                  <a:cubicBezTo>
                    <a:pt x="584" y="16207"/>
                    <a:pt x="5838" y="16939"/>
                    <a:pt x="6422" y="18769"/>
                  </a:cubicBezTo>
                  <a:cubicBezTo>
                    <a:pt x="6422" y="20234"/>
                    <a:pt x="8173" y="20966"/>
                    <a:pt x="9924" y="20234"/>
                  </a:cubicBezTo>
                  <a:cubicBezTo>
                    <a:pt x="15178" y="18403"/>
                    <a:pt x="20432" y="15108"/>
                    <a:pt x="21016" y="11813"/>
                  </a:cubicBezTo>
                  <a:cubicBezTo>
                    <a:pt x="21600" y="8152"/>
                    <a:pt x="17513" y="4491"/>
                    <a:pt x="15762" y="1196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3" name="Shape 378"/>
            <p:cNvSpPr/>
            <p:nvPr/>
          </p:nvSpPr>
          <p:spPr>
            <a:xfrm>
              <a:off x="155839" y="563877"/>
              <a:ext cx="118323" cy="60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19381" extrusionOk="0">
                  <a:moveTo>
                    <a:pt x="17712" y="2077"/>
                  </a:moveTo>
                  <a:cubicBezTo>
                    <a:pt x="15120" y="415"/>
                    <a:pt x="12528" y="415"/>
                    <a:pt x="9936" y="415"/>
                  </a:cubicBezTo>
                  <a:cubicBezTo>
                    <a:pt x="7344" y="415"/>
                    <a:pt x="3888" y="-1246"/>
                    <a:pt x="1296" y="2077"/>
                  </a:cubicBezTo>
                  <a:cubicBezTo>
                    <a:pt x="-432" y="5400"/>
                    <a:pt x="-432" y="8723"/>
                    <a:pt x="1296" y="12046"/>
                  </a:cubicBezTo>
                  <a:cubicBezTo>
                    <a:pt x="3024" y="15369"/>
                    <a:pt x="5616" y="15369"/>
                    <a:pt x="8208" y="17031"/>
                  </a:cubicBezTo>
                  <a:cubicBezTo>
                    <a:pt x="10800" y="18692"/>
                    <a:pt x="14256" y="20354"/>
                    <a:pt x="16848" y="18692"/>
                  </a:cubicBezTo>
                  <a:cubicBezTo>
                    <a:pt x="20304" y="17031"/>
                    <a:pt x="21168" y="5400"/>
                    <a:pt x="17712" y="2077"/>
                  </a:cubicBezTo>
                  <a:close/>
                </a:path>
              </a:pathLst>
            </a:custGeom>
            <a:solidFill>
              <a:srgbClr val="F8BAB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4" name="Shape 379"/>
            <p:cNvSpPr/>
            <p:nvPr/>
          </p:nvSpPr>
          <p:spPr>
            <a:xfrm>
              <a:off x="544214" y="605188"/>
              <a:ext cx="117039" cy="5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7" h="18933" extrusionOk="0">
                  <a:moveTo>
                    <a:pt x="13636" y="656"/>
                  </a:moveTo>
                  <a:cubicBezTo>
                    <a:pt x="9482" y="656"/>
                    <a:pt x="3667" y="-2667"/>
                    <a:pt x="344" y="5641"/>
                  </a:cubicBezTo>
                  <a:cubicBezTo>
                    <a:pt x="-487" y="7302"/>
                    <a:pt x="344" y="12287"/>
                    <a:pt x="1174" y="13948"/>
                  </a:cubicBezTo>
                  <a:cubicBezTo>
                    <a:pt x="2836" y="17271"/>
                    <a:pt x="5328" y="17271"/>
                    <a:pt x="6990" y="18933"/>
                  </a:cubicBezTo>
                  <a:cubicBezTo>
                    <a:pt x="10313" y="18933"/>
                    <a:pt x="12805" y="18933"/>
                    <a:pt x="15298" y="17271"/>
                  </a:cubicBezTo>
                  <a:cubicBezTo>
                    <a:pt x="21113" y="15610"/>
                    <a:pt x="19451" y="-1006"/>
                    <a:pt x="13636" y="656"/>
                  </a:cubicBezTo>
                  <a:close/>
                </a:path>
              </a:pathLst>
            </a:custGeom>
            <a:solidFill>
              <a:srgbClr val="F8BAB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5" name="Shape 380"/>
            <p:cNvSpPr/>
            <p:nvPr/>
          </p:nvSpPr>
          <p:spPr>
            <a:xfrm>
              <a:off x="693059" y="522492"/>
              <a:ext cx="76716" cy="2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8" h="18557" extrusionOk="0">
                  <a:moveTo>
                    <a:pt x="2105" y="18557"/>
                  </a:moveTo>
                  <a:cubicBezTo>
                    <a:pt x="4646" y="18557"/>
                    <a:pt x="21164" y="14957"/>
                    <a:pt x="18623" y="4157"/>
                  </a:cubicBezTo>
                  <a:cubicBezTo>
                    <a:pt x="17352" y="-3043"/>
                    <a:pt x="9729" y="557"/>
                    <a:pt x="7187" y="4157"/>
                  </a:cubicBezTo>
                  <a:cubicBezTo>
                    <a:pt x="5917" y="4157"/>
                    <a:pt x="3376" y="4157"/>
                    <a:pt x="834" y="7757"/>
                  </a:cubicBezTo>
                  <a:cubicBezTo>
                    <a:pt x="-436" y="7757"/>
                    <a:pt x="-436" y="18557"/>
                    <a:pt x="2105" y="18557"/>
                  </a:cubicBezTo>
                  <a:cubicBezTo>
                    <a:pt x="2105" y="18557"/>
                    <a:pt x="834" y="18557"/>
                    <a:pt x="2105" y="18557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6" name="Shape 381"/>
            <p:cNvSpPr/>
            <p:nvPr/>
          </p:nvSpPr>
          <p:spPr>
            <a:xfrm>
              <a:off x="689646" y="574370"/>
              <a:ext cx="63154" cy="37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3" h="19443" extrusionOk="0">
                  <a:moveTo>
                    <a:pt x="1682" y="8643"/>
                  </a:moveTo>
                  <a:cubicBezTo>
                    <a:pt x="6310" y="11343"/>
                    <a:pt x="10939" y="14043"/>
                    <a:pt x="15567" y="19443"/>
                  </a:cubicBezTo>
                  <a:cubicBezTo>
                    <a:pt x="18653" y="19443"/>
                    <a:pt x="20196" y="11343"/>
                    <a:pt x="17110" y="11343"/>
                  </a:cubicBezTo>
                  <a:cubicBezTo>
                    <a:pt x="12482" y="8643"/>
                    <a:pt x="7853" y="3243"/>
                    <a:pt x="3225" y="543"/>
                  </a:cubicBezTo>
                  <a:cubicBezTo>
                    <a:pt x="139" y="-2157"/>
                    <a:pt x="-1404" y="5943"/>
                    <a:pt x="1682" y="8643"/>
                  </a:cubicBezTo>
                  <a:cubicBezTo>
                    <a:pt x="3225" y="8643"/>
                    <a:pt x="139" y="5943"/>
                    <a:pt x="1682" y="8643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7" name="Shape 382"/>
            <p:cNvSpPr/>
            <p:nvPr/>
          </p:nvSpPr>
          <p:spPr>
            <a:xfrm>
              <a:off x="675758" y="626518"/>
              <a:ext cx="46382" cy="3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17287" extrusionOk="0">
                  <a:moveTo>
                    <a:pt x="1626" y="8643"/>
                  </a:moveTo>
                  <a:cubicBezTo>
                    <a:pt x="5553" y="11343"/>
                    <a:pt x="9481" y="16743"/>
                    <a:pt x="13408" y="16743"/>
                  </a:cubicBezTo>
                  <a:cubicBezTo>
                    <a:pt x="17335" y="19443"/>
                    <a:pt x="19299" y="11343"/>
                    <a:pt x="15372" y="8643"/>
                  </a:cubicBezTo>
                  <a:cubicBezTo>
                    <a:pt x="11444" y="8643"/>
                    <a:pt x="9481" y="3243"/>
                    <a:pt x="5553" y="543"/>
                  </a:cubicBezTo>
                  <a:cubicBezTo>
                    <a:pt x="1626" y="-2157"/>
                    <a:pt x="-2301" y="5943"/>
                    <a:pt x="1626" y="8643"/>
                  </a:cubicBezTo>
                  <a:cubicBezTo>
                    <a:pt x="3590" y="8643"/>
                    <a:pt x="-337" y="5943"/>
                    <a:pt x="1626" y="8643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8" name="Shape 383"/>
            <p:cNvSpPr/>
            <p:nvPr/>
          </p:nvSpPr>
          <p:spPr>
            <a:xfrm>
              <a:off x="85476" y="435348"/>
              <a:ext cx="71124" cy="4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0" h="20015" extrusionOk="0">
                  <a:moveTo>
                    <a:pt x="2822" y="0"/>
                  </a:moveTo>
                  <a:cubicBezTo>
                    <a:pt x="122" y="0"/>
                    <a:pt x="-1228" y="6480"/>
                    <a:pt x="1472" y="8640"/>
                  </a:cubicBezTo>
                  <a:cubicBezTo>
                    <a:pt x="6872" y="10800"/>
                    <a:pt x="10922" y="12960"/>
                    <a:pt x="14972" y="19440"/>
                  </a:cubicBezTo>
                  <a:cubicBezTo>
                    <a:pt x="16322" y="21600"/>
                    <a:pt x="20372" y="17280"/>
                    <a:pt x="17672" y="12960"/>
                  </a:cubicBezTo>
                  <a:cubicBezTo>
                    <a:pt x="13622" y="6480"/>
                    <a:pt x="8222" y="4320"/>
                    <a:pt x="2822" y="0"/>
                  </a:cubicBezTo>
                  <a:cubicBezTo>
                    <a:pt x="1472" y="0"/>
                    <a:pt x="8222" y="4320"/>
                    <a:pt x="2822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9" name="Shape 384"/>
            <p:cNvSpPr/>
            <p:nvPr/>
          </p:nvSpPr>
          <p:spPr>
            <a:xfrm>
              <a:off x="96588" y="500921"/>
              <a:ext cx="48696" cy="27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721" h="16538" extrusionOk="0">
                  <a:moveTo>
                    <a:pt x="10719" y="16538"/>
                  </a:moveTo>
                  <a:cubicBezTo>
                    <a:pt x="17469" y="16538"/>
                    <a:pt x="5319" y="-5062"/>
                    <a:pt x="1269" y="1109"/>
                  </a:cubicBezTo>
                  <a:cubicBezTo>
                    <a:pt x="-4131" y="7281"/>
                    <a:pt x="9369" y="16538"/>
                    <a:pt x="10719" y="16538"/>
                  </a:cubicBezTo>
                  <a:cubicBezTo>
                    <a:pt x="12069" y="16538"/>
                    <a:pt x="10719" y="16538"/>
                    <a:pt x="10719" y="16538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0" name="Shape 385"/>
            <p:cNvSpPr/>
            <p:nvPr/>
          </p:nvSpPr>
          <p:spPr>
            <a:xfrm>
              <a:off x="109267" y="554907"/>
              <a:ext cx="46496" cy="25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extrusionOk="0">
                  <a:moveTo>
                    <a:pt x="16015" y="0"/>
                  </a:moveTo>
                  <a:cubicBezTo>
                    <a:pt x="11695" y="4320"/>
                    <a:pt x="3055" y="0"/>
                    <a:pt x="895" y="8640"/>
                  </a:cubicBezTo>
                  <a:cubicBezTo>
                    <a:pt x="-1265" y="12960"/>
                    <a:pt x="895" y="21600"/>
                    <a:pt x="3055" y="21600"/>
                  </a:cubicBezTo>
                  <a:cubicBezTo>
                    <a:pt x="7375" y="17280"/>
                    <a:pt x="13855" y="17280"/>
                    <a:pt x="16015" y="12960"/>
                  </a:cubicBezTo>
                  <a:cubicBezTo>
                    <a:pt x="20335" y="12960"/>
                    <a:pt x="20335" y="0"/>
                    <a:pt x="16015" y="0"/>
                  </a:cubicBezTo>
                  <a:cubicBezTo>
                    <a:pt x="13855" y="0"/>
                    <a:pt x="18175" y="0"/>
                    <a:pt x="16015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1" name="Shape 386"/>
            <p:cNvSpPr/>
            <p:nvPr/>
          </p:nvSpPr>
          <p:spPr>
            <a:xfrm>
              <a:off x="334712" y="575258"/>
              <a:ext cx="153111" cy="6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9" h="21600" extrusionOk="0">
                  <a:moveTo>
                    <a:pt x="13835" y="21600"/>
                  </a:moveTo>
                  <a:cubicBezTo>
                    <a:pt x="13835" y="21600"/>
                    <a:pt x="13138" y="21600"/>
                    <a:pt x="13138" y="21600"/>
                  </a:cubicBezTo>
                  <a:cubicBezTo>
                    <a:pt x="11745" y="21600"/>
                    <a:pt x="11048" y="19800"/>
                    <a:pt x="10351" y="18000"/>
                  </a:cubicBezTo>
                  <a:cubicBezTo>
                    <a:pt x="8958" y="19800"/>
                    <a:pt x="8261" y="19800"/>
                    <a:pt x="7564" y="21600"/>
                  </a:cubicBezTo>
                  <a:cubicBezTo>
                    <a:pt x="6867" y="21600"/>
                    <a:pt x="6867" y="21600"/>
                    <a:pt x="6171" y="21600"/>
                  </a:cubicBezTo>
                  <a:cubicBezTo>
                    <a:pt x="4080" y="21600"/>
                    <a:pt x="1990" y="18000"/>
                    <a:pt x="1293" y="12600"/>
                  </a:cubicBezTo>
                  <a:cubicBezTo>
                    <a:pt x="596" y="10800"/>
                    <a:pt x="-797" y="5400"/>
                    <a:pt x="596" y="1800"/>
                  </a:cubicBezTo>
                  <a:cubicBezTo>
                    <a:pt x="1293" y="0"/>
                    <a:pt x="1293" y="0"/>
                    <a:pt x="1990" y="0"/>
                  </a:cubicBezTo>
                  <a:cubicBezTo>
                    <a:pt x="1990" y="0"/>
                    <a:pt x="2687" y="1800"/>
                    <a:pt x="3384" y="1800"/>
                  </a:cubicBezTo>
                  <a:cubicBezTo>
                    <a:pt x="3384" y="1800"/>
                    <a:pt x="3384" y="3600"/>
                    <a:pt x="3384" y="5400"/>
                  </a:cubicBezTo>
                  <a:cubicBezTo>
                    <a:pt x="3384" y="7200"/>
                    <a:pt x="4080" y="9000"/>
                    <a:pt x="4080" y="10800"/>
                  </a:cubicBezTo>
                  <a:cubicBezTo>
                    <a:pt x="4777" y="12600"/>
                    <a:pt x="5474" y="12600"/>
                    <a:pt x="6171" y="12600"/>
                  </a:cubicBezTo>
                  <a:cubicBezTo>
                    <a:pt x="6867" y="12600"/>
                    <a:pt x="7564" y="12600"/>
                    <a:pt x="7564" y="12600"/>
                  </a:cubicBezTo>
                  <a:cubicBezTo>
                    <a:pt x="8261" y="10800"/>
                    <a:pt x="8958" y="10800"/>
                    <a:pt x="8958" y="9000"/>
                  </a:cubicBezTo>
                  <a:cubicBezTo>
                    <a:pt x="9655" y="9000"/>
                    <a:pt x="9655" y="7200"/>
                    <a:pt x="10351" y="7200"/>
                  </a:cubicBezTo>
                  <a:cubicBezTo>
                    <a:pt x="11048" y="7200"/>
                    <a:pt x="11745" y="9000"/>
                    <a:pt x="12442" y="10800"/>
                  </a:cubicBezTo>
                  <a:cubicBezTo>
                    <a:pt x="12442" y="12600"/>
                    <a:pt x="13138" y="14400"/>
                    <a:pt x="14532" y="14400"/>
                  </a:cubicBezTo>
                  <a:cubicBezTo>
                    <a:pt x="15229" y="14400"/>
                    <a:pt x="16622" y="12600"/>
                    <a:pt x="17319" y="9000"/>
                  </a:cubicBezTo>
                  <a:cubicBezTo>
                    <a:pt x="17319" y="9000"/>
                    <a:pt x="17319" y="9000"/>
                    <a:pt x="17319" y="9000"/>
                  </a:cubicBezTo>
                  <a:cubicBezTo>
                    <a:pt x="17319" y="5400"/>
                    <a:pt x="18016" y="1800"/>
                    <a:pt x="18713" y="1800"/>
                  </a:cubicBezTo>
                  <a:cubicBezTo>
                    <a:pt x="19409" y="1800"/>
                    <a:pt x="19409" y="3600"/>
                    <a:pt x="20106" y="3600"/>
                  </a:cubicBezTo>
                  <a:cubicBezTo>
                    <a:pt x="20803" y="5400"/>
                    <a:pt x="20803" y="9000"/>
                    <a:pt x="20106" y="12600"/>
                  </a:cubicBezTo>
                  <a:cubicBezTo>
                    <a:pt x="18713" y="18000"/>
                    <a:pt x="16622" y="21600"/>
                    <a:pt x="14532" y="21600"/>
                  </a:cubicBezTo>
                  <a:cubicBezTo>
                    <a:pt x="14532" y="21600"/>
                    <a:pt x="13835" y="21600"/>
                    <a:pt x="13835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2" name="Shape 387"/>
            <p:cNvSpPr/>
            <p:nvPr/>
          </p:nvSpPr>
          <p:spPr>
            <a:xfrm>
              <a:off x="199061" y="482408"/>
              <a:ext cx="88420" cy="103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extrusionOk="0">
                  <a:moveTo>
                    <a:pt x="10800" y="0"/>
                  </a:moveTo>
                  <a:cubicBezTo>
                    <a:pt x="10800" y="0"/>
                    <a:pt x="9600" y="0"/>
                    <a:pt x="9600" y="0"/>
                  </a:cubicBezTo>
                  <a:cubicBezTo>
                    <a:pt x="10800" y="1080"/>
                    <a:pt x="10800" y="2160"/>
                    <a:pt x="10800" y="3240"/>
                  </a:cubicBezTo>
                  <a:cubicBezTo>
                    <a:pt x="10800" y="5400"/>
                    <a:pt x="9600" y="7560"/>
                    <a:pt x="7200" y="7560"/>
                  </a:cubicBezTo>
                  <a:cubicBezTo>
                    <a:pt x="4800" y="7560"/>
                    <a:pt x="3600" y="5400"/>
                    <a:pt x="2400" y="4320"/>
                  </a:cubicBezTo>
                  <a:cubicBezTo>
                    <a:pt x="1200" y="5400"/>
                    <a:pt x="0" y="7560"/>
                    <a:pt x="0" y="10800"/>
                  </a:cubicBezTo>
                  <a:cubicBezTo>
                    <a:pt x="0" y="16200"/>
                    <a:pt x="3600" y="21600"/>
                    <a:pt x="9600" y="21600"/>
                  </a:cubicBezTo>
                  <a:cubicBezTo>
                    <a:pt x="15600" y="21600"/>
                    <a:pt x="20400" y="17280"/>
                    <a:pt x="20400" y="10800"/>
                  </a:cubicBezTo>
                  <a:cubicBezTo>
                    <a:pt x="21600" y="5400"/>
                    <a:pt x="16800" y="0"/>
                    <a:pt x="10800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3" name="Shape 388"/>
            <p:cNvSpPr/>
            <p:nvPr/>
          </p:nvSpPr>
          <p:spPr>
            <a:xfrm>
              <a:off x="351973" y="809288"/>
              <a:ext cx="93615" cy="97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79" h="21600" extrusionOk="0">
                  <a:moveTo>
                    <a:pt x="8221" y="21600"/>
                  </a:moveTo>
                  <a:cubicBezTo>
                    <a:pt x="-2147" y="21600"/>
                    <a:pt x="-3011" y="1137"/>
                    <a:pt x="7357" y="0"/>
                  </a:cubicBezTo>
                  <a:cubicBezTo>
                    <a:pt x="17725" y="0"/>
                    <a:pt x="18589" y="20463"/>
                    <a:pt x="8221" y="21600"/>
                  </a:cubicBezTo>
                  <a:cubicBezTo>
                    <a:pt x="3901" y="21600"/>
                    <a:pt x="8221" y="21600"/>
                    <a:pt x="8221" y="21600"/>
                  </a:cubicBezTo>
                  <a:close/>
                  <a:moveTo>
                    <a:pt x="7357" y="3410"/>
                  </a:moveTo>
                  <a:cubicBezTo>
                    <a:pt x="445" y="4547"/>
                    <a:pt x="1309" y="18189"/>
                    <a:pt x="8221" y="17052"/>
                  </a:cubicBezTo>
                  <a:cubicBezTo>
                    <a:pt x="14269" y="17052"/>
                    <a:pt x="14269" y="3410"/>
                    <a:pt x="7357" y="3410"/>
                  </a:cubicBezTo>
                  <a:cubicBezTo>
                    <a:pt x="4765" y="4547"/>
                    <a:pt x="7357" y="3410"/>
                    <a:pt x="7357" y="3410"/>
                  </a:cubicBezTo>
                  <a:close/>
                </a:path>
              </a:pathLst>
            </a:custGeom>
            <a:solidFill>
              <a:srgbClr val="E691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4" name="Shape 389"/>
            <p:cNvSpPr/>
            <p:nvPr/>
          </p:nvSpPr>
          <p:spPr>
            <a:xfrm>
              <a:off x="372222" y="839489"/>
              <a:ext cx="50239" cy="4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24" h="19416" extrusionOk="0">
                  <a:moveTo>
                    <a:pt x="7490" y="19416"/>
                  </a:moveTo>
                  <a:cubicBezTo>
                    <a:pt x="4167" y="19416"/>
                    <a:pt x="-4141" y="12216"/>
                    <a:pt x="2505" y="9816"/>
                  </a:cubicBezTo>
                  <a:cubicBezTo>
                    <a:pt x="5828" y="9816"/>
                    <a:pt x="12474" y="14616"/>
                    <a:pt x="10813" y="5016"/>
                  </a:cubicBezTo>
                  <a:cubicBezTo>
                    <a:pt x="9151" y="216"/>
                    <a:pt x="14136" y="-2184"/>
                    <a:pt x="15797" y="2616"/>
                  </a:cubicBezTo>
                  <a:cubicBezTo>
                    <a:pt x="17459" y="9816"/>
                    <a:pt x="12474" y="19416"/>
                    <a:pt x="7490" y="19416"/>
                  </a:cubicBezTo>
                  <a:cubicBezTo>
                    <a:pt x="5828" y="19416"/>
                    <a:pt x="7490" y="19416"/>
                    <a:pt x="7490" y="19416"/>
                  </a:cubicBezTo>
                  <a:close/>
                </a:path>
              </a:pathLst>
            </a:custGeom>
            <a:solidFill>
              <a:srgbClr val="E691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5" name="Shape 390"/>
            <p:cNvSpPr/>
            <p:nvPr/>
          </p:nvSpPr>
          <p:spPr>
            <a:xfrm>
              <a:off x="0" y="0"/>
              <a:ext cx="1161508" cy="134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423" extrusionOk="0">
                  <a:moveTo>
                    <a:pt x="20632" y="2057"/>
                  </a:moveTo>
                  <a:cubicBezTo>
                    <a:pt x="19978" y="1478"/>
                    <a:pt x="18856" y="1478"/>
                    <a:pt x="18014" y="1892"/>
                  </a:cubicBezTo>
                  <a:cubicBezTo>
                    <a:pt x="17173" y="2223"/>
                    <a:pt x="16799" y="2968"/>
                    <a:pt x="16799" y="3795"/>
                  </a:cubicBezTo>
                  <a:cubicBezTo>
                    <a:pt x="16799" y="4457"/>
                    <a:pt x="16986" y="5120"/>
                    <a:pt x="17266" y="5782"/>
                  </a:cubicBezTo>
                  <a:cubicBezTo>
                    <a:pt x="17453" y="6278"/>
                    <a:pt x="18108" y="7106"/>
                    <a:pt x="17921" y="7685"/>
                  </a:cubicBezTo>
                  <a:cubicBezTo>
                    <a:pt x="17734" y="8430"/>
                    <a:pt x="16238" y="8347"/>
                    <a:pt x="15677" y="8181"/>
                  </a:cubicBezTo>
                  <a:cubicBezTo>
                    <a:pt x="15303" y="8099"/>
                    <a:pt x="15396" y="8181"/>
                    <a:pt x="15396" y="7850"/>
                  </a:cubicBezTo>
                  <a:cubicBezTo>
                    <a:pt x="15303" y="7602"/>
                    <a:pt x="15303" y="7354"/>
                    <a:pt x="15209" y="7106"/>
                  </a:cubicBezTo>
                  <a:cubicBezTo>
                    <a:pt x="15116" y="6692"/>
                    <a:pt x="14835" y="6113"/>
                    <a:pt x="15022" y="5782"/>
                  </a:cubicBezTo>
                  <a:cubicBezTo>
                    <a:pt x="15116" y="5451"/>
                    <a:pt x="15583" y="5037"/>
                    <a:pt x="15770" y="4788"/>
                  </a:cubicBezTo>
                  <a:cubicBezTo>
                    <a:pt x="15957" y="4292"/>
                    <a:pt x="16238" y="3878"/>
                    <a:pt x="16331" y="3382"/>
                  </a:cubicBezTo>
                  <a:cubicBezTo>
                    <a:pt x="16518" y="2802"/>
                    <a:pt x="16986" y="1478"/>
                    <a:pt x="16238" y="1064"/>
                  </a:cubicBezTo>
                  <a:cubicBezTo>
                    <a:pt x="15583" y="733"/>
                    <a:pt x="14181" y="899"/>
                    <a:pt x="13339" y="981"/>
                  </a:cubicBezTo>
                  <a:cubicBezTo>
                    <a:pt x="12871" y="981"/>
                    <a:pt x="12310" y="1230"/>
                    <a:pt x="11843" y="1230"/>
                  </a:cubicBezTo>
                  <a:cubicBezTo>
                    <a:pt x="11375" y="1147"/>
                    <a:pt x="11095" y="899"/>
                    <a:pt x="10721" y="733"/>
                  </a:cubicBezTo>
                  <a:cubicBezTo>
                    <a:pt x="9692" y="402"/>
                    <a:pt x="8664" y="237"/>
                    <a:pt x="7542" y="237"/>
                  </a:cubicBezTo>
                  <a:cubicBezTo>
                    <a:pt x="7074" y="237"/>
                    <a:pt x="6513" y="319"/>
                    <a:pt x="6045" y="485"/>
                  </a:cubicBezTo>
                  <a:cubicBezTo>
                    <a:pt x="5484" y="568"/>
                    <a:pt x="5297" y="733"/>
                    <a:pt x="4830" y="568"/>
                  </a:cubicBezTo>
                  <a:cubicBezTo>
                    <a:pt x="3801" y="237"/>
                    <a:pt x="2773" y="71"/>
                    <a:pt x="1744" y="71"/>
                  </a:cubicBezTo>
                  <a:cubicBezTo>
                    <a:pt x="996" y="-12"/>
                    <a:pt x="154" y="-177"/>
                    <a:pt x="61" y="650"/>
                  </a:cubicBezTo>
                  <a:cubicBezTo>
                    <a:pt x="-126" y="1561"/>
                    <a:pt x="154" y="2637"/>
                    <a:pt x="435" y="3464"/>
                  </a:cubicBezTo>
                  <a:cubicBezTo>
                    <a:pt x="622" y="3878"/>
                    <a:pt x="809" y="4292"/>
                    <a:pt x="1090" y="4623"/>
                  </a:cubicBezTo>
                  <a:cubicBezTo>
                    <a:pt x="1183" y="4788"/>
                    <a:pt x="1370" y="4954"/>
                    <a:pt x="1370" y="5120"/>
                  </a:cubicBezTo>
                  <a:cubicBezTo>
                    <a:pt x="1277" y="5368"/>
                    <a:pt x="1090" y="5616"/>
                    <a:pt x="1090" y="5782"/>
                  </a:cubicBezTo>
                  <a:cubicBezTo>
                    <a:pt x="622" y="6692"/>
                    <a:pt x="435" y="7685"/>
                    <a:pt x="622" y="8678"/>
                  </a:cubicBezTo>
                  <a:cubicBezTo>
                    <a:pt x="996" y="10416"/>
                    <a:pt x="2586" y="11823"/>
                    <a:pt x="4362" y="12651"/>
                  </a:cubicBezTo>
                  <a:cubicBezTo>
                    <a:pt x="3801" y="13561"/>
                    <a:pt x="3708" y="14719"/>
                    <a:pt x="3708" y="15795"/>
                  </a:cubicBezTo>
                  <a:cubicBezTo>
                    <a:pt x="3801" y="16788"/>
                    <a:pt x="3801" y="17782"/>
                    <a:pt x="4082" y="18775"/>
                  </a:cubicBezTo>
                  <a:cubicBezTo>
                    <a:pt x="4175" y="19437"/>
                    <a:pt x="4643" y="20926"/>
                    <a:pt x="5671" y="20761"/>
                  </a:cubicBezTo>
                  <a:cubicBezTo>
                    <a:pt x="6700" y="20595"/>
                    <a:pt x="6419" y="19106"/>
                    <a:pt x="6513" y="18444"/>
                  </a:cubicBezTo>
                  <a:cubicBezTo>
                    <a:pt x="6513" y="17947"/>
                    <a:pt x="6700" y="17533"/>
                    <a:pt x="6980" y="17119"/>
                  </a:cubicBezTo>
                  <a:cubicBezTo>
                    <a:pt x="7167" y="16706"/>
                    <a:pt x="7261" y="16623"/>
                    <a:pt x="7729" y="16871"/>
                  </a:cubicBezTo>
                  <a:cubicBezTo>
                    <a:pt x="8664" y="17202"/>
                    <a:pt x="8944" y="18195"/>
                    <a:pt x="8944" y="18940"/>
                  </a:cubicBezTo>
                  <a:cubicBezTo>
                    <a:pt x="8944" y="19519"/>
                    <a:pt x="8664" y="21423"/>
                    <a:pt x="9786" y="21423"/>
                  </a:cubicBezTo>
                  <a:cubicBezTo>
                    <a:pt x="10721" y="21423"/>
                    <a:pt x="11095" y="20016"/>
                    <a:pt x="11282" y="19437"/>
                  </a:cubicBezTo>
                  <a:cubicBezTo>
                    <a:pt x="11375" y="19023"/>
                    <a:pt x="11375" y="18609"/>
                    <a:pt x="11375" y="18195"/>
                  </a:cubicBezTo>
                  <a:cubicBezTo>
                    <a:pt x="11469" y="17947"/>
                    <a:pt x="11469" y="17699"/>
                    <a:pt x="11469" y="17533"/>
                  </a:cubicBezTo>
                  <a:cubicBezTo>
                    <a:pt x="11469" y="17533"/>
                    <a:pt x="11469" y="17285"/>
                    <a:pt x="11562" y="17202"/>
                  </a:cubicBezTo>
                  <a:cubicBezTo>
                    <a:pt x="11562" y="17202"/>
                    <a:pt x="12123" y="17119"/>
                    <a:pt x="12217" y="17119"/>
                  </a:cubicBezTo>
                  <a:cubicBezTo>
                    <a:pt x="13526" y="16871"/>
                    <a:pt x="14742" y="16292"/>
                    <a:pt x="15583" y="15381"/>
                  </a:cubicBezTo>
                  <a:cubicBezTo>
                    <a:pt x="15677" y="16209"/>
                    <a:pt x="15677" y="17037"/>
                    <a:pt x="15864" y="17864"/>
                  </a:cubicBezTo>
                  <a:cubicBezTo>
                    <a:pt x="16144" y="18526"/>
                    <a:pt x="16799" y="18857"/>
                    <a:pt x="17360" y="18195"/>
                  </a:cubicBezTo>
                  <a:cubicBezTo>
                    <a:pt x="17921" y="17699"/>
                    <a:pt x="18108" y="16623"/>
                    <a:pt x="18295" y="15961"/>
                  </a:cubicBezTo>
                  <a:cubicBezTo>
                    <a:pt x="18575" y="15050"/>
                    <a:pt x="18762" y="14140"/>
                    <a:pt x="18762" y="13230"/>
                  </a:cubicBezTo>
                  <a:cubicBezTo>
                    <a:pt x="18856" y="12733"/>
                    <a:pt x="18856" y="12319"/>
                    <a:pt x="18762" y="11823"/>
                  </a:cubicBezTo>
                  <a:cubicBezTo>
                    <a:pt x="18762" y="11575"/>
                    <a:pt x="18482" y="10913"/>
                    <a:pt x="18575" y="10747"/>
                  </a:cubicBezTo>
                  <a:cubicBezTo>
                    <a:pt x="18669" y="10582"/>
                    <a:pt x="19136" y="10416"/>
                    <a:pt x="19230" y="10251"/>
                  </a:cubicBezTo>
                  <a:cubicBezTo>
                    <a:pt x="19604" y="10085"/>
                    <a:pt x="19884" y="9754"/>
                    <a:pt x="20165" y="9506"/>
                  </a:cubicBezTo>
                  <a:cubicBezTo>
                    <a:pt x="21474" y="7933"/>
                    <a:pt x="20071" y="6361"/>
                    <a:pt x="19323" y="4954"/>
                  </a:cubicBezTo>
                  <a:cubicBezTo>
                    <a:pt x="19136" y="4623"/>
                    <a:pt x="18762" y="4044"/>
                    <a:pt x="18856" y="3713"/>
                  </a:cubicBezTo>
                  <a:cubicBezTo>
                    <a:pt x="18949" y="3299"/>
                    <a:pt x="19323" y="3547"/>
                    <a:pt x="19697" y="3630"/>
                  </a:cubicBezTo>
                  <a:cubicBezTo>
                    <a:pt x="20165" y="3713"/>
                    <a:pt x="20726" y="3713"/>
                    <a:pt x="20913" y="3299"/>
                  </a:cubicBezTo>
                  <a:cubicBezTo>
                    <a:pt x="21100" y="2885"/>
                    <a:pt x="21007" y="2306"/>
                    <a:pt x="20632" y="2057"/>
                  </a:cubicBezTo>
                  <a:cubicBezTo>
                    <a:pt x="20258" y="1726"/>
                    <a:pt x="20913" y="2306"/>
                    <a:pt x="20632" y="2057"/>
                  </a:cubicBezTo>
                  <a:close/>
                  <a:moveTo>
                    <a:pt x="19604" y="6775"/>
                  </a:moveTo>
                  <a:cubicBezTo>
                    <a:pt x="20445" y="8347"/>
                    <a:pt x="19604" y="9423"/>
                    <a:pt x="18108" y="10168"/>
                  </a:cubicBezTo>
                  <a:cubicBezTo>
                    <a:pt x="17921" y="9671"/>
                    <a:pt x="17453" y="9175"/>
                    <a:pt x="16986" y="8926"/>
                  </a:cubicBezTo>
                  <a:cubicBezTo>
                    <a:pt x="17547" y="8844"/>
                    <a:pt x="18201" y="8595"/>
                    <a:pt x="18482" y="8181"/>
                  </a:cubicBezTo>
                  <a:cubicBezTo>
                    <a:pt x="18856" y="7685"/>
                    <a:pt x="18575" y="7106"/>
                    <a:pt x="18388" y="6609"/>
                  </a:cubicBezTo>
                  <a:cubicBezTo>
                    <a:pt x="18014" y="5616"/>
                    <a:pt x="17079" y="4126"/>
                    <a:pt x="17640" y="3051"/>
                  </a:cubicBezTo>
                  <a:cubicBezTo>
                    <a:pt x="17921" y="2554"/>
                    <a:pt x="18575" y="2306"/>
                    <a:pt x="19230" y="2306"/>
                  </a:cubicBezTo>
                  <a:cubicBezTo>
                    <a:pt x="19510" y="2306"/>
                    <a:pt x="20445" y="2471"/>
                    <a:pt x="20352" y="2885"/>
                  </a:cubicBezTo>
                  <a:cubicBezTo>
                    <a:pt x="20071" y="3464"/>
                    <a:pt x="18575" y="2388"/>
                    <a:pt x="18201" y="3216"/>
                  </a:cubicBezTo>
                  <a:cubicBezTo>
                    <a:pt x="17827" y="4126"/>
                    <a:pt x="19043" y="5782"/>
                    <a:pt x="19604" y="6775"/>
                  </a:cubicBezTo>
                  <a:close/>
                  <a:moveTo>
                    <a:pt x="16799" y="17864"/>
                  </a:moveTo>
                  <a:cubicBezTo>
                    <a:pt x="16799" y="17864"/>
                    <a:pt x="16799" y="17864"/>
                    <a:pt x="16705" y="17864"/>
                  </a:cubicBezTo>
                  <a:cubicBezTo>
                    <a:pt x="16612" y="17947"/>
                    <a:pt x="16425" y="16126"/>
                    <a:pt x="16331" y="15961"/>
                  </a:cubicBezTo>
                  <a:cubicBezTo>
                    <a:pt x="16331" y="15299"/>
                    <a:pt x="16425" y="14471"/>
                    <a:pt x="16238" y="13809"/>
                  </a:cubicBezTo>
                  <a:cubicBezTo>
                    <a:pt x="16051" y="13395"/>
                    <a:pt x="15490" y="12733"/>
                    <a:pt x="14929" y="13064"/>
                  </a:cubicBezTo>
                  <a:cubicBezTo>
                    <a:pt x="14368" y="13478"/>
                    <a:pt x="15490" y="13478"/>
                    <a:pt x="15677" y="13644"/>
                  </a:cubicBezTo>
                  <a:cubicBezTo>
                    <a:pt x="16238" y="14223"/>
                    <a:pt x="14929" y="15133"/>
                    <a:pt x="14555" y="15464"/>
                  </a:cubicBezTo>
                  <a:cubicBezTo>
                    <a:pt x="13619" y="16126"/>
                    <a:pt x="12497" y="16540"/>
                    <a:pt x="11282" y="16540"/>
                  </a:cubicBezTo>
                  <a:cubicBezTo>
                    <a:pt x="11282" y="16292"/>
                    <a:pt x="11282" y="15133"/>
                    <a:pt x="10908" y="15050"/>
                  </a:cubicBezTo>
                  <a:cubicBezTo>
                    <a:pt x="10627" y="14968"/>
                    <a:pt x="10721" y="16375"/>
                    <a:pt x="10814" y="16540"/>
                  </a:cubicBezTo>
                  <a:cubicBezTo>
                    <a:pt x="10908" y="17616"/>
                    <a:pt x="10814" y="19188"/>
                    <a:pt x="10347" y="20264"/>
                  </a:cubicBezTo>
                  <a:cubicBezTo>
                    <a:pt x="10160" y="20595"/>
                    <a:pt x="9786" y="20926"/>
                    <a:pt x="9692" y="20430"/>
                  </a:cubicBezTo>
                  <a:cubicBezTo>
                    <a:pt x="9505" y="19768"/>
                    <a:pt x="9692" y="18940"/>
                    <a:pt x="9599" y="18278"/>
                  </a:cubicBezTo>
                  <a:cubicBezTo>
                    <a:pt x="9412" y="17368"/>
                    <a:pt x="8944" y="16540"/>
                    <a:pt x="8009" y="16209"/>
                  </a:cubicBezTo>
                  <a:cubicBezTo>
                    <a:pt x="7542" y="16044"/>
                    <a:pt x="6700" y="15878"/>
                    <a:pt x="6232" y="16126"/>
                  </a:cubicBezTo>
                  <a:cubicBezTo>
                    <a:pt x="5765" y="16375"/>
                    <a:pt x="6139" y="16540"/>
                    <a:pt x="6513" y="16457"/>
                  </a:cubicBezTo>
                  <a:cubicBezTo>
                    <a:pt x="5858" y="17451"/>
                    <a:pt x="5765" y="18444"/>
                    <a:pt x="5671" y="19519"/>
                  </a:cubicBezTo>
                  <a:cubicBezTo>
                    <a:pt x="5671" y="19768"/>
                    <a:pt x="5765" y="20182"/>
                    <a:pt x="5391" y="20016"/>
                  </a:cubicBezTo>
                  <a:cubicBezTo>
                    <a:pt x="5017" y="19768"/>
                    <a:pt x="4923" y="19188"/>
                    <a:pt x="4830" y="18775"/>
                  </a:cubicBezTo>
                  <a:cubicBezTo>
                    <a:pt x="4643" y="17947"/>
                    <a:pt x="3801" y="12319"/>
                    <a:pt x="5671" y="12733"/>
                  </a:cubicBezTo>
                  <a:cubicBezTo>
                    <a:pt x="6980" y="13064"/>
                    <a:pt x="8196" y="13230"/>
                    <a:pt x="9599" y="12982"/>
                  </a:cubicBezTo>
                  <a:cubicBezTo>
                    <a:pt x="10814" y="12816"/>
                    <a:pt x="12123" y="12319"/>
                    <a:pt x="13152" y="11575"/>
                  </a:cubicBezTo>
                  <a:cubicBezTo>
                    <a:pt x="13526" y="11326"/>
                    <a:pt x="13900" y="10913"/>
                    <a:pt x="14274" y="10499"/>
                  </a:cubicBezTo>
                  <a:cubicBezTo>
                    <a:pt x="14461" y="10333"/>
                    <a:pt x="14555" y="10085"/>
                    <a:pt x="14648" y="9837"/>
                  </a:cubicBezTo>
                  <a:cubicBezTo>
                    <a:pt x="14742" y="9671"/>
                    <a:pt x="14835" y="8926"/>
                    <a:pt x="15022" y="8844"/>
                  </a:cubicBezTo>
                  <a:cubicBezTo>
                    <a:pt x="15303" y="8595"/>
                    <a:pt x="16331" y="9009"/>
                    <a:pt x="16612" y="9175"/>
                  </a:cubicBezTo>
                  <a:cubicBezTo>
                    <a:pt x="17079" y="9423"/>
                    <a:pt x="17453" y="9837"/>
                    <a:pt x="17734" y="10333"/>
                  </a:cubicBezTo>
                  <a:cubicBezTo>
                    <a:pt x="18201" y="11326"/>
                    <a:pt x="18108" y="12568"/>
                    <a:pt x="18014" y="13644"/>
                  </a:cubicBezTo>
                  <a:cubicBezTo>
                    <a:pt x="17827" y="15050"/>
                    <a:pt x="17360" y="16457"/>
                    <a:pt x="16799" y="17864"/>
                  </a:cubicBezTo>
                  <a:cubicBezTo>
                    <a:pt x="16799" y="17947"/>
                    <a:pt x="17360" y="16540"/>
                    <a:pt x="16799" y="17864"/>
                  </a:cubicBezTo>
                  <a:close/>
                  <a:moveTo>
                    <a:pt x="1931" y="5533"/>
                  </a:moveTo>
                  <a:cubicBezTo>
                    <a:pt x="2118" y="5202"/>
                    <a:pt x="2305" y="4788"/>
                    <a:pt x="2492" y="4457"/>
                  </a:cubicBezTo>
                  <a:cubicBezTo>
                    <a:pt x="2492" y="4375"/>
                    <a:pt x="2679" y="4126"/>
                    <a:pt x="2679" y="3961"/>
                  </a:cubicBezTo>
                  <a:cubicBezTo>
                    <a:pt x="2492" y="3382"/>
                    <a:pt x="2025" y="4457"/>
                    <a:pt x="1931" y="4540"/>
                  </a:cubicBezTo>
                  <a:cubicBezTo>
                    <a:pt x="1464" y="4044"/>
                    <a:pt x="1183" y="3464"/>
                    <a:pt x="996" y="2802"/>
                  </a:cubicBezTo>
                  <a:cubicBezTo>
                    <a:pt x="903" y="2306"/>
                    <a:pt x="622" y="1395"/>
                    <a:pt x="809" y="816"/>
                  </a:cubicBezTo>
                  <a:cubicBezTo>
                    <a:pt x="996" y="485"/>
                    <a:pt x="1838" y="733"/>
                    <a:pt x="2212" y="733"/>
                  </a:cubicBezTo>
                  <a:cubicBezTo>
                    <a:pt x="3053" y="816"/>
                    <a:pt x="3895" y="981"/>
                    <a:pt x="4736" y="1230"/>
                  </a:cubicBezTo>
                  <a:cubicBezTo>
                    <a:pt x="4456" y="1395"/>
                    <a:pt x="3521" y="2223"/>
                    <a:pt x="4362" y="1975"/>
                  </a:cubicBezTo>
                  <a:cubicBezTo>
                    <a:pt x="4736" y="1892"/>
                    <a:pt x="5017" y="1561"/>
                    <a:pt x="5391" y="1395"/>
                  </a:cubicBezTo>
                  <a:cubicBezTo>
                    <a:pt x="5952" y="1064"/>
                    <a:pt x="6700" y="981"/>
                    <a:pt x="7355" y="899"/>
                  </a:cubicBezTo>
                  <a:cubicBezTo>
                    <a:pt x="8570" y="816"/>
                    <a:pt x="9973" y="1147"/>
                    <a:pt x="11095" y="1644"/>
                  </a:cubicBezTo>
                  <a:cubicBezTo>
                    <a:pt x="11282" y="1809"/>
                    <a:pt x="11562" y="1975"/>
                    <a:pt x="11843" y="2140"/>
                  </a:cubicBezTo>
                  <a:cubicBezTo>
                    <a:pt x="11936" y="2223"/>
                    <a:pt x="12217" y="2554"/>
                    <a:pt x="12404" y="2554"/>
                  </a:cubicBezTo>
                  <a:cubicBezTo>
                    <a:pt x="13152" y="2637"/>
                    <a:pt x="12217" y="1892"/>
                    <a:pt x="12123" y="1809"/>
                  </a:cubicBezTo>
                  <a:cubicBezTo>
                    <a:pt x="12871" y="1644"/>
                    <a:pt x="13619" y="1561"/>
                    <a:pt x="14461" y="1561"/>
                  </a:cubicBezTo>
                  <a:cubicBezTo>
                    <a:pt x="14742" y="1561"/>
                    <a:pt x="15677" y="1478"/>
                    <a:pt x="15864" y="1809"/>
                  </a:cubicBezTo>
                  <a:cubicBezTo>
                    <a:pt x="16051" y="2140"/>
                    <a:pt x="15677" y="3133"/>
                    <a:pt x="15490" y="3464"/>
                  </a:cubicBezTo>
                  <a:cubicBezTo>
                    <a:pt x="15303" y="4126"/>
                    <a:pt x="14929" y="4788"/>
                    <a:pt x="14461" y="5285"/>
                  </a:cubicBezTo>
                  <a:cubicBezTo>
                    <a:pt x="14368" y="5120"/>
                    <a:pt x="14274" y="4706"/>
                    <a:pt x="14087" y="4623"/>
                  </a:cubicBezTo>
                  <a:cubicBezTo>
                    <a:pt x="13806" y="4540"/>
                    <a:pt x="13806" y="4871"/>
                    <a:pt x="13900" y="5120"/>
                  </a:cubicBezTo>
                  <a:cubicBezTo>
                    <a:pt x="13900" y="5451"/>
                    <a:pt x="14087" y="5782"/>
                    <a:pt x="14181" y="6113"/>
                  </a:cubicBezTo>
                  <a:cubicBezTo>
                    <a:pt x="14368" y="6609"/>
                    <a:pt x="14555" y="7271"/>
                    <a:pt x="14648" y="7850"/>
                  </a:cubicBezTo>
                  <a:cubicBezTo>
                    <a:pt x="14742" y="9671"/>
                    <a:pt x="13432" y="11244"/>
                    <a:pt x="11562" y="11988"/>
                  </a:cubicBezTo>
                  <a:cubicBezTo>
                    <a:pt x="8383" y="13395"/>
                    <a:pt x="3988" y="12733"/>
                    <a:pt x="2025" y="9919"/>
                  </a:cubicBezTo>
                  <a:cubicBezTo>
                    <a:pt x="1183" y="8761"/>
                    <a:pt x="1277" y="7023"/>
                    <a:pt x="1931" y="5533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6" name="Shape 391"/>
            <p:cNvSpPr/>
            <p:nvPr/>
          </p:nvSpPr>
          <p:spPr>
            <a:xfrm>
              <a:off x="550453" y="512934"/>
              <a:ext cx="89503" cy="10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2" h="20729" extrusionOk="0">
                  <a:moveTo>
                    <a:pt x="11586" y="0"/>
                  </a:moveTo>
                  <a:cubicBezTo>
                    <a:pt x="10449" y="0"/>
                    <a:pt x="9313" y="0"/>
                    <a:pt x="8176" y="1029"/>
                  </a:cubicBezTo>
                  <a:cubicBezTo>
                    <a:pt x="9313" y="1029"/>
                    <a:pt x="10449" y="2057"/>
                    <a:pt x="10449" y="4114"/>
                  </a:cubicBezTo>
                  <a:cubicBezTo>
                    <a:pt x="10449" y="6171"/>
                    <a:pt x="9313" y="8229"/>
                    <a:pt x="7039" y="8229"/>
                  </a:cubicBezTo>
                  <a:cubicBezTo>
                    <a:pt x="4765" y="8229"/>
                    <a:pt x="2491" y="6171"/>
                    <a:pt x="2491" y="4114"/>
                  </a:cubicBezTo>
                  <a:cubicBezTo>
                    <a:pt x="2491" y="4114"/>
                    <a:pt x="2491" y="4114"/>
                    <a:pt x="2491" y="4114"/>
                  </a:cubicBezTo>
                  <a:cubicBezTo>
                    <a:pt x="1355" y="5143"/>
                    <a:pt x="218" y="7200"/>
                    <a:pt x="218" y="9257"/>
                  </a:cubicBezTo>
                  <a:cubicBezTo>
                    <a:pt x="-919" y="15429"/>
                    <a:pt x="2491" y="20571"/>
                    <a:pt x="8176" y="20571"/>
                  </a:cubicBezTo>
                  <a:cubicBezTo>
                    <a:pt x="13860" y="21600"/>
                    <a:pt x="18407" y="17486"/>
                    <a:pt x="19544" y="11314"/>
                  </a:cubicBezTo>
                  <a:cubicBezTo>
                    <a:pt x="20681" y="6171"/>
                    <a:pt x="17270" y="1029"/>
                    <a:pt x="11586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(Ham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393"/>
          <p:cNvSpPr/>
          <p:nvPr/>
        </p:nvSpPr>
        <p:spPr>
          <a:xfrm>
            <a:off x="-75" y="4557900"/>
            <a:ext cx="9144001" cy="585601"/>
          </a:xfrm>
          <a:prstGeom prst="rect">
            <a:avLst/>
          </a:prstGeom>
          <a:solidFill>
            <a:srgbClr val="B6D7A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479" name="Shape 394"/>
          <p:cNvGrpSpPr/>
          <p:nvPr/>
        </p:nvGrpSpPr>
        <p:grpSpPr>
          <a:xfrm>
            <a:off x="7565523" y="3481797"/>
            <a:ext cx="1146593" cy="1427718"/>
            <a:chOff x="0" y="0"/>
            <a:chExt cx="1146591" cy="1427717"/>
          </a:xfrm>
        </p:grpSpPr>
        <p:sp>
          <p:nvSpPr>
            <p:cNvPr id="446" name="Shape 395"/>
            <p:cNvSpPr/>
            <p:nvPr/>
          </p:nvSpPr>
          <p:spPr>
            <a:xfrm>
              <a:off x="1029235" y="73510"/>
              <a:ext cx="27768" cy="19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19" h="14683" extrusionOk="0">
                  <a:moveTo>
                    <a:pt x="4019" y="3883"/>
                  </a:moveTo>
                  <a:cubicBezTo>
                    <a:pt x="6719" y="7483"/>
                    <a:pt x="12119" y="11083"/>
                    <a:pt x="14819" y="14683"/>
                  </a:cubicBezTo>
                  <a:cubicBezTo>
                    <a:pt x="6719" y="7483"/>
                    <a:pt x="-6781" y="-6917"/>
                    <a:pt x="4019" y="3883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7" name="Shape 397"/>
            <p:cNvSpPr/>
            <p:nvPr/>
          </p:nvSpPr>
          <p:spPr>
            <a:xfrm>
              <a:off x="1053369" y="8894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471" h="16200" extrusionOk="0">
                  <a:moveTo>
                    <a:pt x="0" y="0"/>
                  </a:moveTo>
                  <a:cubicBezTo>
                    <a:pt x="21600" y="21600"/>
                    <a:pt x="10800" y="21600"/>
                    <a:pt x="0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8" name="Shape 398"/>
            <p:cNvSpPr/>
            <p:nvPr/>
          </p:nvSpPr>
          <p:spPr>
            <a:xfrm>
              <a:off x="0" y="0"/>
              <a:ext cx="1146592" cy="141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0651" extrusionOk="0">
                  <a:moveTo>
                    <a:pt x="18747" y="1154"/>
                  </a:moveTo>
                  <a:cubicBezTo>
                    <a:pt x="17757" y="497"/>
                    <a:pt x="16407" y="133"/>
                    <a:pt x="15237" y="424"/>
                  </a:cubicBezTo>
                  <a:cubicBezTo>
                    <a:pt x="14607" y="570"/>
                    <a:pt x="14157" y="789"/>
                    <a:pt x="13797" y="1154"/>
                  </a:cubicBezTo>
                  <a:cubicBezTo>
                    <a:pt x="13527" y="1300"/>
                    <a:pt x="13437" y="1592"/>
                    <a:pt x="13257" y="1665"/>
                  </a:cubicBezTo>
                  <a:cubicBezTo>
                    <a:pt x="13077" y="1738"/>
                    <a:pt x="13077" y="1811"/>
                    <a:pt x="13077" y="1811"/>
                  </a:cubicBezTo>
                  <a:cubicBezTo>
                    <a:pt x="13077" y="1811"/>
                    <a:pt x="12987" y="1811"/>
                    <a:pt x="12897" y="1811"/>
                  </a:cubicBezTo>
                  <a:cubicBezTo>
                    <a:pt x="12717" y="1738"/>
                    <a:pt x="12537" y="1665"/>
                    <a:pt x="12357" y="1592"/>
                  </a:cubicBezTo>
                  <a:cubicBezTo>
                    <a:pt x="11097" y="1300"/>
                    <a:pt x="9837" y="1227"/>
                    <a:pt x="8487" y="1446"/>
                  </a:cubicBezTo>
                  <a:cubicBezTo>
                    <a:pt x="8307" y="1519"/>
                    <a:pt x="8037" y="1592"/>
                    <a:pt x="7857" y="1592"/>
                  </a:cubicBezTo>
                  <a:cubicBezTo>
                    <a:pt x="7587" y="1738"/>
                    <a:pt x="7677" y="1738"/>
                    <a:pt x="7407" y="1519"/>
                  </a:cubicBezTo>
                  <a:cubicBezTo>
                    <a:pt x="7047" y="1227"/>
                    <a:pt x="6867" y="862"/>
                    <a:pt x="6507" y="570"/>
                  </a:cubicBezTo>
                  <a:cubicBezTo>
                    <a:pt x="4437" y="-816"/>
                    <a:pt x="1737" y="570"/>
                    <a:pt x="567" y="2103"/>
                  </a:cubicBezTo>
                  <a:cubicBezTo>
                    <a:pt x="-783" y="4000"/>
                    <a:pt x="387" y="6189"/>
                    <a:pt x="2907" y="6846"/>
                  </a:cubicBezTo>
                  <a:cubicBezTo>
                    <a:pt x="3087" y="6919"/>
                    <a:pt x="3177" y="6846"/>
                    <a:pt x="3177" y="6992"/>
                  </a:cubicBezTo>
                  <a:cubicBezTo>
                    <a:pt x="3267" y="7138"/>
                    <a:pt x="3087" y="7357"/>
                    <a:pt x="3087" y="7503"/>
                  </a:cubicBezTo>
                  <a:cubicBezTo>
                    <a:pt x="3087" y="7795"/>
                    <a:pt x="2997" y="8087"/>
                    <a:pt x="3087" y="8379"/>
                  </a:cubicBezTo>
                  <a:cubicBezTo>
                    <a:pt x="3177" y="8962"/>
                    <a:pt x="3357" y="9473"/>
                    <a:pt x="3717" y="9984"/>
                  </a:cubicBezTo>
                  <a:cubicBezTo>
                    <a:pt x="4167" y="10860"/>
                    <a:pt x="4977" y="11516"/>
                    <a:pt x="5967" y="11954"/>
                  </a:cubicBezTo>
                  <a:cubicBezTo>
                    <a:pt x="4257" y="13341"/>
                    <a:pt x="2997" y="15603"/>
                    <a:pt x="4077" y="17500"/>
                  </a:cubicBezTo>
                  <a:cubicBezTo>
                    <a:pt x="4257" y="17792"/>
                    <a:pt x="4527" y="18084"/>
                    <a:pt x="4797" y="18376"/>
                  </a:cubicBezTo>
                  <a:cubicBezTo>
                    <a:pt x="4977" y="18595"/>
                    <a:pt x="4977" y="18595"/>
                    <a:pt x="4707" y="18814"/>
                  </a:cubicBezTo>
                  <a:cubicBezTo>
                    <a:pt x="4527" y="19033"/>
                    <a:pt x="4347" y="19324"/>
                    <a:pt x="4257" y="19616"/>
                  </a:cubicBezTo>
                  <a:cubicBezTo>
                    <a:pt x="4077" y="20492"/>
                    <a:pt x="5337" y="20711"/>
                    <a:pt x="6237" y="20638"/>
                  </a:cubicBezTo>
                  <a:cubicBezTo>
                    <a:pt x="6777" y="20638"/>
                    <a:pt x="7407" y="20419"/>
                    <a:pt x="7857" y="20127"/>
                  </a:cubicBezTo>
                  <a:cubicBezTo>
                    <a:pt x="8037" y="20054"/>
                    <a:pt x="8217" y="19908"/>
                    <a:pt x="8307" y="19762"/>
                  </a:cubicBezTo>
                  <a:cubicBezTo>
                    <a:pt x="8577" y="19543"/>
                    <a:pt x="8757" y="19543"/>
                    <a:pt x="9207" y="19543"/>
                  </a:cubicBezTo>
                  <a:cubicBezTo>
                    <a:pt x="9837" y="19470"/>
                    <a:pt x="10377" y="19397"/>
                    <a:pt x="11007" y="19470"/>
                  </a:cubicBezTo>
                  <a:cubicBezTo>
                    <a:pt x="11547" y="19470"/>
                    <a:pt x="11727" y="19908"/>
                    <a:pt x="12267" y="20127"/>
                  </a:cubicBezTo>
                  <a:cubicBezTo>
                    <a:pt x="13077" y="20565"/>
                    <a:pt x="14427" y="20784"/>
                    <a:pt x="15327" y="20346"/>
                  </a:cubicBezTo>
                  <a:cubicBezTo>
                    <a:pt x="15777" y="20127"/>
                    <a:pt x="15867" y="19762"/>
                    <a:pt x="15687" y="19324"/>
                  </a:cubicBezTo>
                  <a:cubicBezTo>
                    <a:pt x="15597" y="19106"/>
                    <a:pt x="15417" y="18960"/>
                    <a:pt x="15237" y="18741"/>
                  </a:cubicBezTo>
                  <a:cubicBezTo>
                    <a:pt x="15147" y="18741"/>
                    <a:pt x="14967" y="18595"/>
                    <a:pt x="14967" y="18522"/>
                  </a:cubicBezTo>
                  <a:cubicBezTo>
                    <a:pt x="14967" y="18449"/>
                    <a:pt x="15327" y="18157"/>
                    <a:pt x="15327" y="18084"/>
                  </a:cubicBezTo>
                  <a:cubicBezTo>
                    <a:pt x="16137" y="17135"/>
                    <a:pt x="16587" y="16114"/>
                    <a:pt x="16227" y="14946"/>
                  </a:cubicBezTo>
                  <a:cubicBezTo>
                    <a:pt x="15957" y="13924"/>
                    <a:pt x="15327" y="12830"/>
                    <a:pt x="14337" y="12027"/>
                  </a:cubicBezTo>
                  <a:cubicBezTo>
                    <a:pt x="15507" y="11516"/>
                    <a:pt x="16587" y="10714"/>
                    <a:pt x="17037" y="9619"/>
                  </a:cubicBezTo>
                  <a:cubicBezTo>
                    <a:pt x="17217" y="9108"/>
                    <a:pt x="17397" y="8524"/>
                    <a:pt x="17307" y="8014"/>
                  </a:cubicBezTo>
                  <a:cubicBezTo>
                    <a:pt x="17307" y="7868"/>
                    <a:pt x="17307" y="7722"/>
                    <a:pt x="17217" y="7576"/>
                  </a:cubicBezTo>
                  <a:cubicBezTo>
                    <a:pt x="17217" y="7284"/>
                    <a:pt x="17127" y="7357"/>
                    <a:pt x="17397" y="7211"/>
                  </a:cubicBezTo>
                  <a:cubicBezTo>
                    <a:pt x="17667" y="7065"/>
                    <a:pt x="18117" y="6992"/>
                    <a:pt x="18477" y="6846"/>
                  </a:cubicBezTo>
                  <a:cubicBezTo>
                    <a:pt x="19647" y="6262"/>
                    <a:pt x="20637" y="5314"/>
                    <a:pt x="20727" y="4219"/>
                  </a:cubicBezTo>
                  <a:cubicBezTo>
                    <a:pt x="20817" y="2979"/>
                    <a:pt x="19917" y="1884"/>
                    <a:pt x="18747" y="1154"/>
                  </a:cubicBezTo>
                  <a:close/>
                </a:path>
              </a:pathLst>
            </a:custGeom>
            <a:solidFill>
              <a:srgbClr val="E6C3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9" name="Shape 399"/>
            <p:cNvSpPr/>
            <p:nvPr/>
          </p:nvSpPr>
          <p:spPr>
            <a:xfrm>
              <a:off x="322362" y="901094"/>
              <a:ext cx="460775" cy="35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81" h="19550" extrusionOk="0">
                  <a:moveTo>
                    <a:pt x="2915" y="2562"/>
                  </a:moveTo>
                  <a:cubicBezTo>
                    <a:pt x="2915" y="2562"/>
                    <a:pt x="4230" y="101"/>
                    <a:pt x="6108" y="101"/>
                  </a:cubicBezTo>
                  <a:cubicBezTo>
                    <a:pt x="7986" y="374"/>
                    <a:pt x="13997" y="-1266"/>
                    <a:pt x="14372" y="2835"/>
                  </a:cubicBezTo>
                  <a:cubicBezTo>
                    <a:pt x="14372" y="2835"/>
                    <a:pt x="12118" y="6663"/>
                    <a:pt x="13058" y="7757"/>
                  </a:cubicBezTo>
                  <a:cubicBezTo>
                    <a:pt x="13997" y="8850"/>
                    <a:pt x="16063" y="8304"/>
                    <a:pt x="16814" y="7210"/>
                  </a:cubicBezTo>
                  <a:cubicBezTo>
                    <a:pt x="17565" y="6116"/>
                    <a:pt x="19256" y="18693"/>
                    <a:pt x="8362" y="19514"/>
                  </a:cubicBezTo>
                  <a:cubicBezTo>
                    <a:pt x="-2344" y="20334"/>
                    <a:pt x="285" y="6936"/>
                    <a:pt x="285" y="6936"/>
                  </a:cubicBezTo>
                  <a:cubicBezTo>
                    <a:pt x="285" y="6936"/>
                    <a:pt x="3103" y="9944"/>
                    <a:pt x="4418" y="7757"/>
                  </a:cubicBezTo>
                  <a:cubicBezTo>
                    <a:pt x="4793" y="6663"/>
                    <a:pt x="2915" y="2562"/>
                    <a:pt x="2915" y="256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0" name="Shape 400"/>
            <p:cNvSpPr/>
            <p:nvPr/>
          </p:nvSpPr>
          <p:spPr>
            <a:xfrm>
              <a:off x="265114" y="576336"/>
              <a:ext cx="559749" cy="272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355" extrusionOk="0">
                  <a:moveTo>
                    <a:pt x="17468" y="2504"/>
                  </a:moveTo>
                  <a:cubicBezTo>
                    <a:pt x="15777" y="1719"/>
                    <a:pt x="13523" y="933"/>
                    <a:pt x="12584" y="5253"/>
                  </a:cubicBezTo>
                  <a:cubicBezTo>
                    <a:pt x="11645" y="9573"/>
                    <a:pt x="10142" y="6039"/>
                    <a:pt x="10142" y="6039"/>
                  </a:cubicBezTo>
                  <a:cubicBezTo>
                    <a:pt x="9391" y="7609"/>
                    <a:pt x="8076" y="6431"/>
                    <a:pt x="7513" y="4075"/>
                  </a:cubicBezTo>
                  <a:cubicBezTo>
                    <a:pt x="7137" y="2111"/>
                    <a:pt x="6010" y="1326"/>
                    <a:pt x="4320" y="148"/>
                  </a:cubicBezTo>
                  <a:cubicBezTo>
                    <a:pt x="3193" y="-245"/>
                    <a:pt x="2442" y="148"/>
                    <a:pt x="1690" y="1326"/>
                  </a:cubicBezTo>
                  <a:cubicBezTo>
                    <a:pt x="1502" y="1719"/>
                    <a:pt x="1315" y="2111"/>
                    <a:pt x="1127" y="2504"/>
                  </a:cubicBezTo>
                  <a:cubicBezTo>
                    <a:pt x="0" y="5253"/>
                    <a:pt x="0" y="8788"/>
                    <a:pt x="0" y="10751"/>
                  </a:cubicBezTo>
                  <a:cubicBezTo>
                    <a:pt x="2442" y="17428"/>
                    <a:pt x="6574" y="21355"/>
                    <a:pt x="11269" y="21355"/>
                  </a:cubicBezTo>
                  <a:cubicBezTo>
                    <a:pt x="11457" y="21355"/>
                    <a:pt x="11645" y="21355"/>
                    <a:pt x="11833" y="21355"/>
                  </a:cubicBezTo>
                  <a:cubicBezTo>
                    <a:pt x="14462" y="20962"/>
                    <a:pt x="16904" y="19784"/>
                    <a:pt x="19158" y="17035"/>
                  </a:cubicBezTo>
                  <a:cubicBezTo>
                    <a:pt x="19909" y="16249"/>
                    <a:pt x="20473" y="15464"/>
                    <a:pt x="21036" y="14679"/>
                  </a:cubicBezTo>
                  <a:cubicBezTo>
                    <a:pt x="21600" y="10359"/>
                    <a:pt x="18970" y="3289"/>
                    <a:pt x="17468" y="250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1" name="Shape 401"/>
            <p:cNvSpPr/>
            <p:nvPr/>
          </p:nvSpPr>
          <p:spPr>
            <a:xfrm>
              <a:off x="225952" y="1283014"/>
              <a:ext cx="646170" cy="14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15" extrusionOk="0">
                  <a:moveTo>
                    <a:pt x="19606" y="2919"/>
                  </a:moveTo>
                  <a:cubicBezTo>
                    <a:pt x="19606" y="2919"/>
                    <a:pt x="19606" y="2919"/>
                    <a:pt x="19606" y="2919"/>
                  </a:cubicBezTo>
                  <a:cubicBezTo>
                    <a:pt x="19606" y="2919"/>
                    <a:pt x="19606" y="2919"/>
                    <a:pt x="19606" y="2919"/>
                  </a:cubicBezTo>
                  <a:cubicBezTo>
                    <a:pt x="19938" y="4086"/>
                    <a:pt x="20603" y="6421"/>
                    <a:pt x="20437" y="8173"/>
                  </a:cubicBezTo>
                  <a:cubicBezTo>
                    <a:pt x="20271" y="9924"/>
                    <a:pt x="19274" y="10508"/>
                    <a:pt x="18775" y="10508"/>
                  </a:cubicBezTo>
                  <a:cubicBezTo>
                    <a:pt x="18775" y="10508"/>
                    <a:pt x="18775" y="10508"/>
                    <a:pt x="18775" y="10508"/>
                  </a:cubicBezTo>
                  <a:cubicBezTo>
                    <a:pt x="18609" y="10508"/>
                    <a:pt x="18609" y="10508"/>
                    <a:pt x="18443" y="10508"/>
                  </a:cubicBezTo>
                  <a:cubicBezTo>
                    <a:pt x="17114" y="10508"/>
                    <a:pt x="15618" y="8173"/>
                    <a:pt x="14788" y="5254"/>
                  </a:cubicBezTo>
                  <a:cubicBezTo>
                    <a:pt x="14788" y="4670"/>
                    <a:pt x="14788" y="4670"/>
                    <a:pt x="14788" y="4670"/>
                  </a:cubicBezTo>
                  <a:cubicBezTo>
                    <a:pt x="14788" y="4086"/>
                    <a:pt x="14788" y="4086"/>
                    <a:pt x="14954" y="4086"/>
                  </a:cubicBezTo>
                  <a:cubicBezTo>
                    <a:pt x="14954" y="4086"/>
                    <a:pt x="14954" y="4086"/>
                    <a:pt x="14954" y="4086"/>
                  </a:cubicBezTo>
                  <a:cubicBezTo>
                    <a:pt x="15120" y="4086"/>
                    <a:pt x="15286" y="4086"/>
                    <a:pt x="15452" y="4086"/>
                  </a:cubicBezTo>
                  <a:cubicBezTo>
                    <a:pt x="16117" y="4086"/>
                    <a:pt x="16449" y="4086"/>
                    <a:pt x="16781" y="2919"/>
                  </a:cubicBezTo>
                  <a:cubicBezTo>
                    <a:pt x="16781" y="2335"/>
                    <a:pt x="16781" y="2335"/>
                    <a:pt x="16781" y="2335"/>
                  </a:cubicBezTo>
                  <a:cubicBezTo>
                    <a:pt x="16781" y="2335"/>
                    <a:pt x="16781" y="1751"/>
                    <a:pt x="16449" y="1751"/>
                  </a:cubicBezTo>
                  <a:cubicBezTo>
                    <a:pt x="16117" y="1751"/>
                    <a:pt x="15618" y="2335"/>
                    <a:pt x="15286" y="2335"/>
                  </a:cubicBezTo>
                  <a:cubicBezTo>
                    <a:pt x="15120" y="2335"/>
                    <a:pt x="15120" y="2335"/>
                    <a:pt x="14954" y="2335"/>
                  </a:cubicBezTo>
                  <a:cubicBezTo>
                    <a:pt x="14621" y="2335"/>
                    <a:pt x="14123" y="2335"/>
                    <a:pt x="13625" y="1751"/>
                  </a:cubicBezTo>
                  <a:cubicBezTo>
                    <a:pt x="13458" y="1751"/>
                    <a:pt x="13458" y="1751"/>
                    <a:pt x="13458" y="1751"/>
                  </a:cubicBezTo>
                  <a:cubicBezTo>
                    <a:pt x="12960" y="1751"/>
                    <a:pt x="12461" y="1167"/>
                    <a:pt x="11963" y="1167"/>
                  </a:cubicBezTo>
                  <a:cubicBezTo>
                    <a:pt x="11797" y="1167"/>
                    <a:pt x="11631" y="1167"/>
                    <a:pt x="11465" y="1167"/>
                  </a:cubicBezTo>
                  <a:cubicBezTo>
                    <a:pt x="10468" y="1167"/>
                    <a:pt x="9471" y="1751"/>
                    <a:pt x="8640" y="1751"/>
                  </a:cubicBezTo>
                  <a:cubicBezTo>
                    <a:pt x="8474" y="2335"/>
                    <a:pt x="8474" y="2335"/>
                    <a:pt x="8474" y="2335"/>
                  </a:cubicBezTo>
                  <a:cubicBezTo>
                    <a:pt x="7975" y="2335"/>
                    <a:pt x="7477" y="2335"/>
                    <a:pt x="6978" y="2335"/>
                  </a:cubicBezTo>
                  <a:cubicBezTo>
                    <a:pt x="6812" y="2335"/>
                    <a:pt x="6812" y="2335"/>
                    <a:pt x="6812" y="2335"/>
                  </a:cubicBezTo>
                  <a:cubicBezTo>
                    <a:pt x="6646" y="2335"/>
                    <a:pt x="6314" y="2335"/>
                    <a:pt x="6148" y="2335"/>
                  </a:cubicBezTo>
                  <a:cubicBezTo>
                    <a:pt x="5981" y="2335"/>
                    <a:pt x="5815" y="1751"/>
                    <a:pt x="5649" y="1751"/>
                  </a:cubicBezTo>
                  <a:cubicBezTo>
                    <a:pt x="5649" y="1751"/>
                    <a:pt x="5649" y="1751"/>
                    <a:pt x="5483" y="1751"/>
                  </a:cubicBezTo>
                  <a:cubicBezTo>
                    <a:pt x="5483" y="2335"/>
                    <a:pt x="5317" y="2335"/>
                    <a:pt x="5317" y="2919"/>
                  </a:cubicBezTo>
                  <a:cubicBezTo>
                    <a:pt x="5317" y="2919"/>
                    <a:pt x="5483" y="3503"/>
                    <a:pt x="5483" y="3503"/>
                  </a:cubicBezTo>
                  <a:cubicBezTo>
                    <a:pt x="5981" y="4086"/>
                    <a:pt x="6314" y="4086"/>
                    <a:pt x="6812" y="4086"/>
                  </a:cubicBezTo>
                  <a:cubicBezTo>
                    <a:pt x="6978" y="4086"/>
                    <a:pt x="6978" y="4670"/>
                    <a:pt x="6978" y="4670"/>
                  </a:cubicBezTo>
                  <a:cubicBezTo>
                    <a:pt x="6978" y="4670"/>
                    <a:pt x="6978" y="5254"/>
                    <a:pt x="6978" y="5254"/>
                  </a:cubicBezTo>
                  <a:cubicBezTo>
                    <a:pt x="6978" y="5838"/>
                    <a:pt x="6978" y="5838"/>
                    <a:pt x="6978" y="5838"/>
                  </a:cubicBezTo>
                  <a:cubicBezTo>
                    <a:pt x="6812" y="5838"/>
                    <a:pt x="6812" y="6421"/>
                    <a:pt x="6646" y="6421"/>
                  </a:cubicBezTo>
                  <a:cubicBezTo>
                    <a:pt x="5815" y="9340"/>
                    <a:pt x="4818" y="11092"/>
                    <a:pt x="3821" y="11092"/>
                  </a:cubicBezTo>
                  <a:cubicBezTo>
                    <a:pt x="3489" y="11092"/>
                    <a:pt x="3323" y="11676"/>
                    <a:pt x="3157" y="11676"/>
                  </a:cubicBezTo>
                  <a:cubicBezTo>
                    <a:pt x="2492" y="11676"/>
                    <a:pt x="1994" y="11092"/>
                    <a:pt x="1661" y="9924"/>
                  </a:cubicBezTo>
                  <a:cubicBezTo>
                    <a:pt x="1495" y="9340"/>
                    <a:pt x="1329" y="8757"/>
                    <a:pt x="1495" y="7589"/>
                  </a:cubicBezTo>
                  <a:cubicBezTo>
                    <a:pt x="1495" y="6421"/>
                    <a:pt x="1828" y="4670"/>
                    <a:pt x="1994" y="4086"/>
                  </a:cubicBezTo>
                  <a:cubicBezTo>
                    <a:pt x="2160" y="3503"/>
                    <a:pt x="2326" y="2919"/>
                    <a:pt x="2658" y="1751"/>
                  </a:cubicBezTo>
                  <a:cubicBezTo>
                    <a:pt x="2825" y="1167"/>
                    <a:pt x="2991" y="584"/>
                    <a:pt x="3157" y="0"/>
                  </a:cubicBezTo>
                  <a:cubicBezTo>
                    <a:pt x="1661" y="1751"/>
                    <a:pt x="665" y="5254"/>
                    <a:pt x="0" y="10508"/>
                  </a:cubicBezTo>
                  <a:cubicBezTo>
                    <a:pt x="0" y="10508"/>
                    <a:pt x="1329" y="21600"/>
                    <a:pt x="5981" y="14595"/>
                  </a:cubicBezTo>
                  <a:cubicBezTo>
                    <a:pt x="10468" y="8173"/>
                    <a:pt x="13625" y="11676"/>
                    <a:pt x="15120" y="13427"/>
                  </a:cubicBezTo>
                  <a:cubicBezTo>
                    <a:pt x="16449" y="15178"/>
                    <a:pt x="21268" y="19849"/>
                    <a:pt x="21600" y="9924"/>
                  </a:cubicBezTo>
                  <a:cubicBezTo>
                    <a:pt x="21600" y="6421"/>
                    <a:pt x="20769" y="4086"/>
                    <a:pt x="19606" y="291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2" name="Shape 402"/>
            <p:cNvSpPr/>
            <p:nvPr/>
          </p:nvSpPr>
          <p:spPr>
            <a:xfrm>
              <a:off x="216162" y="588948"/>
              <a:ext cx="716013" cy="26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5" extrusionOk="0">
                  <a:moveTo>
                    <a:pt x="20850" y="725"/>
                  </a:moveTo>
                  <a:cubicBezTo>
                    <a:pt x="20100" y="6725"/>
                    <a:pt x="18600" y="11125"/>
                    <a:pt x="16500" y="13925"/>
                  </a:cubicBezTo>
                  <a:cubicBezTo>
                    <a:pt x="14550" y="16325"/>
                    <a:pt x="12300" y="16725"/>
                    <a:pt x="10200" y="16325"/>
                  </a:cubicBezTo>
                  <a:cubicBezTo>
                    <a:pt x="6150" y="15925"/>
                    <a:pt x="2250" y="12725"/>
                    <a:pt x="150" y="2725"/>
                  </a:cubicBezTo>
                  <a:cubicBezTo>
                    <a:pt x="150" y="2725"/>
                    <a:pt x="0" y="2725"/>
                    <a:pt x="0" y="3125"/>
                  </a:cubicBezTo>
                  <a:cubicBezTo>
                    <a:pt x="600" y="8325"/>
                    <a:pt x="1950" y="12325"/>
                    <a:pt x="3750" y="15525"/>
                  </a:cubicBezTo>
                  <a:cubicBezTo>
                    <a:pt x="4650" y="17125"/>
                    <a:pt x="5700" y="18325"/>
                    <a:pt x="6900" y="18725"/>
                  </a:cubicBezTo>
                  <a:cubicBezTo>
                    <a:pt x="6900" y="19125"/>
                    <a:pt x="6900" y="19125"/>
                    <a:pt x="6900" y="19125"/>
                  </a:cubicBezTo>
                  <a:cubicBezTo>
                    <a:pt x="7650" y="20325"/>
                    <a:pt x="8550" y="20325"/>
                    <a:pt x="9450" y="20725"/>
                  </a:cubicBezTo>
                  <a:cubicBezTo>
                    <a:pt x="10050" y="20725"/>
                    <a:pt x="10950" y="21125"/>
                    <a:pt x="11700" y="20325"/>
                  </a:cubicBezTo>
                  <a:cubicBezTo>
                    <a:pt x="13650" y="20325"/>
                    <a:pt x="15600" y="19125"/>
                    <a:pt x="17400" y="16325"/>
                  </a:cubicBezTo>
                  <a:cubicBezTo>
                    <a:pt x="19350" y="13525"/>
                    <a:pt x="21150" y="7125"/>
                    <a:pt x="21600" y="1125"/>
                  </a:cubicBezTo>
                  <a:cubicBezTo>
                    <a:pt x="21600" y="-75"/>
                    <a:pt x="21000" y="-475"/>
                    <a:pt x="20850" y="725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3" name="Shape 403"/>
            <p:cNvSpPr/>
            <p:nvPr/>
          </p:nvSpPr>
          <p:spPr>
            <a:xfrm>
              <a:off x="797468" y="141993"/>
              <a:ext cx="221868" cy="266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02" h="18856" extrusionOk="0">
                  <a:moveTo>
                    <a:pt x="0" y="4692"/>
                  </a:moveTo>
                  <a:cubicBezTo>
                    <a:pt x="0" y="4692"/>
                    <a:pt x="6400" y="11774"/>
                    <a:pt x="7600" y="18856"/>
                  </a:cubicBezTo>
                  <a:cubicBezTo>
                    <a:pt x="7600" y="18856"/>
                    <a:pt x="21600" y="15669"/>
                    <a:pt x="16800" y="6462"/>
                  </a:cubicBezTo>
                  <a:cubicBezTo>
                    <a:pt x="12000" y="-2744"/>
                    <a:pt x="1200" y="-974"/>
                    <a:pt x="0" y="4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4" name="Shape 404"/>
            <p:cNvSpPr/>
            <p:nvPr/>
          </p:nvSpPr>
          <p:spPr>
            <a:xfrm>
              <a:off x="120502" y="124866"/>
              <a:ext cx="230354" cy="26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0" h="18682" extrusionOk="0">
                  <a:moveTo>
                    <a:pt x="17520" y="4872"/>
                  </a:moveTo>
                  <a:cubicBezTo>
                    <a:pt x="17520" y="4872"/>
                    <a:pt x="11078" y="11954"/>
                    <a:pt x="9562" y="18682"/>
                  </a:cubicBezTo>
                  <a:cubicBezTo>
                    <a:pt x="9562" y="18682"/>
                    <a:pt x="-4080" y="15141"/>
                    <a:pt x="1225" y="6288"/>
                  </a:cubicBezTo>
                  <a:cubicBezTo>
                    <a:pt x="6152" y="-2918"/>
                    <a:pt x="16383" y="-793"/>
                    <a:pt x="17520" y="487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5" name="Shape 405"/>
            <p:cNvSpPr/>
            <p:nvPr/>
          </p:nvSpPr>
          <p:spPr>
            <a:xfrm>
              <a:off x="650922" y="984516"/>
              <a:ext cx="172724" cy="91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2" h="19974" extrusionOk="0">
                  <a:moveTo>
                    <a:pt x="16340" y="1884"/>
                  </a:moveTo>
                  <a:cubicBezTo>
                    <a:pt x="15232" y="9444"/>
                    <a:pt x="11909" y="12684"/>
                    <a:pt x="8586" y="13764"/>
                  </a:cubicBezTo>
                  <a:cubicBezTo>
                    <a:pt x="8586" y="13764"/>
                    <a:pt x="8586" y="13764"/>
                    <a:pt x="8586" y="13764"/>
                  </a:cubicBezTo>
                  <a:cubicBezTo>
                    <a:pt x="9140" y="12684"/>
                    <a:pt x="8586" y="10524"/>
                    <a:pt x="8032" y="9444"/>
                  </a:cubicBezTo>
                  <a:cubicBezTo>
                    <a:pt x="7478" y="8364"/>
                    <a:pt x="6924" y="8364"/>
                    <a:pt x="6371" y="8364"/>
                  </a:cubicBezTo>
                  <a:cubicBezTo>
                    <a:pt x="5817" y="8364"/>
                    <a:pt x="5817" y="8364"/>
                    <a:pt x="5263" y="7284"/>
                  </a:cubicBezTo>
                  <a:cubicBezTo>
                    <a:pt x="5263" y="7284"/>
                    <a:pt x="5263" y="7284"/>
                    <a:pt x="5263" y="7284"/>
                  </a:cubicBezTo>
                  <a:cubicBezTo>
                    <a:pt x="5263" y="7284"/>
                    <a:pt x="5263" y="7284"/>
                    <a:pt x="5263" y="7284"/>
                  </a:cubicBezTo>
                  <a:cubicBezTo>
                    <a:pt x="5263" y="7284"/>
                    <a:pt x="5263" y="7284"/>
                    <a:pt x="5263" y="7284"/>
                  </a:cubicBezTo>
                  <a:cubicBezTo>
                    <a:pt x="4709" y="7284"/>
                    <a:pt x="4709" y="7284"/>
                    <a:pt x="4709" y="7284"/>
                  </a:cubicBezTo>
                  <a:cubicBezTo>
                    <a:pt x="4709" y="7284"/>
                    <a:pt x="4709" y="6204"/>
                    <a:pt x="4155" y="6204"/>
                  </a:cubicBezTo>
                  <a:cubicBezTo>
                    <a:pt x="4709" y="6204"/>
                    <a:pt x="4155" y="6204"/>
                    <a:pt x="4155" y="5124"/>
                  </a:cubicBezTo>
                  <a:cubicBezTo>
                    <a:pt x="4155" y="5124"/>
                    <a:pt x="4155" y="4044"/>
                    <a:pt x="3601" y="4044"/>
                  </a:cubicBezTo>
                  <a:cubicBezTo>
                    <a:pt x="3048" y="2964"/>
                    <a:pt x="2494" y="2964"/>
                    <a:pt x="1940" y="4044"/>
                  </a:cubicBezTo>
                  <a:cubicBezTo>
                    <a:pt x="1386" y="6204"/>
                    <a:pt x="1940" y="10524"/>
                    <a:pt x="2494" y="11604"/>
                  </a:cubicBezTo>
                  <a:cubicBezTo>
                    <a:pt x="3048" y="12684"/>
                    <a:pt x="3048" y="12684"/>
                    <a:pt x="3048" y="12684"/>
                  </a:cubicBezTo>
                  <a:cubicBezTo>
                    <a:pt x="2494" y="12684"/>
                    <a:pt x="1386" y="11604"/>
                    <a:pt x="832" y="12684"/>
                  </a:cubicBezTo>
                  <a:cubicBezTo>
                    <a:pt x="-1937" y="14844"/>
                    <a:pt x="3048" y="19164"/>
                    <a:pt x="3601" y="19164"/>
                  </a:cubicBezTo>
                  <a:cubicBezTo>
                    <a:pt x="5263" y="20244"/>
                    <a:pt x="7478" y="20244"/>
                    <a:pt x="9140" y="19164"/>
                  </a:cubicBezTo>
                  <a:cubicBezTo>
                    <a:pt x="14124" y="18084"/>
                    <a:pt x="17448" y="13764"/>
                    <a:pt x="19109" y="4044"/>
                  </a:cubicBezTo>
                  <a:cubicBezTo>
                    <a:pt x="19663" y="-276"/>
                    <a:pt x="16894" y="-1356"/>
                    <a:pt x="16340" y="188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6" name="Shape 406"/>
            <p:cNvSpPr/>
            <p:nvPr/>
          </p:nvSpPr>
          <p:spPr>
            <a:xfrm>
              <a:off x="287438" y="983182"/>
              <a:ext cx="154609" cy="10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1" h="19051" extrusionOk="0">
                  <a:moveTo>
                    <a:pt x="18882" y="12209"/>
                  </a:moveTo>
                  <a:cubicBezTo>
                    <a:pt x="16976" y="12209"/>
                    <a:pt x="16341" y="13148"/>
                    <a:pt x="14435" y="13148"/>
                  </a:cubicBezTo>
                  <a:cubicBezTo>
                    <a:pt x="12529" y="14087"/>
                    <a:pt x="9988" y="13148"/>
                    <a:pt x="8082" y="11269"/>
                  </a:cubicBezTo>
                  <a:cubicBezTo>
                    <a:pt x="4906" y="8452"/>
                    <a:pt x="3000" y="4695"/>
                    <a:pt x="1094" y="0"/>
                  </a:cubicBezTo>
                  <a:cubicBezTo>
                    <a:pt x="1094" y="0"/>
                    <a:pt x="1094" y="0"/>
                    <a:pt x="459" y="939"/>
                  </a:cubicBezTo>
                  <a:cubicBezTo>
                    <a:pt x="-1447" y="6574"/>
                    <a:pt x="3000" y="13148"/>
                    <a:pt x="6176" y="15965"/>
                  </a:cubicBezTo>
                  <a:cubicBezTo>
                    <a:pt x="9988" y="18782"/>
                    <a:pt x="17612" y="21600"/>
                    <a:pt x="19518" y="15026"/>
                  </a:cubicBezTo>
                  <a:cubicBezTo>
                    <a:pt x="20153" y="14087"/>
                    <a:pt x="19518" y="13148"/>
                    <a:pt x="18882" y="1220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7" name="Shape 407"/>
            <p:cNvSpPr/>
            <p:nvPr/>
          </p:nvSpPr>
          <p:spPr>
            <a:xfrm>
              <a:off x="902715" y="190183"/>
              <a:ext cx="210534" cy="27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0612" extrusionOk="0">
                  <a:moveTo>
                    <a:pt x="21098" y="6610"/>
                  </a:moveTo>
                  <a:cubicBezTo>
                    <a:pt x="21098" y="6238"/>
                    <a:pt x="21098" y="5866"/>
                    <a:pt x="21098" y="5493"/>
                  </a:cubicBezTo>
                  <a:cubicBezTo>
                    <a:pt x="21098" y="3631"/>
                    <a:pt x="20093" y="2141"/>
                    <a:pt x="19591" y="279"/>
                  </a:cubicBezTo>
                  <a:cubicBezTo>
                    <a:pt x="19591" y="-93"/>
                    <a:pt x="18586" y="-93"/>
                    <a:pt x="18586" y="279"/>
                  </a:cubicBezTo>
                  <a:cubicBezTo>
                    <a:pt x="19088" y="5121"/>
                    <a:pt x="17079" y="9962"/>
                    <a:pt x="12558" y="13314"/>
                  </a:cubicBezTo>
                  <a:cubicBezTo>
                    <a:pt x="11051" y="14803"/>
                    <a:pt x="8539" y="15921"/>
                    <a:pt x="6530" y="17038"/>
                  </a:cubicBezTo>
                  <a:cubicBezTo>
                    <a:pt x="4019" y="18155"/>
                    <a:pt x="2512" y="17783"/>
                    <a:pt x="502" y="17410"/>
                  </a:cubicBezTo>
                  <a:cubicBezTo>
                    <a:pt x="0" y="17410"/>
                    <a:pt x="0" y="17410"/>
                    <a:pt x="0" y="17410"/>
                  </a:cubicBezTo>
                  <a:cubicBezTo>
                    <a:pt x="0" y="17783"/>
                    <a:pt x="502" y="18528"/>
                    <a:pt x="1005" y="19272"/>
                  </a:cubicBezTo>
                  <a:cubicBezTo>
                    <a:pt x="1005" y="19645"/>
                    <a:pt x="1005" y="20017"/>
                    <a:pt x="1507" y="20390"/>
                  </a:cubicBezTo>
                  <a:cubicBezTo>
                    <a:pt x="6530" y="21507"/>
                    <a:pt x="11553" y="18155"/>
                    <a:pt x="15070" y="15921"/>
                  </a:cubicBezTo>
                  <a:cubicBezTo>
                    <a:pt x="17079" y="14803"/>
                    <a:pt x="19088" y="12941"/>
                    <a:pt x="20093" y="11079"/>
                  </a:cubicBezTo>
                  <a:cubicBezTo>
                    <a:pt x="20595" y="9962"/>
                    <a:pt x="21600" y="8100"/>
                    <a:pt x="21098" y="661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8" name="Shape 408"/>
            <p:cNvSpPr/>
            <p:nvPr/>
          </p:nvSpPr>
          <p:spPr>
            <a:xfrm>
              <a:off x="35244" y="188933"/>
              <a:ext cx="191818" cy="250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14" h="21209" extrusionOk="0">
                  <a:moveTo>
                    <a:pt x="15572" y="17365"/>
                  </a:moveTo>
                  <a:cubicBezTo>
                    <a:pt x="6315" y="16094"/>
                    <a:pt x="143" y="8894"/>
                    <a:pt x="1466" y="0"/>
                  </a:cubicBezTo>
                  <a:cubicBezTo>
                    <a:pt x="1466" y="0"/>
                    <a:pt x="1466" y="0"/>
                    <a:pt x="1466" y="0"/>
                  </a:cubicBezTo>
                  <a:cubicBezTo>
                    <a:pt x="-3383" y="9318"/>
                    <a:pt x="4552" y="19906"/>
                    <a:pt x="14250" y="21176"/>
                  </a:cubicBezTo>
                  <a:cubicBezTo>
                    <a:pt x="16895" y="21600"/>
                    <a:pt x="18217" y="17788"/>
                    <a:pt x="15572" y="17365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59" name="Shape 409"/>
            <p:cNvSpPr/>
            <p:nvPr/>
          </p:nvSpPr>
          <p:spPr>
            <a:xfrm>
              <a:off x="370361" y="815819"/>
              <a:ext cx="381405" cy="77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18735" extrusionOk="0">
                  <a:moveTo>
                    <a:pt x="19686" y="551"/>
                  </a:moveTo>
                  <a:cubicBezTo>
                    <a:pt x="16678" y="7751"/>
                    <a:pt x="12851" y="8951"/>
                    <a:pt x="9570" y="10151"/>
                  </a:cubicBezTo>
                  <a:cubicBezTo>
                    <a:pt x="7656" y="10151"/>
                    <a:pt x="6015" y="7751"/>
                    <a:pt x="4101" y="6551"/>
                  </a:cubicBezTo>
                  <a:cubicBezTo>
                    <a:pt x="3554" y="5351"/>
                    <a:pt x="3007" y="4151"/>
                    <a:pt x="2461" y="2951"/>
                  </a:cubicBezTo>
                  <a:cubicBezTo>
                    <a:pt x="1640" y="1751"/>
                    <a:pt x="820" y="551"/>
                    <a:pt x="0" y="2951"/>
                  </a:cubicBezTo>
                  <a:cubicBezTo>
                    <a:pt x="0" y="2951"/>
                    <a:pt x="0" y="2951"/>
                    <a:pt x="0" y="2951"/>
                  </a:cubicBezTo>
                  <a:cubicBezTo>
                    <a:pt x="1093" y="10151"/>
                    <a:pt x="3828" y="13751"/>
                    <a:pt x="6015" y="14951"/>
                  </a:cubicBezTo>
                  <a:cubicBezTo>
                    <a:pt x="7109" y="17351"/>
                    <a:pt x="8202" y="18551"/>
                    <a:pt x="9570" y="18551"/>
                  </a:cubicBezTo>
                  <a:cubicBezTo>
                    <a:pt x="13124" y="19751"/>
                    <a:pt x="17499" y="14951"/>
                    <a:pt x="20506" y="7751"/>
                  </a:cubicBezTo>
                  <a:cubicBezTo>
                    <a:pt x="21600" y="4151"/>
                    <a:pt x="20506" y="-1849"/>
                    <a:pt x="19686" y="551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0" name="Shape 410"/>
            <p:cNvSpPr/>
            <p:nvPr/>
          </p:nvSpPr>
          <p:spPr>
            <a:xfrm>
              <a:off x="381399" y="995999"/>
              <a:ext cx="58652" cy="5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19186" extrusionOk="0">
                  <a:moveTo>
                    <a:pt x="21150" y="3975"/>
                  </a:moveTo>
                  <a:cubicBezTo>
                    <a:pt x="21150" y="651"/>
                    <a:pt x="15750" y="-1010"/>
                    <a:pt x="13950" y="651"/>
                  </a:cubicBezTo>
                  <a:cubicBezTo>
                    <a:pt x="10350" y="651"/>
                    <a:pt x="8550" y="3975"/>
                    <a:pt x="10350" y="7298"/>
                  </a:cubicBezTo>
                  <a:cubicBezTo>
                    <a:pt x="10350" y="7298"/>
                    <a:pt x="10350" y="7298"/>
                    <a:pt x="8550" y="8959"/>
                  </a:cubicBezTo>
                  <a:cubicBezTo>
                    <a:pt x="8550" y="8959"/>
                    <a:pt x="8550" y="8959"/>
                    <a:pt x="8550" y="10621"/>
                  </a:cubicBezTo>
                  <a:cubicBezTo>
                    <a:pt x="6750" y="12282"/>
                    <a:pt x="3150" y="12282"/>
                    <a:pt x="1350" y="12282"/>
                  </a:cubicBezTo>
                  <a:cubicBezTo>
                    <a:pt x="-450" y="13944"/>
                    <a:pt x="-450" y="15605"/>
                    <a:pt x="1350" y="17267"/>
                  </a:cubicBezTo>
                  <a:cubicBezTo>
                    <a:pt x="4950" y="20590"/>
                    <a:pt x="10350" y="18928"/>
                    <a:pt x="13950" y="17267"/>
                  </a:cubicBezTo>
                  <a:cubicBezTo>
                    <a:pt x="19350" y="13944"/>
                    <a:pt x="21150" y="8959"/>
                    <a:pt x="21150" y="3975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1" name="Shape 411"/>
            <p:cNvSpPr/>
            <p:nvPr/>
          </p:nvSpPr>
          <p:spPr>
            <a:xfrm>
              <a:off x="262403" y="1304661"/>
              <a:ext cx="179171" cy="78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0" h="18116" extrusionOk="0">
                  <a:moveTo>
                    <a:pt x="16120" y="689"/>
                  </a:moveTo>
                  <a:cubicBezTo>
                    <a:pt x="14013" y="4100"/>
                    <a:pt x="11379" y="7511"/>
                    <a:pt x="9271" y="9784"/>
                  </a:cubicBezTo>
                  <a:cubicBezTo>
                    <a:pt x="7164" y="12058"/>
                    <a:pt x="2423" y="17742"/>
                    <a:pt x="1896" y="9784"/>
                  </a:cubicBezTo>
                  <a:cubicBezTo>
                    <a:pt x="1896" y="7511"/>
                    <a:pt x="315" y="8647"/>
                    <a:pt x="315" y="9784"/>
                  </a:cubicBezTo>
                  <a:cubicBezTo>
                    <a:pt x="-1265" y="17742"/>
                    <a:pt x="3476" y="18879"/>
                    <a:pt x="6111" y="17742"/>
                  </a:cubicBezTo>
                  <a:cubicBezTo>
                    <a:pt x="10325" y="16605"/>
                    <a:pt x="14013" y="12058"/>
                    <a:pt x="17701" y="9784"/>
                  </a:cubicBezTo>
                  <a:cubicBezTo>
                    <a:pt x="20335" y="7511"/>
                    <a:pt x="18228" y="-2721"/>
                    <a:pt x="16120" y="68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2" name="Shape 412"/>
            <p:cNvSpPr/>
            <p:nvPr/>
          </p:nvSpPr>
          <p:spPr>
            <a:xfrm>
              <a:off x="666981" y="1311704"/>
              <a:ext cx="177814" cy="69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6" h="17884" extrusionOk="0">
                  <a:moveTo>
                    <a:pt x="20090" y="5292"/>
                  </a:moveTo>
                  <a:cubicBezTo>
                    <a:pt x="19507" y="4022"/>
                    <a:pt x="19507" y="4022"/>
                    <a:pt x="18923" y="4022"/>
                  </a:cubicBezTo>
                  <a:cubicBezTo>
                    <a:pt x="18339" y="5292"/>
                    <a:pt x="18339" y="5292"/>
                    <a:pt x="17755" y="6563"/>
                  </a:cubicBezTo>
                  <a:cubicBezTo>
                    <a:pt x="16004" y="19269"/>
                    <a:pt x="4912" y="-2331"/>
                    <a:pt x="825" y="210"/>
                  </a:cubicBezTo>
                  <a:cubicBezTo>
                    <a:pt x="242" y="210"/>
                    <a:pt x="-342" y="2751"/>
                    <a:pt x="242" y="4022"/>
                  </a:cubicBezTo>
                  <a:cubicBezTo>
                    <a:pt x="1993" y="11645"/>
                    <a:pt x="7831" y="15457"/>
                    <a:pt x="11334" y="16728"/>
                  </a:cubicBezTo>
                  <a:cubicBezTo>
                    <a:pt x="15420" y="19269"/>
                    <a:pt x="19507" y="17998"/>
                    <a:pt x="20674" y="9104"/>
                  </a:cubicBezTo>
                  <a:cubicBezTo>
                    <a:pt x="21258" y="7834"/>
                    <a:pt x="20674" y="5292"/>
                    <a:pt x="20090" y="529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3" name="Shape 413"/>
            <p:cNvSpPr/>
            <p:nvPr/>
          </p:nvSpPr>
          <p:spPr>
            <a:xfrm>
              <a:off x="810187" y="581953"/>
              <a:ext cx="73814" cy="21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8" h="18360" extrusionOk="0">
                  <a:moveTo>
                    <a:pt x="2105" y="18360"/>
                  </a:moveTo>
                  <a:cubicBezTo>
                    <a:pt x="4646" y="18360"/>
                    <a:pt x="21164" y="14040"/>
                    <a:pt x="18623" y="5400"/>
                  </a:cubicBezTo>
                  <a:cubicBezTo>
                    <a:pt x="17352" y="-3240"/>
                    <a:pt x="9729" y="1080"/>
                    <a:pt x="7187" y="1080"/>
                  </a:cubicBezTo>
                  <a:cubicBezTo>
                    <a:pt x="5917" y="1080"/>
                    <a:pt x="3376" y="1080"/>
                    <a:pt x="834" y="5400"/>
                  </a:cubicBezTo>
                  <a:cubicBezTo>
                    <a:pt x="-436" y="9720"/>
                    <a:pt x="-436" y="18360"/>
                    <a:pt x="2105" y="18360"/>
                  </a:cubicBezTo>
                  <a:cubicBezTo>
                    <a:pt x="2105" y="18360"/>
                    <a:pt x="834" y="18360"/>
                    <a:pt x="2105" y="1836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4" name="Shape 414"/>
            <p:cNvSpPr/>
            <p:nvPr/>
          </p:nvSpPr>
          <p:spPr>
            <a:xfrm>
              <a:off x="798435" y="631959"/>
              <a:ext cx="44628" cy="3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17479" extrusionOk="0">
                  <a:moveTo>
                    <a:pt x="1626" y="6136"/>
                  </a:moveTo>
                  <a:cubicBezTo>
                    <a:pt x="5553" y="11536"/>
                    <a:pt x="7517" y="14236"/>
                    <a:pt x="13408" y="16936"/>
                  </a:cubicBezTo>
                  <a:cubicBezTo>
                    <a:pt x="17335" y="19636"/>
                    <a:pt x="19299" y="11536"/>
                    <a:pt x="15372" y="8836"/>
                  </a:cubicBezTo>
                  <a:cubicBezTo>
                    <a:pt x="11444" y="8836"/>
                    <a:pt x="7517" y="3436"/>
                    <a:pt x="5553" y="736"/>
                  </a:cubicBezTo>
                  <a:cubicBezTo>
                    <a:pt x="1626" y="-1964"/>
                    <a:pt x="-2301" y="3436"/>
                    <a:pt x="1626" y="6136"/>
                  </a:cubicBezTo>
                  <a:cubicBezTo>
                    <a:pt x="3590" y="8836"/>
                    <a:pt x="-337" y="6136"/>
                    <a:pt x="1626" y="6136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5" name="Shape 415"/>
            <p:cNvSpPr/>
            <p:nvPr/>
          </p:nvSpPr>
          <p:spPr>
            <a:xfrm>
              <a:off x="225588" y="527029"/>
              <a:ext cx="66515" cy="45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3" h="17731" extrusionOk="0">
                  <a:moveTo>
                    <a:pt x="3010" y="396"/>
                  </a:moveTo>
                  <a:cubicBezTo>
                    <a:pt x="130" y="-1568"/>
                    <a:pt x="-1310" y="4323"/>
                    <a:pt x="1570" y="6286"/>
                  </a:cubicBezTo>
                  <a:cubicBezTo>
                    <a:pt x="5890" y="8250"/>
                    <a:pt x="11650" y="12177"/>
                    <a:pt x="14530" y="16105"/>
                  </a:cubicBezTo>
                  <a:cubicBezTo>
                    <a:pt x="17410" y="20032"/>
                    <a:pt x="20290" y="16105"/>
                    <a:pt x="18850" y="12177"/>
                  </a:cubicBezTo>
                  <a:cubicBezTo>
                    <a:pt x="14530" y="6286"/>
                    <a:pt x="8770" y="2359"/>
                    <a:pt x="3010" y="396"/>
                  </a:cubicBezTo>
                  <a:cubicBezTo>
                    <a:pt x="1570" y="396"/>
                    <a:pt x="7330" y="2359"/>
                    <a:pt x="3010" y="396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6" name="Shape 416"/>
            <p:cNvSpPr/>
            <p:nvPr/>
          </p:nvSpPr>
          <p:spPr>
            <a:xfrm>
              <a:off x="238682" y="595641"/>
              <a:ext cx="44738" cy="2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19200" extrusionOk="0">
                  <a:moveTo>
                    <a:pt x="16015" y="1920"/>
                  </a:moveTo>
                  <a:cubicBezTo>
                    <a:pt x="11695" y="1920"/>
                    <a:pt x="3055" y="1920"/>
                    <a:pt x="895" y="10560"/>
                  </a:cubicBezTo>
                  <a:cubicBezTo>
                    <a:pt x="-1265" y="14880"/>
                    <a:pt x="895" y="19200"/>
                    <a:pt x="3055" y="19200"/>
                  </a:cubicBezTo>
                  <a:cubicBezTo>
                    <a:pt x="7375" y="19200"/>
                    <a:pt x="13855" y="14880"/>
                    <a:pt x="16015" y="14880"/>
                  </a:cubicBezTo>
                  <a:cubicBezTo>
                    <a:pt x="20335" y="10560"/>
                    <a:pt x="20335" y="-2400"/>
                    <a:pt x="16015" y="1920"/>
                  </a:cubicBezTo>
                  <a:cubicBezTo>
                    <a:pt x="13855" y="1920"/>
                    <a:pt x="16015" y="-2400"/>
                    <a:pt x="16015" y="192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7" name="Shape 417"/>
            <p:cNvSpPr/>
            <p:nvPr/>
          </p:nvSpPr>
          <p:spPr>
            <a:xfrm>
              <a:off x="819223" y="222339"/>
              <a:ext cx="63999" cy="4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3" h="18278" extrusionOk="0">
                  <a:moveTo>
                    <a:pt x="18250" y="424"/>
                  </a:moveTo>
                  <a:cubicBezTo>
                    <a:pt x="12079" y="-1736"/>
                    <a:pt x="5907" y="4744"/>
                    <a:pt x="1279" y="11224"/>
                  </a:cubicBezTo>
                  <a:cubicBezTo>
                    <a:pt x="-1807" y="15544"/>
                    <a:pt x="1279" y="19864"/>
                    <a:pt x="4364" y="17704"/>
                  </a:cubicBezTo>
                  <a:cubicBezTo>
                    <a:pt x="8993" y="11224"/>
                    <a:pt x="15164" y="9064"/>
                    <a:pt x="19793" y="2584"/>
                  </a:cubicBezTo>
                  <a:cubicBezTo>
                    <a:pt x="19793" y="2584"/>
                    <a:pt x="19793" y="424"/>
                    <a:pt x="18250" y="42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8" name="Shape 418"/>
            <p:cNvSpPr/>
            <p:nvPr/>
          </p:nvSpPr>
          <p:spPr>
            <a:xfrm>
              <a:off x="835726" y="258690"/>
              <a:ext cx="70689" cy="24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extrusionOk="0">
                  <a:moveTo>
                    <a:pt x="19360" y="8640"/>
                  </a:moveTo>
                  <a:cubicBezTo>
                    <a:pt x="16480" y="0"/>
                    <a:pt x="13600" y="0"/>
                    <a:pt x="9280" y="0"/>
                  </a:cubicBezTo>
                  <a:cubicBezTo>
                    <a:pt x="6400" y="0"/>
                    <a:pt x="2080" y="4320"/>
                    <a:pt x="640" y="12960"/>
                  </a:cubicBezTo>
                  <a:cubicBezTo>
                    <a:pt x="-800" y="17280"/>
                    <a:pt x="640" y="21600"/>
                    <a:pt x="640" y="21600"/>
                  </a:cubicBezTo>
                  <a:cubicBezTo>
                    <a:pt x="3520" y="21600"/>
                    <a:pt x="6400" y="17280"/>
                    <a:pt x="9280" y="17280"/>
                  </a:cubicBezTo>
                  <a:cubicBezTo>
                    <a:pt x="13600" y="17280"/>
                    <a:pt x="16480" y="21600"/>
                    <a:pt x="19360" y="12960"/>
                  </a:cubicBezTo>
                  <a:cubicBezTo>
                    <a:pt x="20800" y="12960"/>
                    <a:pt x="20800" y="8640"/>
                    <a:pt x="19360" y="864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69" name="Shape 419"/>
            <p:cNvSpPr/>
            <p:nvPr/>
          </p:nvSpPr>
          <p:spPr>
            <a:xfrm>
              <a:off x="293737" y="173624"/>
              <a:ext cx="46049" cy="44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05" h="19718" extrusionOk="0">
                  <a:moveTo>
                    <a:pt x="2546" y="278"/>
                  </a:moveTo>
                  <a:cubicBezTo>
                    <a:pt x="746" y="278"/>
                    <a:pt x="-1054" y="2438"/>
                    <a:pt x="746" y="4598"/>
                  </a:cubicBezTo>
                  <a:cubicBezTo>
                    <a:pt x="2546" y="6758"/>
                    <a:pt x="6146" y="6758"/>
                    <a:pt x="7946" y="8918"/>
                  </a:cubicBezTo>
                  <a:cubicBezTo>
                    <a:pt x="11546" y="13238"/>
                    <a:pt x="11546" y="15398"/>
                    <a:pt x="13346" y="19718"/>
                  </a:cubicBezTo>
                  <a:cubicBezTo>
                    <a:pt x="15146" y="19718"/>
                    <a:pt x="15146" y="19718"/>
                    <a:pt x="15146" y="19718"/>
                  </a:cubicBezTo>
                  <a:cubicBezTo>
                    <a:pt x="20546" y="8918"/>
                    <a:pt x="9746" y="-1882"/>
                    <a:pt x="2546" y="278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0" name="Shape 420"/>
            <p:cNvSpPr/>
            <p:nvPr/>
          </p:nvSpPr>
          <p:spPr>
            <a:xfrm>
              <a:off x="288780" y="211521"/>
              <a:ext cx="36224" cy="2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19069" extrusionOk="0">
                  <a:moveTo>
                    <a:pt x="14618" y="6109"/>
                  </a:moveTo>
                  <a:cubicBezTo>
                    <a:pt x="11918" y="1789"/>
                    <a:pt x="6518" y="-2531"/>
                    <a:pt x="3818" y="1789"/>
                  </a:cubicBezTo>
                  <a:cubicBezTo>
                    <a:pt x="1118" y="1789"/>
                    <a:pt x="-1582" y="6109"/>
                    <a:pt x="1118" y="10429"/>
                  </a:cubicBezTo>
                  <a:cubicBezTo>
                    <a:pt x="3818" y="14749"/>
                    <a:pt x="6518" y="14749"/>
                    <a:pt x="9218" y="14749"/>
                  </a:cubicBezTo>
                  <a:cubicBezTo>
                    <a:pt x="11918" y="19069"/>
                    <a:pt x="11918" y="19069"/>
                    <a:pt x="11918" y="19069"/>
                  </a:cubicBezTo>
                  <a:cubicBezTo>
                    <a:pt x="14618" y="19069"/>
                    <a:pt x="14618" y="19069"/>
                    <a:pt x="17318" y="19069"/>
                  </a:cubicBezTo>
                  <a:cubicBezTo>
                    <a:pt x="17318" y="19069"/>
                    <a:pt x="20018" y="19069"/>
                    <a:pt x="20018" y="14749"/>
                  </a:cubicBezTo>
                  <a:cubicBezTo>
                    <a:pt x="20018" y="10429"/>
                    <a:pt x="17318" y="6109"/>
                    <a:pt x="14618" y="6109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1" name="Shape 421"/>
            <p:cNvSpPr/>
            <p:nvPr/>
          </p:nvSpPr>
          <p:spPr>
            <a:xfrm>
              <a:off x="295308" y="617329"/>
              <a:ext cx="113499" cy="58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1" h="19381" extrusionOk="0">
                  <a:moveTo>
                    <a:pt x="17358" y="3739"/>
                  </a:moveTo>
                  <a:cubicBezTo>
                    <a:pt x="14766" y="415"/>
                    <a:pt x="12174" y="415"/>
                    <a:pt x="9582" y="415"/>
                  </a:cubicBezTo>
                  <a:cubicBezTo>
                    <a:pt x="6990" y="415"/>
                    <a:pt x="3534" y="-1246"/>
                    <a:pt x="1806" y="2077"/>
                  </a:cubicBezTo>
                  <a:cubicBezTo>
                    <a:pt x="78" y="5400"/>
                    <a:pt x="-786" y="8723"/>
                    <a:pt x="942" y="12046"/>
                  </a:cubicBezTo>
                  <a:cubicBezTo>
                    <a:pt x="2670" y="15369"/>
                    <a:pt x="5262" y="17031"/>
                    <a:pt x="7854" y="17031"/>
                  </a:cubicBezTo>
                  <a:cubicBezTo>
                    <a:pt x="10446" y="18692"/>
                    <a:pt x="13902" y="20354"/>
                    <a:pt x="16494" y="18692"/>
                  </a:cubicBezTo>
                  <a:cubicBezTo>
                    <a:pt x="20814" y="17031"/>
                    <a:pt x="20814" y="5400"/>
                    <a:pt x="17358" y="3739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2" name="Shape 422"/>
            <p:cNvSpPr/>
            <p:nvPr/>
          </p:nvSpPr>
          <p:spPr>
            <a:xfrm>
              <a:off x="665309" y="652492"/>
              <a:ext cx="109202" cy="5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9" h="19640" extrusionOk="0">
                  <a:moveTo>
                    <a:pt x="13608" y="116"/>
                  </a:moveTo>
                  <a:cubicBezTo>
                    <a:pt x="9288" y="1778"/>
                    <a:pt x="3240" y="-1545"/>
                    <a:pt x="648" y="5101"/>
                  </a:cubicBezTo>
                  <a:cubicBezTo>
                    <a:pt x="-216" y="8424"/>
                    <a:pt x="-216" y="11747"/>
                    <a:pt x="648" y="15070"/>
                  </a:cubicBezTo>
                  <a:cubicBezTo>
                    <a:pt x="2376" y="18393"/>
                    <a:pt x="4968" y="18393"/>
                    <a:pt x="7560" y="18393"/>
                  </a:cubicBezTo>
                  <a:cubicBezTo>
                    <a:pt x="10152" y="20055"/>
                    <a:pt x="12744" y="20055"/>
                    <a:pt x="15336" y="18393"/>
                  </a:cubicBezTo>
                  <a:cubicBezTo>
                    <a:pt x="21384" y="15070"/>
                    <a:pt x="19656" y="-1545"/>
                    <a:pt x="13608" y="116"/>
                  </a:cubicBezTo>
                  <a:close/>
                </a:path>
              </a:pathLst>
            </a:custGeom>
            <a:solidFill>
              <a:srgbClr val="F4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3" name="Shape 423"/>
            <p:cNvSpPr/>
            <p:nvPr/>
          </p:nvSpPr>
          <p:spPr>
            <a:xfrm>
              <a:off x="0" y="0"/>
              <a:ext cx="1146592" cy="141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0651" extrusionOk="0">
                  <a:moveTo>
                    <a:pt x="18747" y="1154"/>
                  </a:moveTo>
                  <a:cubicBezTo>
                    <a:pt x="17757" y="497"/>
                    <a:pt x="16407" y="133"/>
                    <a:pt x="15237" y="424"/>
                  </a:cubicBezTo>
                  <a:cubicBezTo>
                    <a:pt x="14607" y="570"/>
                    <a:pt x="14157" y="789"/>
                    <a:pt x="13797" y="1154"/>
                  </a:cubicBezTo>
                  <a:cubicBezTo>
                    <a:pt x="13527" y="1300"/>
                    <a:pt x="13437" y="1592"/>
                    <a:pt x="13257" y="1665"/>
                  </a:cubicBezTo>
                  <a:cubicBezTo>
                    <a:pt x="12897" y="1884"/>
                    <a:pt x="13257" y="1811"/>
                    <a:pt x="12897" y="1811"/>
                  </a:cubicBezTo>
                  <a:cubicBezTo>
                    <a:pt x="12717" y="1738"/>
                    <a:pt x="12537" y="1665"/>
                    <a:pt x="12357" y="1592"/>
                  </a:cubicBezTo>
                  <a:cubicBezTo>
                    <a:pt x="11097" y="1300"/>
                    <a:pt x="9837" y="1227"/>
                    <a:pt x="8487" y="1446"/>
                  </a:cubicBezTo>
                  <a:cubicBezTo>
                    <a:pt x="8307" y="1519"/>
                    <a:pt x="8037" y="1592"/>
                    <a:pt x="7857" y="1592"/>
                  </a:cubicBezTo>
                  <a:cubicBezTo>
                    <a:pt x="7587" y="1738"/>
                    <a:pt x="7677" y="1738"/>
                    <a:pt x="7407" y="1519"/>
                  </a:cubicBezTo>
                  <a:cubicBezTo>
                    <a:pt x="7047" y="1227"/>
                    <a:pt x="6867" y="862"/>
                    <a:pt x="6507" y="570"/>
                  </a:cubicBezTo>
                  <a:cubicBezTo>
                    <a:pt x="4437" y="-816"/>
                    <a:pt x="1737" y="570"/>
                    <a:pt x="567" y="2103"/>
                  </a:cubicBezTo>
                  <a:cubicBezTo>
                    <a:pt x="-783" y="4000"/>
                    <a:pt x="387" y="6189"/>
                    <a:pt x="2907" y="6846"/>
                  </a:cubicBezTo>
                  <a:cubicBezTo>
                    <a:pt x="3087" y="6919"/>
                    <a:pt x="3177" y="6846"/>
                    <a:pt x="3177" y="6992"/>
                  </a:cubicBezTo>
                  <a:cubicBezTo>
                    <a:pt x="3267" y="7138"/>
                    <a:pt x="3087" y="7357"/>
                    <a:pt x="3087" y="7503"/>
                  </a:cubicBezTo>
                  <a:cubicBezTo>
                    <a:pt x="3087" y="7795"/>
                    <a:pt x="2997" y="8087"/>
                    <a:pt x="3087" y="8379"/>
                  </a:cubicBezTo>
                  <a:cubicBezTo>
                    <a:pt x="3177" y="8962"/>
                    <a:pt x="3357" y="9473"/>
                    <a:pt x="3717" y="9984"/>
                  </a:cubicBezTo>
                  <a:cubicBezTo>
                    <a:pt x="4167" y="10860"/>
                    <a:pt x="4977" y="11516"/>
                    <a:pt x="5967" y="11954"/>
                  </a:cubicBezTo>
                  <a:cubicBezTo>
                    <a:pt x="4257" y="13341"/>
                    <a:pt x="2997" y="15603"/>
                    <a:pt x="4077" y="17500"/>
                  </a:cubicBezTo>
                  <a:cubicBezTo>
                    <a:pt x="4257" y="17792"/>
                    <a:pt x="4527" y="18084"/>
                    <a:pt x="4797" y="18376"/>
                  </a:cubicBezTo>
                  <a:cubicBezTo>
                    <a:pt x="4977" y="18595"/>
                    <a:pt x="4977" y="18595"/>
                    <a:pt x="4707" y="18814"/>
                  </a:cubicBezTo>
                  <a:cubicBezTo>
                    <a:pt x="4527" y="19033"/>
                    <a:pt x="4347" y="19324"/>
                    <a:pt x="4257" y="19616"/>
                  </a:cubicBezTo>
                  <a:cubicBezTo>
                    <a:pt x="4077" y="20492"/>
                    <a:pt x="5337" y="20711"/>
                    <a:pt x="6237" y="20638"/>
                  </a:cubicBezTo>
                  <a:cubicBezTo>
                    <a:pt x="6777" y="20638"/>
                    <a:pt x="7407" y="20419"/>
                    <a:pt x="7857" y="20127"/>
                  </a:cubicBezTo>
                  <a:cubicBezTo>
                    <a:pt x="8037" y="20054"/>
                    <a:pt x="8217" y="19908"/>
                    <a:pt x="8307" y="19762"/>
                  </a:cubicBezTo>
                  <a:cubicBezTo>
                    <a:pt x="8577" y="19543"/>
                    <a:pt x="8757" y="19543"/>
                    <a:pt x="9207" y="19543"/>
                  </a:cubicBezTo>
                  <a:cubicBezTo>
                    <a:pt x="9837" y="19470"/>
                    <a:pt x="10377" y="19397"/>
                    <a:pt x="11007" y="19470"/>
                  </a:cubicBezTo>
                  <a:cubicBezTo>
                    <a:pt x="11547" y="19470"/>
                    <a:pt x="11727" y="19908"/>
                    <a:pt x="12267" y="20127"/>
                  </a:cubicBezTo>
                  <a:cubicBezTo>
                    <a:pt x="13077" y="20565"/>
                    <a:pt x="14427" y="20784"/>
                    <a:pt x="15327" y="20346"/>
                  </a:cubicBezTo>
                  <a:cubicBezTo>
                    <a:pt x="15777" y="20127"/>
                    <a:pt x="15867" y="19762"/>
                    <a:pt x="15687" y="19324"/>
                  </a:cubicBezTo>
                  <a:cubicBezTo>
                    <a:pt x="15597" y="19106"/>
                    <a:pt x="15417" y="18960"/>
                    <a:pt x="15237" y="18741"/>
                  </a:cubicBezTo>
                  <a:cubicBezTo>
                    <a:pt x="15147" y="18741"/>
                    <a:pt x="14967" y="18595"/>
                    <a:pt x="14967" y="18522"/>
                  </a:cubicBezTo>
                  <a:cubicBezTo>
                    <a:pt x="14967" y="18449"/>
                    <a:pt x="15327" y="18157"/>
                    <a:pt x="15327" y="18084"/>
                  </a:cubicBezTo>
                  <a:cubicBezTo>
                    <a:pt x="16137" y="17135"/>
                    <a:pt x="16587" y="16114"/>
                    <a:pt x="16227" y="14946"/>
                  </a:cubicBezTo>
                  <a:cubicBezTo>
                    <a:pt x="15957" y="13924"/>
                    <a:pt x="15327" y="12830"/>
                    <a:pt x="14337" y="12027"/>
                  </a:cubicBezTo>
                  <a:cubicBezTo>
                    <a:pt x="15507" y="11516"/>
                    <a:pt x="16587" y="10714"/>
                    <a:pt x="17037" y="9619"/>
                  </a:cubicBezTo>
                  <a:cubicBezTo>
                    <a:pt x="17217" y="9108"/>
                    <a:pt x="17397" y="8524"/>
                    <a:pt x="17307" y="8014"/>
                  </a:cubicBezTo>
                  <a:cubicBezTo>
                    <a:pt x="17307" y="7868"/>
                    <a:pt x="17307" y="7722"/>
                    <a:pt x="17217" y="7576"/>
                  </a:cubicBezTo>
                  <a:cubicBezTo>
                    <a:pt x="17217" y="7284"/>
                    <a:pt x="17127" y="7357"/>
                    <a:pt x="17397" y="7211"/>
                  </a:cubicBezTo>
                  <a:cubicBezTo>
                    <a:pt x="17667" y="7065"/>
                    <a:pt x="18117" y="6992"/>
                    <a:pt x="18477" y="6846"/>
                  </a:cubicBezTo>
                  <a:cubicBezTo>
                    <a:pt x="19647" y="6262"/>
                    <a:pt x="20637" y="5314"/>
                    <a:pt x="20727" y="4219"/>
                  </a:cubicBezTo>
                  <a:cubicBezTo>
                    <a:pt x="20817" y="2979"/>
                    <a:pt x="19917" y="1884"/>
                    <a:pt x="18747" y="1154"/>
                  </a:cubicBezTo>
                  <a:cubicBezTo>
                    <a:pt x="18117" y="789"/>
                    <a:pt x="20097" y="2030"/>
                    <a:pt x="18747" y="1154"/>
                  </a:cubicBezTo>
                  <a:close/>
                  <a:moveTo>
                    <a:pt x="16857" y="6700"/>
                  </a:moveTo>
                  <a:cubicBezTo>
                    <a:pt x="16587" y="6700"/>
                    <a:pt x="16317" y="5022"/>
                    <a:pt x="15867" y="5241"/>
                  </a:cubicBezTo>
                  <a:cubicBezTo>
                    <a:pt x="15687" y="5314"/>
                    <a:pt x="16317" y="6773"/>
                    <a:pt x="16317" y="6919"/>
                  </a:cubicBezTo>
                  <a:cubicBezTo>
                    <a:pt x="16587" y="7722"/>
                    <a:pt x="16767" y="8524"/>
                    <a:pt x="16407" y="9327"/>
                  </a:cubicBezTo>
                  <a:cubicBezTo>
                    <a:pt x="16227" y="9692"/>
                    <a:pt x="16047" y="10057"/>
                    <a:pt x="15687" y="10349"/>
                  </a:cubicBezTo>
                  <a:cubicBezTo>
                    <a:pt x="15597" y="10495"/>
                    <a:pt x="14877" y="10933"/>
                    <a:pt x="14877" y="11006"/>
                  </a:cubicBezTo>
                  <a:cubicBezTo>
                    <a:pt x="14877" y="11224"/>
                    <a:pt x="13887" y="11589"/>
                    <a:pt x="13617" y="11662"/>
                  </a:cubicBezTo>
                  <a:cubicBezTo>
                    <a:pt x="13257" y="11808"/>
                    <a:pt x="12717" y="11954"/>
                    <a:pt x="12267" y="12100"/>
                  </a:cubicBezTo>
                  <a:cubicBezTo>
                    <a:pt x="11367" y="12319"/>
                    <a:pt x="10377" y="12319"/>
                    <a:pt x="9387" y="12246"/>
                  </a:cubicBezTo>
                  <a:cubicBezTo>
                    <a:pt x="7587" y="12100"/>
                    <a:pt x="5787" y="11443"/>
                    <a:pt x="4617" y="10203"/>
                  </a:cubicBezTo>
                  <a:cubicBezTo>
                    <a:pt x="3897" y="9400"/>
                    <a:pt x="3717" y="8451"/>
                    <a:pt x="3897" y="7430"/>
                  </a:cubicBezTo>
                  <a:cubicBezTo>
                    <a:pt x="3987" y="6919"/>
                    <a:pt x="4167" y="6481"/>
                    <a:pt x="4347" y="5970"/>
                  </a:cubicBezTo>
                  <a:cubicBezTo>
                    <a:pt x="4527" y="5605"/>
                    <a:pt x="4887" y="5241"/>
                    <a:pt x="4977" y="4803"/>
                  </a:cubicBezTo>
                  <a:cubicBezTo>
                    <a:pt x="5067" y="4657"/>
                    <a:pt x="5157" y="4365"/>
                    <a:pt x="4797" y="4438"/>
                  </a:cubicBezTo>
                  <a:cubicBezTo>
                    <a:pt x="4617" y="4511"/>
                    <a:pt x="4437" y="4949"/>
                    <a:pt x="4347" y="5022"/>
                  </a:cubicBezTo>
                  <a:cubicBezTo>
                    <a:pt x="4257" y="5314"/>
                    <a:pt x="4077" y="5605"/>
                    <a:pt x="3987" y="5897"/>
                  </a:cubicBezTo>
                  <a:cubicBezTo>
                    <a:pt x="3987" y="5970"/>
                    <a:pt x="3897" y="6043"/>
                    <a:pt x="3897" y="6116"/>
                  </a:cubicBezTo>
                  <a:cubicBezTo>
                    <a:pt x="3717" y="6335"/>
                    <a:pt x="3717" y="6335"/>
                    <a:pt x="3357" y="6262"/>
                  </a:cubicBezTo>
                  <a:cubicBezTo>
                    <a:pt x="1107" y="5824"/>
                    <a:pt x="27" y="3927"/>
                    <a:pt x="1287" y="2322"/>
                  </a:cubicBezTo>
                  <a:cubicBezTo>
                    <a:pt x="2457" y="862"/>
                    <a:pt x="4887" y="-159"/>
                    <a:pt x="6507" y="1446"/>
                  </a:cubicBezTo>
                  <a:cubicBezTo>
                    <a:pt x="6597" y="1592"/>
                    <a:pt x="6777" y="1738"/>
                    <a:pt x="6867" y="1957"/>
                  </a:cubicBezTo>
                  <a:cubicBezTo>
                    <a:pt x="7047" y="2249"/>
                    <a:pt x="7047" y="2176"/>
                    <a:pt x="6867" y="2395"/>
                  </a:cubicBezTo>
                  <a:cubicBezTo>
                    <a:pt x="6777" y="2468"/>
                    <a:pt x="6417" y="2614"/>
                    <a:pt x="6507" y="2760"/>
                  </a:cubicBezTo>
                  <a:cubicBezTo>
                    <a:pt x="6597" y="2979"/>
                    <a:pt x="6777" y="2833"/>
                    <a:pt x="6957" y="2833"/>
                  </a:cubicBezTo>
                  <a:cubicBezTo>
                    <a:pt x="7317" y="2687"/>
                    <a:pt x="7497" y="2395"/>
                    <a:pt x="7857" y="2249"/>
                  </a:cubicBezTo>
                  <a:cubicBezTo>
                    <a:pt x="8397" y="2030"/>
                    <a:pt x="9027" y="1884"/>
                    <a:pt x="9657" y="1884"/>
                  </a:cubicBezTo>
                  <a:cubicBezTo>
                    <a:pt x="10827" y="1811"/>
                    <a:pt x="12087" y="2030"/>
                    <a:pt x="13167" y="2541"/>
                  </a:cubicBezTo>
                  <a:cubicBezTo>
                    <a:pt x="13347" y="2614"/>
                    <a:pt x="13527" y="2687"/>
                    <a:pt x="13707" y="2833"/>
                  </a:cubicBezTo>
                  <a:cubicBezTo>
                    <a:pt x="13887" y="2905"/>
                    <a:pt x="14157" y="3270"/>
                    <a:pt x="14427" y="3270"/>
                  </a:cubicBezTo>
                  <a:cubicBezTo>
                    <a:pt x="14967" y="3489"/>
                    <a:pt x="14607" y="2979"/>
                    <a:pt x="14337" y="2833"/>
                  </a:cubicBezTo>
                  <a:cubicBezTo>
                    <a:pt x="14247" y="2760"/>
                    <a:pt x="13617" y="2468"/>
                    <a:pt x="13617" y="2395"/>
                  </a:cubicBezTo>
                  <a:cubicBezTo>
                    <a:pt x="13527" y="2249"/>
                    <a:pt x="13977" y="1884"/>
                    <a:pt x="14067" y="1811"/>
                  </a:cubicBezTo>
                  <a:cubicBezTo>
                    <a:pt x="14427" y="1373"/>
                    <a:pt x="14967" y="1008"/>
                    <a:pt x="15597" y="935"/>
                  </a:cubicBezTo>
                  <a:cubicBezTo>
                    <a:pt x="16767" y="716"/>
                    <a:pt x="18027" y="1300"/>
                    <a:pt x="18837" y="2030"/>
                  </a:cubicBezTo>
                  <a:cubicBezTo>
                    <a:pt x="19737" y="2760"/>
                    <a:pt x="20277" y="3781"/>
                    <a:pt x="19827" y="4803"/>
                  </a:cubicBezTo>
                  <a:cubicBezTo>
                    <a:pt x="19377" y="5824"/>
                    <a:pt x="18117" y="6481"/>
                    <a:pt x="16857" y="6700"/>
                  </a:cubicBezTo>
                  <a:cubicBezTo>
                    <a:pt x="16767" y="6700"/>
                    <a:pt x="17217" y="6627"/>
                    <a:pt x="16857" y="6700"/>
                  </a:cubicBezTo>
                  <a:close/>
                  <a:moveTo>
                    <a:pt x="14427" y="18084"/>
                  </a:moveTo>
                  <a:cubicBezTo>
                    <a:pt x="14247" y="18230"/>
                    <a:pt x="13977" y="18376"/>
                    <a:pt x="13977" y="18522"/>
                  </a:cubicBezTo>
                  <a:cubicBezTo>
                    <a:pt x="13977" y="18741"/>
                    <a:pt x="14337" y="18887"/>
                    <a:pt x="14517" y="19033"/>
                  </a:cubicBezTo>
                  <a:cubicBezTo>
                    <a:pt x="14787" y="19179"/>
                    <a:pt x="15327" y="19616"/>
                    <a:pt x="14877" y="19835"/>
                  </a:cubicBezTo>
                  <a:cubicBezTo>
                    <a:pt x="14697" y="20054"/>
                    <a:pt x="14067" y="19981"/>
                    <a:pt x="13707" y="19981"/>
                  </a:cubicBezTo>
                  <a:cubicBezTo>
                    <a:pt x="13167" y="19908"/>
                    <a:pt x="12537" y="19689"/>
                    <a:pt x="12177" y="19324"/>
                  </a:cubicBezTo>
                  <a:cubicBezTo>
                    <a:pt x="12357" y="19324"/>
                    <a:pt x="13257" y="19397"/>
                    <a:pt x="13257" y="19106"/>
                  </a:cubicBezTo>
                  <a:cubicBezTo>
                    <a:pt x="13257" y="18887"/>
                    <a:pt x="13167" y="18960"/>
                    <a:pt x="12987" y="18887"/>
                  </a:cubicBezTo>
                  <a:cubicBezTo>
                    <a:pt x="12807" y="18887"/>
                    <a:pt x="12537" y="18960"/>
                    <a:pt x="12357" y="18960"/>
                  </a:cubicBezTo>
                  <a:cubicBezTo>
                    <a:pt x="11997" y="18960"/>
                    <a:pt x="11637" y="18960"/>
                    <a:pt x="11277" y="18887"/>
                  </a:cubicBezTo>
                  <a:cubicBezTo>
                    <a:pt x="10107" y="18741"/>
                    <a:pt x="9117" y="18960"/>
                    <a:pt x="7947" y="18960"/>
                  </a:cubicBezTo>
                  <a:cubicBezTo>
                    <a:pt x="7767" y="18960"/>
                    <a:pt x="7137" y="18814"/>
                    <a:pt x="6957" y="18960"/>
                  </a:cubicBezTo>
                  <a:cubicBezTo>
                    <a:pt x="6597" y="19324"/>
                    <a:pt x="7587" y="19324"/>
                    <a:pt x="7767" y="19324"/>
                  </a:cubicBezTo>
                  <a:cubicBezTo>
                    <a:pt x="7317" y="19908"/>
                    <a:pt x="6417" y="20200"/>
                    <a:pt x="5517" y="20054"/>
                  </a:cubicBezTo>
                  <a:cubicBezTo>
                    <a:pt x="4257" y="19981"/>
                    <a:pt x="5427" y="19251"/>
                    <a:pt x="5787" y="18814"/>
                  </a:cubicBezTo>
                  <a:cubicBezTo>
                    <a:pt x="6057" y="18522"/>
                    <a:pt x="5787" y="18376"/>
                    <a:pt x="5517" y="18157"/>
                  </a:cubicBezTo>
                  <a:cubicBezTo>
                    <a:pt x="5157" y="17865"/>
                    <a:pt x="4887" y="17573"/>
                    <a:pt x="4707" y="17281"/>
                  </a:cubicBezTo>
                  <a:cubicBezTo>
                    <a:pt x="4257" y="16406"/>
                    <a:pt x="4347" y="15603"/>
                    <a:pt x="4707" y="14727"/>
                  </a:cubicBezTo>
                  <a:cubicBezTo>
                    <a:pt x="4977" y="13997"/>
                    <a:pt x="5427" y="13268"/>
                    <a:pt x="6147" y="12684"/>
                  </a:cubicBezTo>
                  <a:cubicBezTo>
                    <a:pt x="6327" y="12538"/>
                    <a:pt x="6507" y="12392"/>
                    <a:pt x="6687" y="12319"/>
                  </a:cubicBezTo>
                  <a:cubicBezTo>
                    <a:pt x="6867" y="12173"/>
                    <a:pt x="6957" y="12173"/>
                    <a:pt x="7227" y="12173"/>
                  </a:cubicBezTo>
                  <a:cubicBezTo>
                    <a:pt x="7677" y="12319"/>
                    <a:pt x="8217" y="12465"/>
                    <a:pt x="8757" y="12538"/>
                  </a:cubicBezTo>
                  <a:cubicBezTo>
                    <a:pt x="9747" y="12684"/>
                    <a:pt x="10827" y="12684"/>
                    <a:pt x="11907" y="12465"/>
                  </a:cubicBezTo>
                  <a:cubicBezTo>
                    <a:pt x="12177" y="12465"/>
                    <a:pt x="12447" y="12392"/>
                    <a:pt x="12717" y="12319"/>
                  </a:cubicBezTo>
                  <a:cubicBezTo>
                    <a:pt x="12807" y="12319"/>
                    <a:pt x="13167" y="12173"/>
                    <a:pt x="13347" y="12173"/>
                  </a:cubicBezTo>
                  <a:cubicBezTo>
                    <a:pt x="13617" y="12173"/>
                    <a:pt x="14157" y="12684"/>
                    <a:pt x="14337" y="12903"/>
                  </a:cubicBezTo>
                  <a:cubicBezTo>
                    <a:pt x="14967" y="13633"/>
                    <a:pt x="15507" y="14654"/>
                    <a:pt x="15687" y="15530"/>
                  </a:cubicBezTo>
                  <a:cubicBezTo>
                    <a:pt x="15777" y="16479"/>
                    <a:pt x="15147" y="17427"/>
                    <a:pt x="14427" y="18084"/>
                  </a:cubicBezTo>
                  <a:cubicBezTo>
                    <a:pt x="14337" y="18157"/>
                    <a:pt x="14697" y="17865"/>
                    <a:pt x="14427" y="18084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4" name="Shape 424"/>
            <p:cNvSpPr/>
            <p:nvPr/>
          </p:nvSpPr>
          <p:spPr>
            <a:xfrm>
              <a:off x="652740" y="896700"/>
              <a:ext cx="156752" cy="16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4" h="17944" extrusionOk="0">
                  <a:moveTo>
                    <a:pt x="16007" y="8239"/>
                  </a:moveTo>
                  <a:cubicBezTo>
                    <a:pt x="14301" y="9319"/>
                    <a:pt x="14301" y="11479"/>
                    <a:pt x="12596" y="13099"/>
                  </a:cubicBezTo>
                  <a:cubicBezTo>
                    <a:pt x="10891" y="14179"/>
                    <a:pt x="9186" y="14719"/>
                    <a:pt x="7481" y="14719"/>
                  </a:cubicBezTo>
                  <a:cubicBezTo>
                    <a:pt x="4070" y="15799"/>
                    <a:pt x="1796" y="15799"/>
                    <a:pt x="3501" y="11479"/>
                  </a:cubicBezTo>
                  <a:cubicBezTo>
                    <a:pt x="4638" y="9319"/>
                    <a:pt x="6344" y="7699"/>
                    <a:pt x="8049" y="5539"/>
                  </a:cubicBezTo>
                  <a:cubicBezTo>
                    <a:pt x="8617" y="4459"/>
                    <a:pt x="10323" y="2839"/>
                    <a:pt x="10323" y="1759"/>
                  </a:cubicBezTo>
                  <a:cubicBezTo>
                    <a:pt x="10891" y="-2561"/>
                    <a:pt x="6912" y="2299"/>
                    <a:pt x="5775" y="3379"/>
                  </a:cubicBezTo>
                  <a:cubicBezTo>
                    <a:pt x="4070" y="6079"/>
                    <a:pt x="-2751" y="13639"/>
                    <a:pt x="1228" y="16879"/>
                  </a:cubicBezTo>
                  <a:cubicBezTo>
                    <a:pt x="3501" y="19039"/>
                    <a:pt x="9186" y="17419"/>
                    <a:pt x="12028" y="16339"/>
                  </a:cubicBezTo>
                  <a:cubicBezTo>
                    <a:pt x="13733" y="15259"/>
                    <a:pt x="16007" y="13639"/>
                    <a:pt x="17144" y="12019"/>
                  </a:cubicBezTo>
                  <a:cubicBezTo>
                    <a:pt x="17712" y="10939"/>
                    <a:pt x="18849" y="6079"/>
                    <a:pt x="16007" y="8239"/>
                  </a:cubicBezTo>
                  <a:cubicBezTo>
                    <a:pt x="14870" y="9319"/>
                    <a:pt x="17144" y="7159"/>
                    <a:pt x="16007" y="8239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5" name="Shape 425"/>
            <p:cNvSpPr/>
            <p:nvPr/>
          </p:nvSpPr>
          <p:spPr>
            <a:xfrm>
              <a:off x="292838" y="896502"/>
              <a:ext cx="158129" cy="16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21" h="16257" extrusionOk="0">
                  <a:moveTo>
                    <a:pt x="7748" y="620"/>
                  </a:moveTo>
                  <a:cubicBezTo>
                    <a:pt x="6611" y="2540"/>
                    <a:pt x="13432" y="8300"/>
                    <a:pt x="14001" y="10220"/>
                  </a:cubicBezTo>
                  <a:cubicBezTo>
                    <a:pt x="15137" y="11180"/>
                    <a:pt x="16274" y="13100"/>
                    <a:pt x="15137" y="14060"/>
                  </a:cubicBezTo>
                  <a:cubicBezTo>
                    <a:pt x="14001" y="14540"/>
                    <a:pt x="11159" y="13580"/>
                    <a:pt x="10590" y="13580"/>
                  </a:cubicBezTo>
                  <a:cubicBezTo>
                    <a:pt x="8317" y="13100"/>
                    <a:pt x="6611" y="12620"/>
                    <a:pt x="5474" y="11660"/>
                  </a:cubicBezTo>
                  <a:cubicBezTo>
                    <a:pt x="4337" y="10700"/>
                    <a:pt x="2632" y="7340"/>
                    <a:pt x="1495" y="7340"/>
                  </a:cubicBezTo>
                  <a:cubicBezTo>
                    <a:pt x="-1915" y="6860"/>
                    <a:pt x="1495" y="11180"/>
                    <a:pt x="2064" y="11660"/>
                  </a:cubicBezTo>
                  <a:cubicBezTo>
                    <a:pt x="5474" y="15020"/>
                    <a:pt x="19685" y="19820"/>
                    <a:pt x="17980" y="12140"/>
                  </a:cubicBezTo>
                  <a:cubicBezTo>
                    <a:pt x="17411" y="9260"/>
                    <a:pt x="15137" y="6380"/>
                    <a:pt x="12864" y="4460"/>
                  </a:cubicBezTo>
                  <a:cubicBezTo>
                    <a:pt x="12295" y="3500"/>
                    <a:pt x="8885" y="-1780"/>
                    <a:pt x="7748" y="620"/>
                  </a:cubicBezTo>
                  <a:cubicBezTo>
                    <a:pt x="6611" y="2060"/>
                    <a:pt x="8885" y="-1300"/>
                    <a:pt x="7748" y="62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6" name="Shape 426"/>
            <p:cNvSpPr/>
            <p:nvPr/>
          </p:nvSpPr>
          <p:spPr>
            <a:xfrm>
              <a:off x="465232" y="618489"/>
              <a:ext cx="142623" cy="5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600" extrusionOk="0">
                  <a:moveTo>
                    <a:pt x="14320" y="21600"/>
                  </a:moveTo>
                  <a:cubicBezTo>
                    <a:pt x="13600" y="21600"/>
                    <a:pt x="13600" y="21600"/>
                    <a:pt x="12880" y="21600"/>
                  </a:cubicBezTo>
                  <a:cubicBezTo>
                    <a:pt x="12160" y="21600"/>
                    <a:pt x="10720" y="19800"/>
                    <a:pt x="10000" y="18000"/>
                  </a:cubicBezTo>
                  <a:cubicBezTo>
                    <a:pt x="9280" y="19800"/>
                    <a:pt x="7840" y="19800"/>
                    <a:pt x="7120" y="19800"/>
                  </a:cubicBezTo>
                  <a:cubicBezTo>
                    <a:pt x="6400" y="21600"/>
                    <a:pt x="6400" y="21600"/>
                    <a:pt x="6400" y="21600"/>
                  </a:cubicBezTo>
                  <a:cubicBezTo>
                    <a:pt x="3520" y="21600"/>
                    <a:pt x="1360" y="18000"/>
                    <a:pt x="640" y="12600"/>
                  </a:cubicBezTo>
                  <a:cubicBezTo>
                    <a:pt x="640" y="10800"/>
                    <a:pt x="-800" y="3600"/>
                    <a:pt x="640" y="1800"/>
                  </a:cubicBezTo>
                  <a:cubicBezTo>
                    <a:pt x="640" y="0"/>
                    <a:pt x="1360" y="0"/>
                    <a:pt x="1360" y="0"/>
                  </a:cubicBezTo>
                  <a:cubicBezTo>
                    <a:pt x="2080" y="0"/>
                    <a:pt x="2080" y="0"/>
                    <a:pt x="2800" y="1800"/>
                  </a:cubicBezTo>
                  <a:cubicBezTo>
                    <a:pt x="2800" y="1800"/>
                    <a:pt x="2800" y="3600"/>
                    <a:pt x="2800" y="5400"/>
                  </a:cubicBezTo>
                  <a:cubicBezTo>
                    <a:pt x="2800" y="7200"/>
                    <a:pt x="3520" y="9000"/>
                    <a:pt x="4240" y="10800"/>
                  </a:cubicBezTo>
                  <a:cubicBezTo>
                    <a:pt x="4240" y="10800"/>
                    <a:pt x="4960" y="12600"/>
                    <a:pt x="6400" y="12600"/>
                  </a:cubicBezTo>
                  <a:cubicBezTo>
                    <a:pt x="6400" y="12600"/>
                    <a:pt x="7120" y="12600"/>
                    <a:pt x="7840" y="10800"/>
                  </a:cubicBezTo>
                  <a:cubicBezTo>
                    <a:pt x="7840" y="10800"/>
                    <a:pt x="8560" y="9000"/>
                    <a:pt x="8560" y="9000"/>
                  </a:cubicBezTo>
                  <a:cubicBezTo>
                    <a:pt x="9280" y="7200"/>
                    <a:pt x="9280" y="7200"/>
                    <a:pt x="10000" y="7200"/>
                  </a:cubicBezTo>
                  <a:cubicBezTo>
                    <a:pt x="10720" y="7200"/>
                    <a:pt x="11440" y="9000"/>
                    <a:pt x="12160" y="10800"/>
                  </a:cubicBezTo>
                  <a:cubicBezTo>
                    <a:pt x="12880" y="12600"/>
                    <a:pt x="13600" y="14400"/>
                    <a:pt x="14320" y="14400"/>
                  </a:cubicBezTo>
                  <a:cubicBezTo>
                    <a:pt x="15760" y="14400"/>
                    <a:pt x="16480" y="12600"/>
                    <a:pt x="17200" y="9000"/>
                  </a:cubicBezTo>
                  <a:cubicBezTo>
                    <a:pt x="17200" y="9000"/>
                    <a:pt x="17200" y="9000"/>
                    <a:pt x="17200" y="7200"/>
                  </a:cubicBezTo>
                  <a:cubicBezTo>
                    <a:pt x="17200" y="5400"/>
                    <a:pt x="17920" y="1800"/>
                    <a:pt x="18640" y="1800"/>
                  </a:cubicBezTo>
                  <a:cubicBezTo>
                    <a:pt x="19360" y="1800"/>
                    <a:pt x="20080" y="3600"/>
                    <a:pt x="20080" y="3600"/>
                  </a:cubicBezTo>
                  <a:cubicBezTo>
                    <a:pt x="20800" y="5400"/>
                    <a:pt x="20800" y="9000"/>
                    <a:pt x="20080" y="12600"/>
                  </a:cubicBezTo>
                  <a:cubicBezTo>
                    <a:pt x="19360" y="18000"/>
                    <a:pt x="16480" y="21600"/>
                    <a:pt x="14320" y="21600"/>
                  </a:cubicBezTo>
                  <a:cubicBezTo>
                    <a:pt x="14320" y="21600"/>
                    <a:pt x="14320" y="21600"/>
                    <a:pt x="14320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7" name="Shape 427"/>
            <p:cNvSpPr/>
            <p:nvPr/>
          </p:nvSpPr>
          <p:spPr>
            <a:xfrm>
              <a:off x="329975" y="527927"/>
              <a:ext cx="89271" cy="10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0" y="0"/>
                  </a:moveTo>
                  <a:cubicBezTo>
                    <a:pt x="10800" y="0"/>
                    <a:pt x="9600" y="0"/>
                    <a:pt x="9600" y="0"/>
                  </a:cubicBezTo>
                  <a:cubicBezTo>
                    <a:pt x="10800" y="1080"/>
                    <a:pt x="12000" y="2160"/>
                    <a:pt x="12000" y="3240"/>
                  </a:cubicBezTo>
                  <a:cubicBezTo>
                    <a:pt x="12000" y="5400"/>
                    <a:pt x="9600" y="7560"/>
                    <a:pt x="7200" y="7560"/>
                  </a:cubicBezTo>
                  <a:cubicBezTo>
                    <a:pt x="4800" y="7560"/>
                    <a:pt x="3600" y="5400"/>
                    <a:pt x="3600" y="3240"/>
                  </a:cubicBezTo>
                  <a:cubicBezTo>
                    <a:pt x="1200" y="5400"/>
                    <a:pt x="0" y="7560"/>
                    <a:pt x="0" y="10800"/>
                  </a:cubicBezTo>
                  <a:cubicBezTo>
                    <a:pt x="0" y="16200"/>
                    <a:pt x="4800" y="21600"/>
                    <a:pt x="9600" y="21600"/>
                  </a:cubicBezTo>
                  <a:cubicBezTo>
                    <a:pt x="15600" y="21600"/>
                    <a:pt x="20400" y="16200"/>
                    <a:pt x="21600" y="10800"/>
                  </a:cubicBezTo>
                  <a:cubicBezTo>
                    <a:pt x="21600" y="5400"/>
                    <a:pt x="16800" y="0"/>
                    <a:pt x="12000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8" name="Shape 428"/>
            <p:cNvSpPr/>
            <p:nvPr/>
          </p:nvSpPr>
          <p:spPr>
            <a:xfrm>
              <a:off x="668258" y="558522"/>
              <a:ext cx="89944" cy="100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0729" extrusionOk="0">
                  <a:moveTo>
                    <a:pt x="12682" y="0"/>
                  </a:moveTo>
                  <a:cubicBezTo>
                    <a:pt x="10408" y="0"/>
                    <a:pt x="9272" y="0"/>
                    <a:pt x="8135" y="1029"/>
                  </a:cubicBezTo>
                  <a:cubicBezTo>
                    <a:pt x="10408" y="1029"/>
                    <a:pt x="11545" y="2057"/>
                    <a:pt x="11545" y="4114"/>
                  </a:cubicBezTo>
                  <a:cubicBezTo>
                    <a:pt x="11545" y="6171"/>
                    <a:pt x="9272" y="7200"/>
                    <a:pt x="6998" y="7200"/>
                  </a:cubicBezTo>
                  <a:cubicBezTo>
                    <a:pt x="4724" y="7200"/>
                    <a:pt x="3587" y="6171"/>
                    <a:pt x="3587" y="4114"/>
                  </a:cubicBezTo>
                  <a:cubicBezTo>
                    <a:pt x="3587" y="4114"/>
                    <a:pt x="3587" y="4114"/>
                    <a:pt x="3587" y="4114"/>
                  </a:cubicBezTo>
                  <a:cubicBezTo>
                    <a:pt x="2450" y="5143"/>
                    <a:pt x="1314" y="7200"/>
                    <a:pt x="177" y="9257"/>
                  </a:cubicBezTo>
                  <a:cubicBezTo>
                    <a:pt x="-960" y="15429"/>
                    <a:pt x="3587" y="20571"/>
                    <a:pt x="8135" y="20571"/>
                  </a:cubicBezTo>
                  <a:cubicBezTo>
                    <a:pt x="13819" y="21600"/>
                    <a:pt x="19503" y="17486"/>
                    <a:pt x="20640" y="11314"/>
                  </a:cubicBezTo>
                  <a:cubicBezTo>
                    <a:pt x="20640" y="6171"/>
                    <a:pt x="17229" y="1029"/>
                    <a:pt x="12682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9"/>
          <p:cNvSpPr/>
          <p:nvPr/>
        </p:nvSpPr>
        <p:spPr>
          <a:xfrm>
            <a:off x="-75" y="4557900"/>
            <a:ext cx="9144001" cy="585601"/>
          </a:xfrm>
          <a:prstGeom prst="rect">
            <a:avLst/>
          </a:prstGeom>
          <a:solidFill>
            <a:srgbClr val="B6D7A8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31" name="Shape 330"/>
          <p:cNvGrpSpPr/>
          <p:nvPr/>
        </p:nvGrpSpPr>
        <p:grpSpPr>
          <a:xfrm>
            <a:off x="7595781" y="3539459"/>
            <a:ext cx="1163517" cy="1365929"/>
            <a:chOff x="0" y="0"/>
            <a:chExt cx="1163515" cy="1365928"/>
          </a:xfrm>
        </p:grpSpPr>
        <p:grpSp>
          <p:nvGrpSpPr>
            <p:cNvPr id="5" name="Shape 331"/>
            <p:cNvGrpSpPr/>
            <p:nvPr/>
          </p:nvGrpSpPr>
          <p:grpSpPr>
            <a:xfrm>
              <a:off x="1156552" y="809354"/>
              <a:ext cx="1" cy="20847"/>
              <a:chOff x="0" y="0"/>
              <a:chExt cx="0" cy="20846"/>
            </a:xfrm>
          </p:grpSpPr>
          <p:sp>
            <p:nvSpPr>
              <p:cNvPr id="3" name="Линия"/>
              <p:cNvSpPr/>
              <p:nvPr/>
            </p:nvSpPr>
            <p:spPr>
              <a:xfrm flipV="1">
                <a:off x="-1" y="0"/>
                <a:ext cx="2" cy="2084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" name="Линия"/>
              <p:cNvSpPr/>
              <p:nvPr/>
            </p:nvSpPr>
            <p:spPr>
              <a:xfrm flipH="1">
                <a:off x="-1" y="0"/>
                <a:ext cx="2" cy="2084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Shape 333"/>
            <p:cNvSpPr/>
            <p:nvPr/>
          </p:nvSpPr>
          <p:spPr>
            <a:xfrm>
              <a:off x="0" y="0"/>
              <a:ext cx="1155938" cy="13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490" extrusionOk="0">
                  <a:moveTo>
                    <a:pt x="20726" y="9518"/>
                  </a:moveTo>
                  <a:cubicBezTo>
                    <a:pt x="20531" y="9183"/>
                    <a:pt x="20628" y="9267"/>
                    <a:pt x="20824" y="8932"/>
                  </a:cubicBezTo>
                  <a:cubicBezTo>
                    <a:pt x="20922" y="8764"/>
                    <a:pt x="20922" y="8513"/>
                    <a:pt x="21019" y="8346"/>
                  </a:cubicBezTo>
                  <a:cubicBezTo>
                    <a:pt x="21117" y="7843"/>
                    <a:pt x="21215" y="7341"/>
                    <a:pt x="21215" y="6839"/>
                  </a:cubicBezTo>
                  <a:cubicBezTo>
                    <a:pt x="21215" y="6504"/>
                    <a:pt x="21215" y="6002"/>
                    <a:pt x="20824" y="5918"/>
                  </a:cubicBezTo>
                  <a:cubicBezTo>
                    <a:pt x="20237" y="5834"/>
                    <a:pt x="20140" y="6336"/>
                    <a:pt x="20042" y="6671"/>
                  </a:cubicBezTo>
                  <a:cubicBezTo>
                    <a:pt x="19846" y="7090"/>
                    <a:pt x="19651" y="7509"/>
                    <a:pt x="19162" y="7760"/>
                  </a:cubicBezTo>
                  <a:cubicBezTo>
                    <a:pt x="18967" y="7927"/>
                    <a:pt x="18771" y="8095"/>
                    <a:pt x="18576" y="8095"/>
                  </a:cubicBezTo>
                  <a:cubicBezTo>
                    <a:pt x="18478" y="8095"/>
                    <a:pt x="17794" y="8011"/>
                    <a:pt x="17794" y="8011"/>
                  </a:cubicBezTo>
                  <a:cubicBezTo>
                    <a:pt x="17696" y="7927"/>
                    <a:pt x="17794" y="7425"/>
                    <a:pt x="17696" y="7257"/>
                  </a:cubicBezTo>
                  <a:cubicBezTo>
                    <a:pt x="17696" y="7006"/>
                    <a:pt x="17598" y="6755"/>
                    <a:pt x="17598" y="6504"/>
                  </a:cubicBezTo>
                  <a:cubicBezTo>
                    <a:pt x="17403" y="6002"/>
                    <a:pt x="17207" y="5415"/>
                    <a:pt x="17110" y="4913"/>
                  </a:cubicBezTo>
                  <a:cubicBezTo>
                    <a:pt x="17012" y="4662"/>
                    <a:pt x="16719" y="4076"/>
                    <a:pt x="17110" y="3992"/>
                  </a:cubicBezTo>
                  <a:cubicBezTo>
                    <a:pt x="17305" y="3909"/>
                    <a:pt x="17501" y="4076"/>
                    <a:pt x="17598" y="4160"/>
                  </a:cubicBezTo>
                  <a:cubicBezTo>
                    <a:pt x="17892" y="4243"/>
                    <a:pt x="18185" y="4411"/>
                    <a:pt x="18478" y="4411"/>
                  </a:cubicBezTo>
                  <a:cubicBezTo>
                    <a:pt x="19455" y="4578"/>
                    <a:pt x="20531" y="4076"/>
                    <a:pt x="20726" y="3239"/>
                  </a:cubicBezTo>
                  <a:cubicBezTo>
                    <a:pt x="21019" y="2150"/>
                    <a:pt x="19749" y="1313"/>
                    <a:pt x="18674" y="978"/>
                  </a:cubicBezTo>
                  <a:cubicBezTo>
                    <a:pt x="17598" y="560"/>
                    <a:pt x="16230" y="560"/>
                    <a:pt x="15253" y="1146"/>
                  </a:cubicBezTo>
                  <a:cubicBezTo>
                    <a:pt x="15155" y="1229"/>
                    <a:pt x="14959" y="1313"/>
                    <a:pt x="14862" y="1397"/>
                  </a:cubicBezTo>
                  <a:cubicBezTo>
                    <a:pt x="14764" y="1397"/>
                    <a:pt x="14764" y="1481"/>
                    <a:pt x="14764" y="1481"/>
                  </a:cubicBezTo>
                  <a:cubicBezTo>
                    <a:pt x="14764" y="1481"/>
                    <a:pt x="14764" y="1397"/>
                    <a:pt x="14568" y="1397"/>
                  </a:cubicBezTo>
                  <a:cubicBezTo>
                    <a:pt x="14275" y="1313"/>
                    <a:pt x="14080" y="1062"/>
                    <a:pt x="13787" y="978"/>
                  </a:cubicBezTo>
                  <a:cubicBezTo>
                    <a:pt x="13396" y="727"/>
                    <a:pt x="12907" y="476"/>
                    <a:pt x="12418" y="392"/>
                  </a:cubicBezTo>
                  <a:cubicBezTo>
                    <a:pt x="11245" y="-26"/>
                    <a:pt x="9975" y="-110"/>
                    <a:pt x="8704" y="141"/>
                  </a:cubicBezTo>
                  <a:cubicBezTo>
                    <a:pt x="8216" y="225"/>
                    <a:pt x="7727" y="309"/>
                    <a:pt x="7238" y="476"/>
                  </a:cubicBezTo>
                  <a:cubicBezTo>
                    <a:pt x="7043" y="560"/>
                    <a:pt x="6750" y="811"/>
                    <a:pt x="6456" y="895"/>
                  </a:cubicBezTo>
                  <a:cubicBezTo>
                    <a:pt x="6359" y="895"/>
                    <a:pt x="6359" y="895"/>
                    <a:pt x="6359" y="895"/>
                  </a:cubicBezTo>
                  <a:cubicBezTo>
                    <a:pt x="6359" y="895"/>
                    <a:pt x="6261" y="895"/>
                    <a:pt x="6163" y="811"/>
                  </a:cubicBezTo>
                  <a:cubicBezTo>
                    <a:pt x="5968" y="811"/>
                    <a:pt x="5772" y="643"/>
                    <a:pt x="5674" y="560"/>
                  </a:cubicBezTo>
                  <a:cubicBezTo>
                    <a:pt x="4599" y="-26"/>
                    <a:pt x="3329" y="-110"/>
                    <a:pt x="2156" y="225"/>
                  </a:cubicBezTo>
                  <a:cubicBezTo>
                    <a:pt x="1081" y="560"/>
                    <a:pt x="-92" y="1313"/>
                    <a:pt x="6" y="2402"/>
                  </a:cubicBezTo>
                  <a:cubicBezTo>
                    <a:pt x="6" y="3406"/>
                    <a:pt x="1178" y="3992"/>
                    <a:pt x="2254" y="3825"/>
                  </a:cubicBezTo>
                  <a:cubicBezTo>
                    <a:pt x="2547" y="3741"/>
                    <a:pt x="2840" y="3657"/>
                    <a:pt x="3036" y="3490"/>
                  </a:cubicBezTo>
                  <a:cubicBezTo>
                    <a:pt x="3231" y="3406"/>
                    <a:pt x="3329" y="3322"/>
                    <a:pt x="3426" y="3322"/>
                  </a:cubicBezTo>
                  <a:cubicBezTo>
                    <a:pt x="3915" y="3406"/>
                    <a:pt x="3720" y="3909"/>
                    <a:pt x="3524" y="4160"/>
                  </a:cubicBezTo>
                  <a:cubicBezTo>
                    <a:pt x="3036" y="4997"/>
                    <a:pt x="2547" y="5918"/>
                    <a:pt x="2449" y="6922"/>
                  </a:cubicBezTo>
                  <a:cubicBezTo>
                    <a:pt x="1863" y="9350"/>
                    <a:pt x="3915" y="11443"/>
                    <a:pt x="6359" y="12532"/>
                  </a:cubicBezTo>
                  <a:cubicBezTo>
                    <a:pt x="5577" y="13704"/>
                    <a:pt x="5577" y="15211"/>
                    <a:pt x="5674" y="16550"/>
                  </a:cubicBezTo>
                  <a:cubicBezTo>
                    <a:pt x="5772" y="16969"/>
                    <a:pt x="5870" y="17471"/>
                    <a:pt x="5870" y="17890"/>
                  </a:cubicBezTo>
                  <a:cubicBezTo>
                    <a:pt x="5968" y="18141"/>
                    <a:pt x="6065" y="18476"/>
                    <a:pt x="5968" y="18643"/>
                  </a:cubicBezTo>
                  <a:cubicBezTo>
                    <a:pt x="5870" y="18895"/>
                    <a:pt x="5674" y="18895"/>
                    <a:pt x="5479" y="19146"/>
                  </a:cubicBezTo>
                  <a:cubicBezTo>
                    <a:pt x="5088" y="19564"/>
                    <a:pt x="5186" y="20150"/>
                    <a:pt x="5674" y="20485"/>
                  </a:cubicBezTo>
                  <a:cubicBezTo>
                    <a:pt x="6163" y="20820"/>
                    <a:pt x="6945" y="20820"/>
                    <a:pt x="7531" y="20736"/>
                  </a:cubicBezTo>
                  <a:cubicBezTo>
                    <a:pt x="8900" y="20569"/>
                    <a:pt x="8509" y="19564"/>
                    <a:pt x="8607" y="18643"/>
                  </a:cubicBezTo>
                  <a:cubicBezTo>
                    <a:pt x="8704" y="18225"/>
                    <a:pt x="8704" y="16969"/>
                    <a:pt x="9291" y="16718"/>
                  </a:cubicBezTo>
                  <a:cubicBezTo>
                    <a:pt x="9682" y="16467"/>
                    <a:pt x="10268" y="16969"/>
                    <a:pt x="10464" y="17304"/>
                  </a:cubicBezTo>
                  <a:cubicBezTo>
                    <a:pt x="10855" y="17722"/>
                    <a:pt x="11050" y="18057"/>
                    <a:pt x="11050" y="18560"/>
                  </a:cubicBezTo>
                  <a:cubicBezTo>
                    <a:pt x="11148" y="19229"/>
                    <a:pt x="10952" y="19983"/>
                    <a:pt x="11050" y="20653"/>
                  </a:cubicBezTo>
                  <a:cubicBezTo>
                    <a:pt x="11050" y="21322"/>
                    <a:pt x="11734" y="21490"/>
                    <a:pt x="12418" y="21490"/>
                  </a:cubicBezTo>
                  <a:cubicBezTo>
                    <a:pt x="13396" y="21490"/>
                    <a:pt x="15253" y="20736"/>
                    <a:pt x="14080" y="19732"/>
                  </a:cubicBezTo>
                  <a:cubicBezTo>
                    <a:pt x="13884" y="19648"/>
                    <a:pt x="13689" y="19564"/>
                    <a:pt x="13591" y="19397"/>
                  </a:cubicBezTo>
                  <a:cubicBezTo>
                    <a:pt x="13493" y="19229"/>
                    <a:pt x="13591" y="18978"/>
                    <a:pt x="13591" y="18811"/>
                  </a:cubicBezTo>
                  <a:cubicBezTo>
                    <a:pt x="13591" y="18560"/>
                    <a:pt x="13493" y="17722"/>
                    <a:pt x="13787" y="17471"/>
                  </a:cubicBezTo>
                  <a:cubicBezTo>
                    <a:pt x="13884" y="17304"/>
                    <a:pt x="14471" y="17220"/>
                    <a:pt x="14666" y="17136"/>
                  </a:cubicBezTo>
                  <a:cubicBezTo>
                    <a:pt x="15057" y="16969"/>
                    <a:pt x="15448" y="16802"/>
                    <a:pt x="15937" y="16634"/>
                  </a:cubicBezTo>
                  <a:cubicBezTo>
                    <a:pt x="16719" y="16299"/>
                    <a:pt x="17403" y="15797"/>
                    <a:pt x="18087" y="15295"/>
                  </a:cubicBezTo>
                  <a:cubicBezTo>
                    <a:pt x="18087" y="16132"/>
                    <a:pt x="17989" y="16885"/>
                    <a:pt x="17989" y="17722"/>
                  </a:cubicBezTo>
                  <a:cubicBezTo>
                    <a:pt x="17989" y="18727"/>
                    <a:pt x="19944" y="18811"/>
                    <a:pt x="20726" y="18392"/>
                  </a:cubicBezTo>
                  <a:cubicBezTo>
                    <a:pt x="21117" y="18225"/>
                    <a:pt x="21410" y="17890"/>
                    <a:pt x="21313" y="17471"/>
                  </a:cubicBezTo>
                  <a:cubicBezTo>
                    <a:pt x="21313" y="17136"/>
                    <a:pt x="21117" y="16969"/>
                    <a:pt x="20922" y="16802"/>
                  </a:cubicBezTo>
                  <a:cubicBezTo>
                    <a:pt x="20824" y="16718"/>
                    <a:pt x="20726" y="16718"/>
                    <a:pt x="20628" y="16634"/>
                  </a:cubicBezTo>
                  <a:cubicBezTo>
                    <a:pt x="20433" y="16299"/>
                    <a:pt x="20824" y="15546"/>
                    <a:pt x="20922" y="15295"/>
                  </a:cubicBezTo>
                  <a:cubicBezTo>
                    <a:pt x="21117" y="14708"/>
                    <a:pt x="21313" y="14206"/>
                    <a:pt x="21313" y="13704"/>
                  </a:cubicBezTo>
                  <a:cubicBezTo>
                    <a:pt x="21508" y="12113"/>
                    <a:pt x="21410" y="10857"/>
                    <a:pt x="20726" y="951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" name="Shape 335"/>
            <p:cNvSpPr/>
            <p:nvPr/>
          </p:nvSpPr>
          <p:spPr>
            <a:xfrm>
              <a:off x="1145624" y="862017"/>
              <a:ext cx="12701" cy="12701"/>
            </a:xfrm>
            <a:prstGeom prst="rect">
              <a:avLst/>
            </a:pr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" name="Shape 336"/>
            <p:cNvSpPr/>
            <p:nvPr/>
          </p:nvSpPr>
          <p:spPr>
            <a:xfrm>
              <a:off x="1147586" y="830119"/>
              <a:ext cx="12701" cy="37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3086"/>
                    <a:pt x="21600" y="12343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21600" y="9257"/>
                    <a:pt x="21600" y="0"/>
                  </a:cubicBezTo>
                  <a:close/>
                </a:path>
              </a:pathLst>
            </a:cu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" name="Shape 339"/>
            <p:cNvSpPr/>
            <p:nvPr/>
          </p:nvSpPr>
          <p:spPr>
            <a:xfrm>
              <a:off x="1150815" y="803617"/>
              <a:ext cx="12701" cy="12701"/>
            </a:xfrm>
            <a:prstGeom prst="rect">
              <a:avLst/>
            </a:prstGeom>
            <a:solidFill>
              <a:srgbClr val="CCCC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" name="Shape 340"/>
            <p:cNvSpPr/>
            <p:nvPr/>
          </p:nvSpPr>
          <p:spPr>
            <a:xfrm>
              <a:off x="280550" y="1083229"/>
              <a:ext cx="876719" cy="28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0276" extrusionOk="0">
                  <a:moveTo>
                    <a:pt x="20436" y="1992"/>
                  </a:moveTo>
                  <a:cubicBezTo>
                    <a:pt x="20436" y="2750"/>
                    <a:pt x="20307" y="3128"/>
                    <a:pt x="20177" y="3507"/>
                  </a:cubicBezTo>
                  <a:cubicBezTo>
                    <a:pt x="20177" y="3507"/>
                    <a:pt x="20177" y="3507"/>
                    <a:pt x="20048" y="3507"/>
                  </a:cubicBezTo>
                  <a:cubicBezTo>
                    <a:pt x="19789" y="3886"/>
                    <a:pt x="19401" y="3886"/>
                    <a:pt x="19013" y="3886"/>
                  </a:cubicBezTo>
                  <a:cubicBezTo>
                    <a:pt x="19013" y="3886"/>
                    <a:pt x="19013" y="3886"/>
                    <a:pt x="19013" y="3886"/>
                  </a:cubicBezTo>
                  <a:cubicBezTo>
                    <a:pt x="18625" y="3886"/>
                    <a:pt x="18237" y="3886"/>
                    <a:pt x="17978" y="3507"/>
                  </a:cubicBezTo>
                  <a:cubicBezTo>
                    <a:pt x="17978" y="3507"/>
                    <a:pt x="17978" y="3128"/>
                    <a:pt x="17978" y="3128"/>
                  </a:cubicBezTo>
                  <a:cubicBezTo>
                    <a:pt x="17978" y="2371"/>
                    <a:pt x="17978" y="2371"/>
                    <a:pt x="17978" y="2371"/>
                  </a:cubicBezTo>
                  <a:cubicBezTo>
                    <a:pt x="16168" y="2750"/>
                    <a:pt x="14098" y="3507"/>
                    <a:pt x="13193" y="1992"/>
                  </a:cubicBezTo>
                  <a:cubicBezTo>
                    <a:pt x="12287" y="476"/>
                    <a:pt x="11382" y="-282"/>
                    <a:pt x="10477" y="97"/>
                  </a:cubicBezTo>
                  <a:cubicBezTo>
                    <a:pt x="10477" y="855"/>
                    <a:pt x="10477" y="1613"/>
                    <a:pt x="10477" y="2750"/>
                  </a:cubicBezTo>
                  <a:cubicBezTo>
                    <a:pt x="10347" y="5781"/>
                    <a:pt x="10218" y="10707"/>
                    <a:pt x="10218" y="11465"/>
                  </a:cubicBezTo>
                  <a:cubicBezTo>
                    <a:pt x="10347" y="12223"/>
                    <a:pt x="10606" y="12602"/>
                    <a:pt x="10735" y="12981"/>
                  </a:cubicBezTo>
                  <a:cubicBezTo>
                    <a:pt x="10994" y="13360"/>
                    <a:pt x="11123" y="13739"/>
                    <a:pt x="11253" y="14497"/>
                  </a:cubicBezTo>
                  <a:cubicBezTo>
                    <a:pt x="11253" y="14876"/>
                    <a:pt x="11253" y="15634"/>
                    <a:pt x="11123" y="16013"/>
                  </a:cubicBezTo>
                  <a:cubicBezTo>
                    <a:pt x="10865" y="17150"/>
                    <a:pt x="10347" y="17150"/>
                    <a:pt x="9959" y="17150"/>
                  </a:cubicBezTo>
                  <a:cubicBezTo>
                    <a:pt x="9571" y="17150"/>
                    <a:pt x="8924" y="16771"/>
                    <a:pt x="8795" y="16392"/>
                  </a:cubicBezTo>
                  <a:cubicBezTo>
                    <a:pt x="8666" y="16013"/>
                    <a:pt x="8666" y="16013"/>
                    <a:pt x="8666" y="16013"/>
                  </a:cubicBezTo>
                  <a:cubicBezTo>
                    <a:pt x="8666" y="15255"/>
                    <a:pt x="8795" y="14876"/>
                    <a:pt x="8795" y="14118"/>
                  </a:cubicBezTo>
                  <a:cubicBezTo>
                    <a:pt x="8795" y="12223"/>
                    <a:pt x="8795" y="10329"/>
                    <a:pt x="8795" y="8434"/>
                  </a:cubicBezTo>
                  <a:cubicBezTo>
                    <a:pt x="8795" y="8434"/>
                    <a:pt x="8795" y="8434"/>
                    <a:pt x="8795" y="8434"/>
                  </a:cubicBezTo>
                  <a:cubicBezTo>
                    <a:pt x="8666" y="6160"/>
                    <a:pt x="8536" y="3886"/>
                    <a:pt x="8407" y="2750"/>
                  </a:cubicBezTo>
                  <a:cubicBezTo>
                    <a:pt x="8278" y="3128"/>
                    <a:pt x="8019" y="3886"/>
                    <a:pt x="7890" y="4265"/>
                  </a:cubicBezTo>
                  <a:cubicBezTo>
                    <a:pt x="6855" y="6539"/>
                    <a:pt x="5174" y="7297"/>
                    <a:pt x="3621" y="8434"/>
                  </a:cubicBezTo>
                  <a:cubicBezTo>
                    <a:pt x="3621" y="8813"/>
                    <a:pt x="3492" y="9192"/>
                    <a:pt x="3492" y="9571"/>
                  </a:cubicBezTo>
                  <a:cubicBezTo>
                    <a:pt x="3492" y="10707"/>
                    <a:pt x="3492" y="11844"/>
                    <a:pt x="3492" y="12981"/>
                  </a:cubicBezTo>
                  <a:cubicBezTo>
                    <a:pt x="3492" y="12981"/>
                    <a:pt x="3492" y="13360"/>
                    <a:pt x="3492" y="13360"/>
                  </a:cubicBezTo>
                  <a:cubicBezTo>
                    <a:pt x="3104" y="13739"/>
                    <a:pt x="2845" y="14118"/>
                    <a:pt x="2328" y="14118"/>
                  </a:cubicBezTo>
                  <a:cubicBezTo>
                    <a:pt x="2199" y="14118"/>
                    <a:pt x="2069" y="14118"/>
                    <a:pt x="1940" y="13739"/>
                  </a:cubicBezTo>
                  <a:cubicBezTo>
                    <a:pt x="1552" y="13739"/>
                    <a:pt x="1035" y="13739"/>
                    <a:pt x="1035" y="11844"/>
                  </a:cubicBezTo>
                  <a:cubicBezTo>
                    <a:pt x="905" y="10707"/>
                    <a:pt x="1164" y="10329"/>
                    <a:pt x="1423" y="10329"/>
                  </a:cubicBezTo>
                  <a:cubicBezTo>
                    <a:pt x="1423" y="9950"/>
                    <a:pt x="1552" y="9950"/>
                    <a:pt x="1552" y="9571"/>
                  </a:cubicBezTo>
                  <a:cubicBezTo>
                    <a:pt x="776" y="10707"/>
                    <a:pt x="129" y="11844"/>
                    <a:pt x="0" y="14118"/>
                  </a:cubicBezTo>
                  <a:cubicBezTo>
                    <a:pt x="0" y="14118"/>
                    <a:pt x="129" y="17908"/>
                    <a:pt x="3234" y="16771"/>
                  </a:cubicBezTo>
                  <a:cubicBezTo>
                    <a:pt x="5044" y="16013"/>
                    <a:pt x="6596" y="16771"/>
                    <a:pt x="7760" y="18665"/>
                  </a:cubicBezTo>
                  <a:cubicBezTo>
                    <a:pt x="8795" y="20560"/>
                    <a:pt x="11382" y="21318"/>
                    <a:pt x="12029" y="17908"/>
                  </a:cubicBezTo>
                  <a:cubicBezTo>
                    <a:pt x="12675" y="14497"/>
                    <a:pt x="15391" y="9192"/>
                    <a:pt x="17590" y="8055"/>
                  </a:cubicBezTo>
                  <a:cubicBezTo>
                    <a:pt x="19530" y="6539"/>
                    <a:pt x="21212" y="8434"/>
                    <a:pt x="21471" y="3886"/>
                  </a:cubicBezTo>
                  <a:cubicBezTo>
                    <a:pt x="21600" y="2750"/>
                    <a:pt x="21083" y="1992"/>
                    <a:pt x="20436" y="1992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" name="Shape 341"/>
            <p:cNvSpPr/>
            <p:nvPr/>
          </p:nvSpPr>
          <p:spPr>
            <a:xfrm>
              <a:off x="249925" y="579715"/>
              <a:ext cx="119555" cy="6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8" h="19381" extrusionOk="0">
                  <a:moveTo>
                    <a:pt x="17691" y="2077"/>
                  </a:moveTo>
                  <a:cubicBezTo>
                    <a:pt x="14991" y="415"/>
                    <a:pt x="12291" y="415"/>
                    <a:pt x="9591" y="415"/>
                  </a:cubicBezTo>
                  <a:cubicBezTo>
                    <a:pt x="6891" y="415"/>
                    <a:pt x="3291" y="-1246"/>
                    <a:pt x="1491" y="2077"/>
                  </a:cubicBezTo>
                  <a:cubicBezTo>
                    <a:pt x="-309" y="5400"/>
                    <a:pt x="-309" y="8723"/>
                    <a:pt x="591" y="12046"/>
                  </a:cubicBezTo>
                  <a:cubicBezTo>
                    <a:pt x="2391" y="15369"/>
                    <a:pt x="5991" y="15369"/>
                    <a:pt x="7791" y="17031"/>
                  </a:cubicBezTo>
                  <a:cubicBezTo>
                    <a:pt x="10491" y="18692"/>
                    <a:pt x="14091" y="20354"/>
                    <a:pt x="16791" y="18692"/>
                  </a:cubicBezTo>
                  <a:cubicBezTo>
                    <a:pt x="21291" y="17031"/>
                    <a:pt x="21291" y="5400"/>
                    <a:pt x="17691" y="2077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" name="Shape 342"/>
            <p:cNvSpPr/>
            <p:nvPr/>
          </p:nvSpPr>
          <p:spPr>
            <a:xfrm>
              <a:off x="216959" y="348641"/>
              <a:ext cx="216802" cy="227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56"/>
                  </a:moveTo>
                  <a:cubicBezTo>
                    <a:pt x="0" y="6028"/>
                    <a:pt x="5795" y="0"/>
                    <a:pt x="11063" y="0"/>
                  </a:cubicBezTo>
                  <a:cubicBezTo>
                    <a:pt x="16858" y="0"/>
                    <a:pt x="21600" y="6028"/>
                    <a:pt x="21600" y="12056"/>
                  </a:cubicBezTo>
                  <a:cubicBezTo>
                    <a:pt x="21600" y="17581"/>
                    <a:pt x="16858" y="21600"/>
                    <a:pt x="11590" y="21600"/>
                  </a:cubicBezTo>
                  <a:cubicBezTo>
                    <a:pt x="6322" y="21600"/>
                    <a:pt x="0" y="17581"/>
                    <a:pt x="0" y="12056"/>
                  </a:cubicBezTo>
                  <a:close/>
                </a:path>
              </a:pathLst>
            </a:custGeom>
            <a:solidFill>
              <a:srgbClr val="ACBC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" name="Shape 343"/>
            <p:cNvSpPr/>
            <p:nvPr/>
          </p:nvSpPr>
          <p:spPr>
            <a:xfrm>
              <a:off x="647028" y="618671"/>
              <a:ext cx="120493" cy="62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7" h="19523" extrusionOk="0">
                  <a:moveTo>
                    <a:pt x="13636" y="0"/>
                  </a:moveTo>
                  <a:cubicBezTo>
                    <a:pt x="8651" y="1662"/>
                    <a:pt x="3667" y="-1661"/>
                    <a:pt x="344" y="6647"/>
                  </a:cubicBezTo>
                  <a:cubicBezTo>
                    <a:pt x="-487" y="8308"/>
                    <a:pt x="344" y="11631"/>
                    <a:pt x="1174" y="14954"/>
                  </a:cubicBezTo>
                  <a:cubicBezTo>
                    <a:pt x="2836" y="18277"/>
                    <a:pt x="5328" y="18277"/>
                    <a:pt x="6990" y="18277"/>
                  </a:cubicBezTo>
                  <a:cubicBezTo>
                    <a:pt x="10313" y="19939"/>
                    <a:pt x="12805" y="19939"/>
                    <a:pt x="15298" y="18277"/>
                  </a:cubicBezTo>
                  <a:cubicBezTo>
                    <a:pt x="21113" y="14954"/>
                    <a:pt x="19451" y="0"/>
                    <a:pt x="13636" y="0"/>
                  </a:cubicBezTo>
                  <a:close/>
                </a:path>
              </a:pathLst>
            </a:custGeom>
            <a:solidFill>
              <a:srgbClr val="FCE5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" name="Shape 344"/>
            <p:cNvSpPr/>
            <p:nvPr/>
          </p:nvSpPr>
          <p:spPr>
            <a:xfrm>
              <a:off x="594043" y="41068"/>
              <a:ext cx="496749" cy="359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5" h="18596" extrusionOk="0">
                  <a:moveTo>
                    <a:pt x="709" y="0"/>
                  </a:moveTo>
                  <a:cubicBezTo>
                    <a:pt x="709" y="0"/>
                    <a:pt x="-1915" y="6562"/>
                    <a:pt x="2930" y="13944"/>
                  </a:cubicBezTo>
                  <a:cubicBezTo>
                    <a:pt x="7977" y="21600"/>
                    <a:pt x="12014" y="17499"/>
                    <a:pt x="12014" y="17499"/>
                  </a:cubicBezTo>
                  <a:cubicBezTo>
                    <a:pt x="12014" y="17499"/>
                    <a:pt x="10399" y="10390"/>
                    <a:pt x="12014" y="9570"/>
                  </a:cubicBezTo>
                  <a:cubicBezTo>
                    <a:pt x="13629" y="8749"/>
                    <a:pt x="15042" y="10663"/>
                    <a:pt x="15042" y="10663"/>
                  </a:cubicBezTo>
                  <a:cubicBezTo>
                    <a:pt x="15042" y="10663"/>
                    <a:pt x="18070" y="12030"/>
                    <a:pt x="18878" y="8476"/>
                  </a:cubicBezTo>
                  <a:cubicBezTo>
                    <a:pt x="19685" y="5195"/>
                    <a:pt x="16455" y="2461"/>
                    <a:pt x="14840" y="1914"/>
                  </a:cubicBezTo>
                  <a:cubicBezTo>
                    <a:pt x="13225" y="1367"/>
                    <a:pt x="9793" y="820"/>
                    <a:pt x="8178" y="5195"/>
                  </a:cubicBezTo>
                  <a:cubicBezTo>
                    <a:pt x="8178" y="5195"/>
                    <a:pt x="4141" y="0"/>
                    <a:pt x="709" y="0"/>
                  </a:cubicBezTo>
                  <a:close/>
                </a:path>
              </a:pathLst>
            </a:custGeom>
            <a:solidFill>
              <a:srgbClr val="ACBC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" name="Shape 345"/>
            <p:cNvSpPr/>
            <p:nvPr/>
          </p:nvSpPr>
          <p:spPr>
            <a:xfrm>
              <a:off x="488246" y="549798"/>
              <a:ext cx="57665" cy="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extrusionOk="0">
                  <a:moveTo>
                    <a:pt x="17100" y="4320"/>
                  </a:moveTo>
                  <a:cubicBezTo>
                    <a:pt x="13500" y="0"/>
                    <a:pt x="11700" y="0"/>
                    <a:pt x="9900" y="0"/>
                  </a:cubicBezTo>
                  <a:cubicBezTo>
                    <a:pt x="6300" y="4320"/>
                    <a:pt x="4500" y="0"/>
                    <a:pt x="2700" y="4320"/>
                  </a:cubicBezTo>
                  <a:cubicBezTo>
                    <a:pt x="-900" y="4320"/>
                    <a:pt x="-900" y="17280"/>
                    <a:pt x="2700" y="17280"/>
                  </a:cubicBezTo>
                  <a:cubicBezTo>
                    <a:pt x="4500" y="21600"/>
                    <a:pt x="6300" y="21600"/>
                    <a:pt x="8100" y="21600"/>
                  </a:cubicBezTo>
                  <a:cubicBezTo>
                    <a:pt x="9900" y="21600"/>
                    <a:pt x="13500" y="21600"/>
                    <a:pt x="15300" y="21600"/>
                  </a:cubicBezTo>
                  <a:cubicBezTo>
                    <a:pt x="20700" y="21600"/>
                    <a:pt x="20700" y="8640"/>
                    <a:pt x="17100" y="432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" name="Shape 346"/>
            <p:cNvSpPr/>
            <p:nvPr/>
          </p:nvSpPr>
          <p:spPr>
            <a:xfrm>
              <a:off x="865849" y="532926"/>
              <a:ext cx="242799" cy="182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41" extrusionOk="0">
                  <a:moveTo>
                    <a:pt x="5635" y="0"/>
                  </a:moveTo>
                  <a:cubicBezTo>
                    <a:pt x="5635" y="0"/>
                    <a:pt x="18313" y="0"/>
                    <a:pt x="21600" y="10800"/>
                  </a:cubicBezTo>
                  <a:cubicBezTo>
                    <a:pt x="21600" y="10800"/>
                    <a:pt x="20191" y="21600"/>
                    <a:pt x="5635" y="19326"/>
                  </a:cubicBezTo>
                  <a:cubicBezTo>
                    <a:pt x="5635" y="19326"/>
                    <a:pt x="469" y="18189"/>
                    <a:pt x="0" y="15916"/>
                  </a:cubicBezTo>
                  <a:cubicBezTo>
                    <a:pt x="0" y="15916"/>
                    <a:pt x="7043" y="5684"/>
                    <a:pt x="5635" y="0"/>
                  </a:cubicBezTo>
                  <a:close/>
                </a:path>
              </a:pathLst>
            </a:custGeom>
            <a:solidFill>
              <a:srgbClr val="ACBC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" name="Shape 347"/>
            <p:cNvSpPr/>
            <p:nvPr/>
          </p:nvSpPr>
          <p:spPr>
            <a:xfrm>
              <a:off x="712327" y="834468"/>
              <a:ext cx="285815" cy="234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0756" extrusionOk="0">
                  <a:moveTo>
                    <a:pt x="17316" y="1504"/>
                  </a:moveTo>
                  <a:cubicBezTo>
                    <a:pt x="16137" y="6669"/>
                    <a:pt x="14174" y="9956"/>
                    <a:pt x="10639" y="12773"/>
                  </a:cubicBezTo>
                  <a:cubicBezTo>
                    <a:pt x="9068" y="14182"/>
                    <a:pt x="7497" y="15121"/>
                    <a:pt x="5927" y="15591"/>
                  </a:cubicBezTo>
                  <a:cubicBezTo>
                    <a:pt x="4356" y="16530"/>
                    <a:pt x="2392" y="16530"/>
                    <a:pt x="428" y="17469"/>
                  </a:cubicBezTo>
                  <a:cubicBezTo>
                    <a:pt x="36" y="17469"/>
                    <a:pt x="36" y="18408"/>
                    <a:pt x="428" y="18878"/>
                  </a:cubicBezTo>
                  <a:cubicBezTo>
                    <a:pt x="428" y="18878"/>
                    <a:pt x="428" y="18878"/>
                    <a:pt x="428" y="18878"/>
                  </a:cubicBezTo>
                  <a:cubicBezTo>
                    <a:pt x="428" y="18878"/>
                    <a:pt x="428" y="18878"/>
                    <a:pt x="428" y="18878"/>
                  </a:cubicBezTo>
                  <a:cubicBezTo>
                    <a:pt x="-357" y="19347"/>
                    <a:pt x="36" y="20756"/>
                    <a:pt x="821" y="20756"/>
                  </a:cubicBezTo>
                  <a:cubicBezTo>
                    <a:pt x="1214" y="20756"/>
                    <a:pt x="1607" y="20756"/>
                    <a:pt x="1607" y="20756"/>
                  </a:cubicBezTo>
                  <a:cubicBezTo>
                    <a:pt x="2392" y="20286"/>
                    <a:pt x="3177" y="20286"/>
                    <a:pt x="3963" y="20286"/>
                  </a:cubicBezTo>
                  <a:cubicBezTo>
                    <a:pt x="3963" y="20286"/>
                    <a:pt x="3963" y="20286"/>
                    <a:pt x="3963" y="19817"/>
                  </a:cubicBezTo>
                  <a:cubicBezTo>
                    <a:pt x="7497" y="19817"/>
                    <a:pt x="11032" y="17469"/>
                    <a:pt x="12996" y="16060"/>
                  </a:cubicBezTo>
                  <a:cubicBezTo>
                    <a:pt x="16530" y="12773"/>
                    <a:pt x="20457" y="7608"/>
                    <a:pt x="21243" y="2443"/>
                  </a:cubicBezTo>
                  <a:cubicBezTo>
                    <a:pt x="21243" y="-375"/>
                    <a:pt x="17708" y="-844"/>
                    <a:pt x="17316" y="1504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" name="Shape 348"/>
            <p:cNvSpPr/>
            <p:nvPr/>
          </p:nvSpPr>
          <p:spPr>
            <a:xfrm>
              <a:off x="1029370" y="522544"/>
              <a:ext cx="57043" cy="48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9636" y="9600"/>
                  </a:moveTo>
                  <a:cubicBezTo>
                    <a:pt x="19636" y="7200"/>
                    <a:pt x="15709" y="4800"/>
                    <a:pt x="13745" y="4800"/>
                  </a:cubicBezTo>
                  <a:cubicBezTo>
                    <a:pt x="11782" y="2400"/>
                    <a:pt x="9818" y="2400"/>
                    <a:pt x="9818" y="2400"/>
                  </a:cubicBezTo>
                  <a:cubicBezTo>
                    <a:pt x="7854" y="0"/>
                    <a:pt x="7854" y="0"/>
                    <a:pt x="5891" y="0"/>
                  </a:cubicBezTo>
                  <a:cubicBezTo>
                    <a:pt x="5891" y="0"/>
                    <a:pt x="5891" y="0"/>
                    <a:pt x="5891" y="0"/>
                  </a:cubicBezTo>
                  <a:cubicBezTo>
                    <a:pt x="5891" y="0"/>
                    <a:pt x="5891" y="0"/>
                    <a:pt x="5891" y="0"/>
                  </a:cubicBezTo>
                  <a:cubicBezTo>
                    <a:pt x="1964" y="0"/>
                    <a:pt x="0" y="2400"/>
                    <a:pt x="0" y="7200"/>
                  </a:cubicBezTo>
                  <a:cubicBezTo>
                    <a:pt x="0" y="9600"/>
                    <a:pt x="1964" y="9600"/>
                    <a:pt x="1964" y="12000"/>
                  </a:cubicBezTo>
                  <a:cubicBezTo>
                    <a:pt x="3927" y="14400"/>
                    <a:pt x="3927" y="14400"/>
                    <a:pt x="5891" y="16800"/>
                  </a:cubicBezTo>
                  <a:cubicBezTo>
                    <a:pt x="7854" y="19200"/>
                    <a:pt x="11782" y="21600"/>
                    <a:pt x="15709" y="21600"/>
                  </a:cubicBezTo>
                  <a:cubicBezTo>
                    <a:pt x="17673" y="21600"/>
                    <a:pt x="19636" y="21600"/>
                    <a:pt x="19636" y="19200"/>
                  </a:cubicBezTo>
                  <a:cubicBezTo>
                    <a:pt x="21600" y="16800"/>
                    <a:pt x="21600" y="14400"/>
                    <a:pt x="19636" y="960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" name="Shape 349"/>
            <p:cNvSpPr/>
            <p:nvPr/>
          </p:nvSpPr>
          <p:spPr>
            <a:xfrm>
              <a:off x="313131" y="1028761"/>
              <a:ext cx="149318" cy="254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0000" extrusionOk="0">
                  <a:moveTo>
                    <a:pt x="19331" y="228"/>
                  </a:moveTo>
                  <a:cubicBezTo>
                    <a:pt x="14454" y="-1433"/>
                    <a:pt x="12364" y="6459"/>
                    <a:pt x="12364" y="7705"/>
                  </a:cubicBezTo>
                  <a:cubicBezTo>
                    <a:pt x="11667" y="9782"/>
                    <a:pt x="11667" y="12275"/>
                    <a:pt x="10273" y="14352"/>
                  </a:cubicBezTo>
                  <a:cubicBezTo>
                    <a:pt x="9577" y="17259"/>
                    <a:pt x="6093" y="16013"/>
                    <a:pt x="2609" y="15598"/>
                  </a:cubicBezTo>
                  <a:cubicBezTo>
                    <a:pt x="-178" y="15598"/>
                    <a:pt x="-875" y="18090"/>
                    <a:pt x="1215" y="18921"/>
                  </a:cubicBezTo>
                  <a:cubicBezTo>
                    <a:pt x="4002" y="20167"/>
                    <a:pt x="6789" y="20167"/>
                    <a:pt x="9577" y="19752"/>
                  </a:cubicBezTo>
                  <a:cubicBezTo>
                    <a:pt x="10970" y="19752"/>
                    <a:pt x="12364" y="19336"/>
                    <a:pt x="13757" y="18921"/>
                  </a:cubicBezTo>
                  <a:cubicBezTo>
                    <a:pt x="15151" y="18505"/>
                    <a:pt x="15151" y="17259"/>
                    <a:pt x="14454" y="16844"/>
                  </a:cubicBezTo>
                  <a:cubicBezTo>
                    <a:pt x="15151" y="15598"/>
                    <a:pt x="15848" y="14352"/>
                    <a:pt x="16544" y="13105"/>
                  </a:cubicBezTo>
                  <a:cubicBezTo>
                    <a:pt x="16544" y="10613"/>
                    <a:pt x="16544" y="7705"/>
                    <a:pt x="17241" y="5213"/>
                  </a:cubicBezTo>
                  <a:cubicBezTo>
                    <a:pt x="17938" y="4382"/>
                    <a:pt x="20725" y="644"/>
                    <a:pt x="19331" y="228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" name="Shape 350"/>
            <p:cNvSpPr/>
            <p:nvPr/>
          </p:nvSpPr>
          <p:spPr>
            <a:xfrm>
              <a:off x="612782" y="1094866"/>
              <a:ext cx="99307" cy="238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6" h="21600" extrusionOk="0">
                  <a:moveTo>
                    <a:pt x="16457" y="18240"/>
                  </a:moveTo>
                  <a:cubicBezTo>
                    <a:pt x="10286" y="17760"/>
                    <a:pt x="9257" y="14400"/>
                    <a:pt x="8229" y="12000"/>
                  </a:cubicBezTo>
                  <a:cubicBezTo>
                    <a:pt x="7200" y="7680"/>
                    <a:pt x="7200" y="336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9" y="1440"/>
                    <a:pt x="2057" y="2880"/>
                    <a:pt x="3086" y="4320"/>
                  </a:cubicBezTo>
                  <a:cubicBezTo>
                    <a:pt x="3086" y="4320"/>
                    <a:pt x="3086" y="4320"/>
                    <a:pt x="3086" y="3840"/>
                  </a:cubicBezTo>
                  <a:cubicBezTo>
                    <a:pt x="3086" y="3840"/>
                    <a:pt x="3086" y="3840"/>
                    <a:pt x="3086" y="4320"/>
                  </a:cubicBezTo>
                  <a:cubicBezTo>
                    <a:pt x="5143" y="7200"/>
                    <a:pt x="2057" y="13440"/>
                    <a:pt x="4114" y="17280"/>
                  </a:cubicBezTo>
                  <a:cubicBezTo>
                    <a:pt x="4114" y="18240"/>
                    <a:pt x="5143" y="19200"/>
                    <a:pt x="6171" y="20160"/>
                  </a:cubicBezTo>
                  <a:cubicBezTo>
                    <a:pt x="7200" y="20640"/>
                    <a:pt x="8229" y="21120"/>
                    <a:pt x="9257" y="20640"/>
                  </a:cubicBezTo>
                  <a:cubicBezTo>
                    <a:pt x="10286" y="21120"/>
                    <a:pt x="12343" y="21600"/>
                    <a:pt x="14400" y="21600"/>
                  </a:cubicBezTo>
                  <a:cubicBezTo>
                    <a:pt x="19543" y="21600"/>
                    <a:pt x="21600" y="18240"/>
                    <a:pt x="16457" y="1824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" name="Shape 351"/>
            <p:cNvSpPr/>
            <p:nvPr/>
          </p:nvSpPr>
          <p:spPr>
            <a:xfrm>
              <a:off x="1000923" y="898901"/>
              <a:ext cx="92536" cy="255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7" h="20814" extrusionOk="0">
                  <a:moveTo>
                    <a:pt x="17820" y="17280"/>
                  </a:moveTo>
                  <a:cubicBezTo>
                    <a:pt x="15660" y="16416"/>
                    <a:pt x="11340" y="16416"/>
                    <a:pt x="9180" y="15552"/>
                  </a:cubicBezTo>
                  <a:cubicBezTo>
                    <a:pt x="7020" y="13824"/>
                    <a:pt x="8100" y="12096"/>
                    <a:pt x="8100" y="10800"/>
                  </a:cubicBezTo>
                  <a:cubicBezTo>
                    <a:pt x="8100" y="7776"/>
                    <a:pt x="9180" y="1728"/>
                    <a:pt x="2700" y="0"/>
                  </a:cubicBezTo>
                  <a:cubicBezTo>
                    <a:pt x="2700" y="0"/>
                    <a:pt x="2700" y="0"/>
                    <a:pt x="2700" y="0"/>
                  </a:cubicBezTo>
                  <a:cubicBezTo>
                    <a:pt x="-1620" y="1728"/>
                    <a:pt x="540" y="4320"/>
                    <a:pt x="540" y="6480"/>
                  </a:cubicBezTo>
                  <a:cubicBezTo>
                    <a:pt x="1620" y="9072"/>
                    <a:pt x="1620" y="11664"/>
                    <a:pt x="1620" y="14256"/>
                  </a:cubicBezTo>
                  <a:cubicBezTo>
                    <a:pt x="1620" y="15120"/>
                    <a:pt x="1620" y="16416"/>
                    <a:pt x="2700" y="17280"/>
                  </a:cubicBezTo>
                  <a:cubicBezTo>
                    <a:pt x="2700" y="17280"/>
                    <a:pt x="2700" y="17712"/>
                    <a:pt x="1620" y="17712"/>
                  </a:cubicBezTo>
                  <a:cubicBezTo>
                    <a:pt x="1620" y="18144"/>
                    <a:pt x="1620" y="18144"/>
                    <a:pt x="2700" y="18576"/>
                  </a:cubicBezTo>
                  <a:cubicBezTo>
                    <a:pt x="2700" y="19008"/>
                    <a:pt x="3780" y="19008"/>
                    <a:pt x="4860" y="19008"/>
                  </a:cubicBezTo>
                  <a:cubicBezTo>
                    <a:pt x="4860" y="19008"/>
                    <a:pt x="4860" y="19008"/>
                    <a:pt x="4860" y="19008"/>
                  </a:cubicBezTo>
                  <a:cubicBezTo>
                    <a:pt x="8100" y="20736"/>
                    <a:pt x="12420" y="21600"/>
                    <a:pt x="16740" y="19872"/>
                  </a:cubicBezTo>
                  <a:cubicBezTo>
                    <a:pt x="18900" y="19440"/>
                    <a:pt x="19980" y="18144"/>
                    <a:pt x="17820" y="1728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" name="Shape 352"/>
            <p:cNvSpPr/>
            <p:nvPr/>
          </p:nvSpPr>
          <p:spPr>
            <a:xfrm>
              <a:off x="30917" y="140996"/>
              <a:ext cx="201646" cy="7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18267" extrusionOk="0">
                  <a:moveTo>
                    <a:pt x="12424" y="4050"/>
                  </a:moveTo>
                  <a:cubicBezTo>
                    <a:pt x="10367" y="5400"/>
                    <a:pt x="8824" y="8100"/>
                    <a:pt x="6253" y="8100"/>
                  </a:cubicBezTo>
                  <a:cubicBezTo>
                    <a:pt x="3681" y="6750"/>
                    <a:pt x="2653" y="5400"/>
                    <a:pt x="1110" y="0"/>
                  </a:cubicBezTo>
                  <a:cubicBezTo>
                    <a:pt x="1110" y="0"/>
                    <a:pt x="1110" y="0"/>
                    <a:pt x="1110" y="0"/>
                  </a:cubicBezTo>
                  <a:cubicBezTo>
                    <a:pt x="-1976" y="6750"/>
                    <a:pt x="2138" y="14850"/>
                    <a:pt x="4195" y="17550"/>
                  </a:cubicBezTo>
                  <a:cubicBezTo>
                    <a:pt x="9338" y="21600"/>
                    <a:pt x="14481" y="6750"/>
                    <a:pt x="19110" y="16200"/>
                  </a:cubicBezTo>
                  <a:cubicBezTo>
                    <a:pt x="19110" y="16200"/>
                    <a:pt x="19624" y="16200"/>
                    <a:pt x="19624" y="14850"/>
                  </a:cubicBezTo>
                  <a:cubicBezTo>
                    <a:pt x="19110" y="5400"/>
                    <a:pt x="16024" y="2700"/>
                    <a:pt x="12424" y="4050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" name="Shape 353"/>
            <p:cNvSpPr/>
            <p:nvPr/>
          </p:nvSpPr>
          <p:spPr>
            <a:xfrm>
              <a:off x="860148" y="157607"/>
              <a:ext cx="232885" cy="158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8" h="20784" extrusionOk="0">
                  <a:moveTo>
                    <a:pt x="18909" y="577"/>
                  </a:moveTo>
                  <a:cubicBezTo>
                    <a:pt x="17071" y="5455"/>
                    <a:pt x="16152" y="6152"/>
                    <a:pt x="12935" y="6152"/>
                  </a:cubicBezTo>
                  <a:cubicBezTo>
                    <a:pt x="10637" y="6152"/>
                    <a:pt x="8799" y="5455"/>
                    <a:pt x="6501" y="4758"/>
                  </a:cubicBezTo>
                  <a:cubicBezTo>
                    <a:pt x="1905" y="4061"/>
                    <a:pt x="-1312" y="10332"/>
                    <a:pt x="526" y="15907"/>
                  </a:cubicBezTo>
                  <a:cubicBezTo>
                    <a:pt x="986" y="15907"/>
                    <a:pt x="2364" y="20784"/>
                    <a:pt x="2364" y="20784"/>
                  </a:cubicBezTo>
                  <a:cubicBezTo>
                    <a:pt x="2364" y="15210"/>
                    <a:pt x="2824" y="9636"/>
                    <a:pt x="5581" y="8939"/>
                  </a:cubicBezTo>
                  <a:cubicBezTo>
                    <a:pt x="7420" y="8939"/>
                    <a:pt x="9718" y="10332"/>
                    <a:pt x="12016" y="10332"/>
                  </a:cubicBezTo>
                  <a:cubicBezTo>
                    <a:pt x="15692" y="11029"/>
                    <a:pt x="20288" y="8939"/>
                    <a:pt x="20288" y="1971"/>
                  </a:cubicBezTo>
                  <a:cubicBezTo>
                    <a:pt x="20288" y="577"/>
                    <a:pt x="19369" y="-816"/>
                    <a:pt x="18909" y="57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" name="Shape 354"/>
            <p:cNvSpPr/>
            <p:nvPr/>
          </p:nvSpPr>
          <p:spPr>
            <a:xfrm>
              <a:off x="270167" y="507936"/>
              <a:ext cx="708728" cy="344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0682" extrusionOk="0">
                  <a:moveTo>
                    <a:pt x="20012" y="2177"/>
                  </a:moveTo>
                  <a:cubicBezTo>
                    <a:pt x="20012" y="2177"/>
                    <a:pt x="20012" y="2177"/>
                    <a:pt x="20012" y="2177"/>
                  </a:cubicBezTo>
                  <a:cubicBezTo>
                    <a:pt x="20012" y="2177"/>
                    <a:pt x="20012" y="1859"/>
                    <a:pt x="20012" y="1859"/>
                  </a:cubicBezTo>
                  <a:cubicBezTo>
                    <a:pt x="20329" y="271"/>
                    <a:pt x="19853" y="-682"/>
                    <a:pt x="19535" y="588"/>
                  </a:cubicBezTo>
                  <a:cubicBezTo>
                    <a:pt x="18106" y="7894"/>
                    <a:pt x="14294" y="12659"/>
                    <a:pt x="10800" y="14565"/>
                  </a:cubicBezTo>
                  <a:cubicBezTo>
                    <a:pt x="9053" y="15200"/>
                    <a:pt x="6829" y="15518"/>
                    <a:pt x="5082" y="14883"/>
                  </a:cubicBezTo>
                  <a:cubicBezTo>
                    <a:pt x="3176" y="14565"/>
                    <a:pt x="1588" y="12659"/>
                    <a:pt x="0" y="11388"/>
                  </a:cubicBezTo>
                  <a:cubicBezTo>
                    <a:pt x="0" y="11388"/>
                    <a:pt x="0" y="11706"/>
                    <a:pt x="0" y="11706"/>
                  </a:cubicBezTo>
                  <a:cubicBezTo>
                    <a:pt x="953" y="14883"/>
                    <a:pt x="3018" y="16153"/>
                    <a:pt x="4765" y="16788"/>
                  </a:cubicBezTo>
                  <a:cubicBezTo>
                    <a:pt x="6829" y="18059"/>
                    <a:pt x="9212" y="18377"/>
                    <a:pt x="11276" y="17424"/>
                  </a:cubicBezTo>
                  <a:cubicBezTo>
                    <a:pt x="13659" y="16153"/>
                    <a:pt x="16041" y="13930"/>
                    <a:pt x="17629" y="10436"/>
                  </a:cubicBezTo>
                  <a:cubicBezTo>
                    <a:pt x="16518" y="13294"/>
                    <a:pt x="14929" y="15518"/>
                    <a:pt x="12865" y="17106"/>
                  </a:cubicBezTo>
                  <a:cubicBezTo>
                    <a:pt x="11276" y="18059"/>
                    <a:pt x="9688" y="18377"/>
                    <a:pt x="8100" y="18377"/>
                  </a:cubicBezTo>
                  <a:cubicBezTo>
                    <a:pt x="6512" y="18377"/>
                    <a:pt x="5082" y="17106"/>
                    <a:pt x="3494" y="17106"/>
                  </a:cubicBezTo>
                  <a:cubicBezTo>
                    <a:pt x="3335" y="17106"/>
                    <a:pt x="3176" y="17424"/>
                    <a:pt x="3335" y="17741"/>
                  </a:cubicBezTo>
                  <a:cubicBezTo>
                    <a:pt x="4606" y="19965"/>
                    <a:pt x="6512" y="20283"/>
                    <a:pt x="8100" y="20600"/>
                  </a:cubicBezTo>
                  <a:cubicBezTo>
                    <a:pt x="10006" y="20918"/>
                    <a:pt x="11753" y="20283"/>
                    <a:pt x="13500" y="19012"/>
                  </a:cubicBezTo>
                  <a:cubicBezTo>
                    <a:pt x="15088" y="18059"/>
                    <a:pt x="16676" y="16153"/>
                    <a:pt x="17947" y="13612"/>
                  </a:cubicBezTo>
                  <a:cubicBezTo>
                    <a:pt x="19694" y="10753"/>
                    <a:pt x="20488" y="6941"/>
                    <a:pt x="21282" y="2812"/>
                  </a:cubicBezTo>
                  <a:cubicBezTo>
                    <a:pt x="21600" y="1224"/>
                    <a:pt x="20329" y="588"/>
                    <a:pt x="20012" y="2177"/>
                  </a:cubicBezTo>
                  <a:close/>
                </a:path>
              </a:pathLst>
            </a:custGeom>
            <a:solidFill>
              <a:srgbClr val="0D0138">
                <a:alpha val="165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" name="Shape 355"/>
            <p:cNvSpPr/>
            <p:nvPr/>
          </p:nvSpPr>
          <p:spPr>
            <a:xfrm>
              <a:off x="456466" y="815952"/>
              <a:ext cx="94296" cy="111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2" h="18968" extrusionOk="0">
                  <a:moveTo>
                    <a:pt x="13391" y="18680"/>
                  </a:moveTo>
                  <a:cubicBezTo>
                    <a:pt x="10446" y="18680"/>
                    <a:pt x="627" y="20480"/>
                    <a:pt x="627" y="15080"/>
                  </a:cubicBezTo>
                  <a:cubicBezTo>
                    <a:pt x="627" y="11480"/>
                    <a:pt x="-2318" y="680"/>
                    <a:pt x="4555" y="680"/>
                  </a:cubicBezTo>
                  <a:cubicBezTo>
                    <a:pt x="7500" y="-220"/>
                    <a:pt x="17318" y="-1120"/>
                    <a:pt x="17318" y="4280"/>
                  </a:cubicBezTo>
                  <a:cubicBezTo>
                    <a:pt x="17318" y="6980"/>
                    <a:pt x="19282" y="18680"/>
                    <a:pt x="13391" y="18680"/>
                  </a:cubicBezTo>
                  <a:close/>
                  <a:moveTo>
                    <a:pt x="4555" y="3380"/>
                  </a:moveTo>
                  <a:cubicBezTo>
                    <a:pt x="2591" y="3380"/>
                    <a:pt x="3573" y="13280"/>
                    <a:pt x="3573" y="15080"/>
                  </a:cubicBezTo>
                  <a:cubicBezTo>
                    <a:pt x="3573" y="15980"/>
                    <a:pt x="13391" y="15980"/>
                    <a:pt x="13391" y="15980"/>
                  </a:cubicBezTo>
                  <a:cubicBezTo>
                    <a:pt x="15355" y="15980"/>
                    <a:pt x="14373" y="5180"/>
                    <a:pt x="14373" y="4280"/>
                  </a:cubicBezTo>
                  <a:cubicBezTo>
                    <a:pt x="14373" y="2480"/>
                    <a:pt x="5536" y="3380"/>
                    <a:pt x="4555" y="3380"/>
                  </a:cubicBezTo>
                  <a:cubicBezTo>
                    <a:pt x="4555" y="3380"/>
                    <a:pt x="4555" y="3380"/>
                    <a:pt x="4555" y="3380"/>
                  </a:cubicBezTo>
                  <a:cubicBezTo>
                    <a:pt x="3573" y="3380"/>
                    <a:pt x="4555" y="3380"/>
                    <a:pt x="4555" y="3380"/>
                  </a:cubicBezTo>
                  <a:close/>
                </a:path>
              </a:pathLst>
            </a:custGeom>
            <a:solidFill>
              <a:srgbClr val="E691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" name="Shape 356"/>
            <p:cNvSpPr/>
            <p:nvPr/>
          </p:nvSpPr>
          <p:spPr>
            <a:xfrm>
              <a:off x="473987" y="834079"/>
              <a:ext cx="60748" cy="7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8" h="20520" extrusionOk="0">
                  <a:moveTo>
                    <a:pt x="2077" y="360"/>
                  </a:moveTo>
                  <a:cubicBezTo>
                    <a:pt x="-1246" y="360"/>
                    <a:pt x="415" y="16200"/>
                    <a:pt x="415" y="19080"/>
                  </a:cubicBezTo>
                  <a:cubicBezTo>
                    <a:pt x="415" y="20520"/>
                    <a:pt x="17031" y="20520"/>
                    <a:pt x="17031" y="20520"/>
                  </a:cubicBezTo>
                  <a:cubicBezTo>
                    <a:pt x="20354" y="20520"/>
                    <a:pt x="18692" y="3240"/>
                    <a:pt x="18692" y="1800"/>
                  </a:cubicBezTo>
                  <a:cubicBezTo>
                    <a:pt x="18692" y="-1080"/>
                    <a:pt x="3739" y="360"/>
                    <a:pt x="2077" y="360"/>
                  </a:cubicBezTo>
                  <a:cubicBezTo>
                    <a:pt x="2077" y="360"/>
                    <a:pt x="2077" y="360"/>
                    <a:pt x="2077" y="360"/>
                  </a:cubicBezTo>
                  <a:cubicBezTo>
                    <a:pt x="415" y="360"/>
                    <a:pt x="2077" y="360"/>
                    <a:pt x="2077" y="360"/>
                  </a:cubicBezTo>
                  <a:close/>
                </a:path>
              </a:pathLst>
            </a:custGeom>
            <a:solidFill>
              <a:srgbClr val="FFE5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" name="Shape 357"/>
            <p:cNvSpPr/>
            <p:nvPr/>
          </p:nvSpPr>
          <p:spPr>
            <a:xfrm>
              <a:off x="3" y="0"/>
              <a:ext cx="1158040" cy="135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490" extrusionOk="0">
                  <a:moveTo>
                    <a:pt x="21216" y="13704"/>
                  </a:moveTo>
                  <a:cubicBezTo>
                    <a:pt x="21411" y="12113"/>
                    <a:pt x="21313" y="10857"/>
                    <a:pt x="20632" y="9518"/>
                  </a:cubicBezTo>
                  <a:cubicBezTo>
                    <a:pt x="20438" y="9183"/>
                    <a:pt x="20535" y="9267"/>
                    <a:pt x="20730" y="8932"/>
                  </a:cubicBezTo>
                  <a:cubicBezTo>
                    <a:pt x="20827" y="8764"/>
                    <a:pt x="20827" y="8513"/>
                    <a:pt x="20924" y="8346"/>
                  </a:cubicBezTo>
                  <a:cubicBezTo>
                    <a:pt x="21021" y="7843"/>
                    <a:pt x="21119" y="7341"/>
                    <a:pt x="21119" y="6839"/>
                  </a:cubicBezTo>
                  <a:cubicBezTo>
                    <a:pt x="21119" y="6504"/>
                    <a:pt x="21119" y="6002"/>
                    <a:pt x="20730" y="5918"/>
                  </a:cubicBezTo>
                  <a:cubicBezTo>
                    <a:pt x="20146" y="5834"/>
                    <a:pt x="20048" y="6336"/>
                    <a:pt x="19951" y="6671"/>
                  </a:cubicBezTo>
                  <a:cubicBezTo>
                    <a:pt x="19757" y="7090"/>
                    <a:pt x="19562" y="7509"/>
                    <a:pt x="19075" y="7760"/>
                  </a:cubicBezTo>
                  <a:cubicBezTo>
                    <a:pt x="18881" y="7927"/>
                    <a:pt x="18686" y="8095"/>
                    <a:pt x="18492" y="8095"/>
                  </a:cubicBezTo>
                  <a:cubicBezTo>
                    <a:pt x="18394" y="8095"/>
                    <a:pt x="17713" y="8011"/>
                    <a:pt x="17713" y="8011"/>
                  </a:cubicBezTo>
                  <a:cubicBezTo>
                    <a:pt x="17616" y="7927"/>
                    <a:pt x="17713" y="7425"/>
                    <a:pt x="17616" y="7257"/>
                  </a:cubicBezTo>
                  <a:cubicBezTo>
                    <a:pt x="17616" y="7006"/>
                    <a:pt x="17519" y="6755"/>
                    <a:pt x="17519" y="6504"/>
                  </a:cubicBezTo>
                  <a:cubicBezTo>
                    <a:pt x="17324" y="6002"/>
                    <a:pt x="17130" y="5415"/>
                    <a:pt x="17032" y="4913"/>
                  </a:cubicBezTo>
                  <a:cubicBezTo>
                    <a:pt x="16935" y="4662"/>
                    <a:pt x="16643" y="4076"/>
                    <a:pt x="17032" y="3992"/>
                  </a:cubicBezTo>
                  <a:cubicBezTo>
                    <a:pt x="17227" y="3909"/>
                    <a:pt x="17421" y="4076"/>
                    <a:pt x="17519" y="4160"/>
                  </a:cubicBezTo>
                  <a:cubicBezTo>
                    <a:pt x="17811" y="4243"/>
                    <a:pt x="18103" y="4411"/>
                    <a:pt x="18394" y="4411"/>
                  </a:cubicBezTo>
                  <a:cubicBezTo>
                    <a:pt x="19367" y="4578"/>
                    <a:pt x="20438" y="4076"/>
                    <a:pt x="20632" y="3239"/>
                  </a:cubicBezTo>
                  <a:cubicBezTo>
                    <a:pt x="20924" y="2150"/>
                    <a:pt x="19659" y="1313"/>
                    <a:pt x="18589" y="978"/>
                  </a:cubicBezTo>
                  <a:cubicBezTo>
                    <a:pt x="17519" y="560"/>
                    <a:pt x="16157" y="560"/>
                    <a:pt x="15184" y="1146"/>
                  </a:cubicBezTo>
                  <a:cubicBezTo>
                    <a:pt x="15086" y="1229"/>
                    <a:pt x="14892" y="1313"/>
                    <a:pt x="14794" y="1397"/>
                  </a:cubicBezTo>
                  <a:cubicBezTo>
                    <a:pt x="14503" y="1481"/>
                    <a:pt x="14892" y="1481"/>
                    <a:pt x="14503" y="1397"/>
                  </a:cubicBezTo>
                  <a:cubicBezTo>
                    <a:pt x="14211" y="1313"/>
                    <a:pt x="14016" y="1062"/>
                    <a:pt x="13724" y="978"/>
                  </a:cubicBezTo>
                  <a:cubicBezTo>
                    <a:pt x="13335" y="727"/>
                    <a:pt x="12848" y="476"/>
                    <a:pt x="12362" y="392"/>
                  </a:cubicBezTo>
                  <a:cubicBezTo>
                    <a:pt x="11194" y="-26"/>
                    <a:pt x="9929" y="-110"/>
                    <a:pt x="8665" y="141"/>
                  </a:cubicBezTo>
                  <a:cubicBezTo>
                    <a:pt x="8178" y="225"/>
                    <a:pt x="7692" y="309"/>
                    <a:pt x="7205" y="476"/>
                  </a:cubicBezTo>
                  <a:cubicBezTo>
                    <a:pt x="7011" y="560"/>
                    <a:pt x="6719" y="811"/>
                    <a:pt x="6427" y="895"/>
                  </a:cubicBezTo>
                  <a:cubicBezTo>
                    <a:pt x="6135" y="978"/>
                    <a:pt x="6524" y="978"/>
                    <a:pt x="6135" y="811"/>
                  </a:cubicBezTo>
                  <a:cubicBezTo>
                    <a:pt x="5940" y="811"/>
                    <a:pt x="5746" y="643"/>
                    <a:pt x="5648" y="560"/>
                  </a:cubicBezTo>
                  <a:cubicBezTo>
                    <a:pt x="4578" y="-26"/>
                    <a:pt x="3313" y="-110"/>
                    <a:pt x="2146" y="225"/>
                  </a:cubicBezTo>
                  <a:cubicBezTo>
                    <a:pt x="1075" y="560"/>
                    <a:pt x="-92" y="1313"/>
                    <a:pt x="5" y="2402"/>
                  </a:cubicBezTo>
                  <a:cubicBezTo>
                    <a:pt x="5" y="3406"/>
                    <a:pt x="1173" y="3992"/>
                    <a:pt x="2243" y="3825"/>
                  </a:cubicBezTo>
                  <a:cubicBezTo>
                    <a:pt x="2535" y="3741"/>
                    <a:pt x="2827" y="3657"/>
                    <a:pt x="3021" y="3490"/>
                  </a:cubicBezTo>
                  <a:cubicBezTo>
                    <a:pt x="3216" y="3406"/>
                    <a:pt x="3313" y="3322"/>
                    <a:pt x="3411" y="3322"/>
                  </a:cubicBezTo>
                  <a:cubicBezTo>
                    <a:pt x="3897" y="3406"/>
                    <a:pt x="3703" y="3909"/>
                    <a:pt x="3508" y="4160"/>
                  </a:cubicBezTo>
                  <a:cubicBezTo>
                    <a:pt x="3021" y="4997"/>
                    <a:pt x="2535" y="5918"/>
                    <a:pt x="2438" y="6922"/>
                  </a:cubicBezTo>
                  <a:cubicBezTo>
                    <a:pt x="1854" y="9350"/>
                    <a:pt x="3897" y="11443"/>
                    <a:pt x="6329" y="12532"/>
                  </a:cubicBezTo>
                  <a:cubicBezTo>
                    <a:pt x="5551" y="13704"/>
                    <a:pt x="5551" y="15211"/>
                    <a:pt x="5648" y="16550"/>
                  </a:cubicBezTo>
                  <a:cubicBezTo>
                    <a:pt x="5746" y="16969"/>
                    <a:pt x="5843" y="17471"/>
                    <a:pt x="5843" y="17890"/>
                  </a:cubicBezTo>
                  <a:cubicBezTo>
                    <a:pt x="5940" y="18141"/>
                    <a:pt x="6038" y="18476"/>
                    <a:pt x="5940" y="18643"/>
                  </a:cubicBezTo>
                  <a:cubicBezTo>
                    <a:pt x="5843" y="18895"/>
                    <a:pt x="5648" y="18895"/>
                    <a:pt x="5454" y="19146"/>
                  </a:cubicBezTo>
                  <a:cubicBezTo>
                    <a:pt x="5065" y="19564"/>
                    <a:pt x="5162" y="20150"/>
                    <a:pt x="5648" y="20485"/>
                  </a:cubicBezTo>
                  <a:cubicBezTo>
                    <a:pt x="6135" y="20820"/>
                    <a:pt x="6913" y="20820"/>
                    <a:pt x="7497" y="20736"/>
                  </a:cubicBezTo>
                  <a:cubicBezTo>
                    <a:pt x="8859" y="20569"/>
                    <a:pt x="8470" y="19564"/>
                    <a:pt x="8567" y="18643"/>
                  </a:cubicBezTo>
                  <a:cubicBezTo>
                    <a:pt x="8665" y="18225"/>
                    <a:pt x="8665" y="16969"/>
                    <a:pt x="9248" y="16718"/>
                  </a:cubicBezTo>
                  <a:cubicBezTo>
                    <a:pt x="9638" y="16467"/>
                    <a:pt x="10221" y="16969"/>
                    <a:pt x="10416" y="17304"/>
                  </a:cubicBezTo>
                  <a:cubicBezTo>
                    <a:pt x="10805" y="17722"/>
                    <a:pt x="11000" y="18057"/>
                    <a:pt x="11000" y="18560"/>
                  </a:cubicBezTo>
                  <a:cubicBezTo>
                    <a:pt x="11097" y="19229"/>
                    <a:pt x="10903" y="19983"/>
                    <a:pt x="11000" y="20653"/>
                  </a:cubicBezTo>
                  <a:cubicBezTo>
                    <a:pt x="11000" y="21322"/>
                    <a:pt x="11681" y="21490"/>
                    <a:pt x="12362" y="21490"/>
                  </a:cubicBezTo>
                  <a:cubicBezTo>
                    <a:pt x="13335" y="21490"/>
                    <a:pt x="15184" y="20736"/>
                    <a:pt x="14016" y="19732"/>
                  </a:cubicBezTo>
                  <a:cubicBezTo>
                    <a:pt x="13821" y="19648"/>
                    <a:pt x="13627" y="19564"/>
                    <a:pt x="13530" y="19397"/>
                  </a:cubicBezTo>
                  <a:cubicBezTo>
                    <a:pt x="13432" y="19229"/>
                    <a:pt x="13530" y="18978"/>
                    <a:pt x="13530" y="18811"/>
                  </a:cubicBezTo>
                  <a:cubicBezTo>
                    <a:pt x="13530" y="18560"/>
                    <a:pt x="13432" y="17722"/>
                    <a:pt x="13724" y="17471"/>
                  </a:cubicBezTo>
                  <a:cubicBezTo>
                    <a:pt x="13821" y="17304"/>
                    <a:pt x="14405" y="17220"/>
                    <a:pt x="14600" y="17136"/>
                  </a:cubicBezTo>
                  <a:cubicBezTo>
                    <a:pt x="14989" y="16969"/>
                    <a:pt x="15378" y="16802"/>
                    <a:pt x="15865" y="16634"/>
                  </a:cubicBezTo>
                  <a:cubicBezTo>
                    <a:pt x="16643" y="16299"/>
                    <a:pt x="17324" y="15797"/>
                    <a:pt x="18005" y="15295"/>
                  </a:cubicBezTo>
                  <a:cubicBezTo>
                    <a:pt x="18005" y="16132"/>
                    <a:pt x="17908" y="16885"/>
                    <a:pt x="17908" y="17722"/>
                  </a:cubicBezTo>
                  <a:cubicBezTo>
                    <a:pt x="17908" y="18727"/>
                    <a:pt x="19854" y="18811"/>
                    <a:pt x="20632" y="18392"/>
                  </a:cubicBezTo>
                  <a:cubicBezTo>
                    <a:pt x="21021" y="18225"/>
                    <a:pt x="21313" y="17890"/>
                    <a:pt x="21216" y="17471"/>
                  </a:cubicBezTo>
                  <a:cubicBezTo>
                    <a:pt x="21216" y="17136"/>
                    <a:pt x="21021" y="16969"/>
                    <a:pt x="20827" y="16802"/>
                  </a:cubicBezTo>
                  <a:cubicBezTo>
                    <a:pt x="20730" y="16718"/>
                    <a:pt x="20632" y="16718"/>
                    <a:pt x="20535" y="16634"/>
                  </a:cubicBezTo>
                  <a:cubicBezTo>
                    <a:pt x="20340" y="16299"/>
                    <a:pt x="20730" y="15546"/>
                    <a:pt x="20827" y="15295"/>
                  </a:cubicBezTo>
                  <a:cubicBezTo>
                    <a:pt x="21021" y="14708"/>
                    <a:pt x="21216" y="14206"/>
                    <a:pt x="21216" y="13704"/>
                  </a:cubicBezTo>
                  <a:cubicBezTo>
                    <a:pt x="21508" y="11527"/>
                    <a:pt x="21216" y="14039"/>
                    <a:pt x="21216" y="13704"/>
                  </a:cubicBezTo>
                  <a:close/>
                  <a:moveTo>
                    <a:pt x="19951" y="8597"/>
                  </a:moveTo>
                  <a:cubicBezTo>
                    <a:pt x="19659" y="9015"/>
                    <a:pt x="19562" y="8764"/>
                    <a:pt x="19075" y="8597"/>
                  </a:cubicBezTo>
                  <a:cubicBezTo>
                    <a:pt x="19562" y="8346"/>
                    <a:pt x="19951" y="8011"/>
                    <a:pt x="20243" y="7676"/>
                  </a:cubicBezTo>
                  <a:cubicBezTo>
                    <a:pt x="20146" y="8011"/>
                    <a:pt x="20146" y="8262"/>
                    <a:pt x="19951" y="8597"/>
                  </a:cubicBezTo>
                  <a:close/>
                  <a:moveTo>
                    <a:pt x="3216" y="6588"/>
                  </a:moveTo>
                  <a:cubicBezTo>
                    <a:pt x="3508" y="5834"/>
                    <a:pt x="3994" y="5081"/>
                    <a:pt x="4286" y="4243"/>
                  </a:cubicBezTo>
                  <a:cubicBezTo>
                    <a:pt x="4578" y="3574"/>
                    <a:pt x="4384" y="2485"/>
                    <a:pt x="3313" y="2653"/>
                  </a:cubicBezTo>
                  <a:cubicBezTo>
                    <a:pt x="2438" y="2736"/>
                    <a:pt x="1854" y="3574"/>
                    <a:pt x="978" y="2820"/>
                  </a:cubicBezTo>
                  <a:cubicBezTo>
                    <a:pt x="103" y="1983"/>
                    <a:pt x="1562" y="1146"/>
                    <a:pt x="2340" y="895"/>
                  </a:cubicBezTo>
                  <a:cubicBezTo>
                    <a:pt x="3508" y="476"/>
                    <a:pt x="4773" y="727"/>
                    <a:pt x="5648" y="1481"/>
                  </a:cubicBezTo>
                  <a:cubicBezTo>
                    <a:pt x="5940" y="1648"/>
                    <a:pt x="6038" y="1815"/>
                    <a:pt x="6427" y="1732"/>
                  </a:cubicBezTo>
                  <a:cubicBezTo>
                    <a:pt x="6621" y="1648"/>
                    <a:pt x="6816" y="1481"/>
                    <a:pt x="7011" y="1397"/>
                  </a:cubicBezTo>
                  <a:cubicBezTo>
                    <a:pt x="7303" y="1229"/>
                    <a:pt x="7594" y="1062"/>
                    <a:pt x="7984" y="978"/>
                  </a:cubicBezTo>
                  <a:cubicBezTo>
                    <a:pt x="9151" y="560"/>
                    <a:pt x="10416" y="643"/>
                    <a:pt x="11681" y="895"/>
                  </a:cubicBezTo>
                  <a:cubicBezTo>
                    <a:pt x="12167" y="978"/>
                    <a:pt x="12751" y="1146"/>
                    <a:pt x="13238" y="1397"/>
                  </a:cubicBezTo>
                  <a:cubicBezTo>
                    <a:pt x="13530" y="1481"/>
                    <a:pt x="13724" y="1648"/>
                    <a:pt x="13919" y="1815"/>
                  </a:cubicBezTo>
                  <a:cubicBezTo>
                    <a:pt x="14113" y="1899"/>
                    <a:pt x="14405" y="2318"/>
                    <a:pt x="14600" y="2318"/>
                  </a:cubicBezTo>
                  <a:cubicBezTo>
                    <a:pt x="14892" y="2402"/>
                    <a:pt x="15086" y="2067"/>
                    <a:pt x="15281" y="1983"/>
                  </a:cubicBezTo>
                  <a:cubicBezTo>
                    <a:pt x="15670" y="1648"/>
                    <a:pt x="16059" y="1481"/>
                    <a:pt x="16643" y="1397"/>
                  </a:cubicBezTo>
                  <a:cubicBezTo>
                    <a:pt x="17713" y="1313"/>
                    <a:pt x="19075" y="1648"/>
                    <a:pt x="19659" y="2402"/>
                  </a:cubicBezTo>
                  <a:cubicBezTo>
                    <a:pt x="20243" y="3239"/>
                    <a:pt x="19367" y="3909"/>
                    <a:pt x="18492" y="3741"/>
                  </a:cubicBezTo>
                  <a:cubicBezTo>
                    <a:pt x="17713" y="3657"/>
                    <a:pt x="16643" y="2820"/>
                    <a:pt x="16157" y="3825"/>
                  </a:cubicBezTo>
                  <a:cubicBezTo>
                    <a:pt x="15962" y="4411"/>
                    <a:pt x="16254" y="5081"/>
                    <a:pt x="16448" y="5583"/>
                  </a:cubicBezTo>
                  <a:cubicBezTo>
                    <a:pt x="17130" y="7509"/>
                    <a:pt x="17227" y="9434"/>
                    <a:pt x="15378" y="10941"/>
                  </a:cubicBezTo>
                  <a:cubicBezTo>
                    <a:pt x="12167" y="13536"/>
                    <a:pt x="6232" y="13034"/>
                    <a:pt x="3800" y="9769"/>
                  </a:cubicBezTo>
                  <a:cubicBezTo>
                    <a:pt x="3021" y="8597"/>
                    <a:pt x="2924" y="7676"/>
                    <a:pt x="3216" y="6588"/>
                  </a:cubicBezTo>
                  <a:close/>
                  <a:moveTo>
                    <a:pt x="20438" y="13620"/>
                  </a:moveTo>
                  <a:cubicBezTo>
                    <a:pt x="20340" y="14625"/>
                    <a:pt x="19465" y="15964"/>
                    <a:pt x="19854" y="16885"/>
                  </a:cubicBezTo>
                  <a:cubicBezTo>
                    <a:pt x="19951" y="17136"/>
                    <a:pt x="20048" y="17136"/>
                    <a:pt x="20243" y="17304"/>
                  </a:cubicBezTo>
                  <a:cubicBezTo>
                    <a:pt x="20535" y="17555"/>
                    <a:pt x="20438" y="17806"/>
                    <a:pt x="19951" y="17890"/>
                  </a:cubicBezTo>
                  <a:cubicBezTo>
                    <a:pt x="19757" y="17974"/>
                    <a:pt x="19465" y="17974"/>
                    <a:pt x="19173" y="17890"/>
                  </a:cubicBezTo>
                  <a:cubicBezTo>
                    <a:pt x="18881" y="17890"/>
                    <a:pt x="18784" y="17890"/>
                    <a:pt x="18784" y="17639"/>
                  </a:cubicBezTo>
                  <a:cubicBezTo>
                    <a:pt x="18686" y="17304"/>
                    <a:pt x="18784" y="16885"/>
                    <a:pt x="18784" y="16550"/>
                  </a:cubicBezTo>
                  <a:cubicBezTo>
                    <a:pt x="18784" y="15964"/>
                    <a:pt x="18784" y="15462"/>
                    <a:pt x="18686" y="14960"/>
                  </a:cubicBezTo>
                  <a:cubicBezTo>
                    <a:pt x="18686" y="14374"/>
                    <a:pt x="18784" y="13620"/>
                    <a:pt x="18297" y="13202"/>
                  </a:cubicBezTo>
                  <a:cubicBezTo>
                    <a:pt x="18103" y="12950"/>
                    <a:pt x="17616" y="12783"/>
                    <a:pt x="17227" y="12950"/>
                  </a:cubicBezTo>
                  <a:cubicBezTo>
                    <a:pt x="16838" y="13202"/>
                    <a:pt x="17324" y="13285"/>
                    <a:pt x="17616" y="13369"/>
                  </a:cubicBezTo>
                  <a:cubicBezTo>
                    <a:pt x="18297" y="13453"/>
                    <a:pt x="18200" y="13955"/>
                    <a:pt x="17811" y="14457"/>
                  </a:cubicBezTo>
                  <a:cubicBezTo>
                    <a:pt x="17421" y="14960"/>
                    <a:pt x="16838" y="15378"/>
                    <a:pt x="16254" y="15713"/>
                  </a:cubicBezTo>
                  <a:cubicBezTo>
                    <a:pt x="15475" y="16215"/>
                    <a:pt x="14405" y="16718"/>
                    <a:pt x="13432" y="16802"/>
                  </a:cubicBezTo>
                  <a:cubicBezTo>
                    <a:pt x="13432" y="16299"/>
                    <a:pt x="13432" y="15713"/>
                    <a:pt x="13335" y="15295"/>
                  </a:cubicBezTo>
                  <a:cubicBezTo>
                    <a:pt x="13140" y="14708"/>
                    <a:pt x="12946" y="15043"/>
                    <a:pt x="12946" y="15462"/>
                  </a:cubicBezTo>
                  <a:cubicBezTo>
                    <a:pt x="12848" y="15964"/>
                    <a:pt x="12946" y="16467"/>
                    <a:pt x="12946" y="16969"/>
                  </a:cubicBezTo>
                  <a:cubicBezTo>
                    <a:pt x="12946" y="17555"/>
                    <a:pt x="12848" y="18225"/>
                    <a:pt x="12848" y="18811"/>
                  </a:cubicBezTo>
                  <a:cubicBezTo>
                    <a:pt x="12751" y="19397"/>
                    <a:pt x="12654" y="19648"/>
                    <a:pt x="13238" y="20067"/>
                  </a:cubicBezTo>
                  <a:cubicBezTo>
                    <a:pt x="13821" y="20485"/>
                    <a:pt x="13432" y="20820"/>
                    <a:pt x="12848" y="20820"/>
                  </a:cubicBezTo>
                  <a:cubicBezTo>
                    <a:pt x="12557" y="20820"/>
                    <a:pt x="12265" y="20820"/>
                    <a:pt x="12070" y="20736"/>
                  </a:cubicBezTo>
                  <a:cubicBezTo>
                    <a:pt x="11681" y="20653"/>
                    <a:pt x="11778" y="20569"/>
                    <a:pt x="11875" y="20150"/>
                  </a:cubicBezTo>
                  <a:cubicBezTo>
                    <a:pt x="11875" y="19481"/>
                    <a:pt x="11875" y="18727"/>
                    <a:pt x="11681" y="18057"/>
                  </a:cubicBezTo>
                  <a:cubicBezTo>
                    <a:pt x="11486" y="17220"/>
                    <a:pt x="11000" y="16467"/>
                    <a:pt x="10124" y="16132"/>
                  </a:cubicBezTo>
                  <a:cubicBezTo>
                    <a:pt x="9638" y="15964"/>
                    <a:pt x="8665" y="15797"/>
                    <a:pt x="8178" y="16048"/>
                  </a:cubicBezTo>
                  <a:cubicBezTo>
                    <a:pt x="7789" y="16299"/>
                    <a:pt x="8081" y="16467"/>
                    <a:pt x="8470" y="16383"/>
                  </a:cubicBezTo>
                  <a:cubicBezTo>
                    <a:pt x="8081" y="16969"/>
                    <a:pt x="7984" y="17890"/>
                    <a:pt x="7886" y="18560"/>
                  </a:cubicBezTo>
                  <a:cubicBezTo>
                    <a:pt x="7789" y="18727"/>
                    <a:pt x="7789" y="18978"/>
                    <a:pt x="7692" y="19229"/>
                  </a:cubicBezTo>
                  <a:cubicBezTo>
                    <a:pt x="7692" y="19313"/>
                    <a:pt x="7789" y="19899"/>
                    <a:pt x="7692" y="19983"/>
                  </a:cubicBezTo>
                  <a:cubicBezTo>
                    <a:pt x="7594" y="20150"/>
                    <a:pt x="7011" y="20150"/>
                    <a:pt x="6719" y="20150"/>
                  </a:cubicBezTo>
                  <a:cubicBezTo>
                    <a:pt x="6329" y="20067"/>
                    <a:pt x="5746" y="19899"/>
                    <a:pt x="6135" y="19481"/>
                  </a:cubicBezTo>
                  <a:cubicBezTo>
                    <a:pt x="6232" y="19397"/>
                    <a:pt x="6427" y="19397"/>
                    <a:pt x="6524" y="19229"/>
                  </a:cubicBezTo>
                  <a:cubicBezTo>
                    <a:pt x="6621" y="19062"/>
                    <a:pt x="6621" y="18811"/>
                    <a:pt x="6621" y="18643"/>
                  </a:cubicBezTo>
                  <a:cubicBezTo>
                    <a:pt x="6719" y="17639"/>
                    <a:pt x="6427" y="16634"/>
                    <a:pt x="6427" y="15629"/>
                  </a:cubicBezTo>
                  <a:cubicBezTo>
                    <a:pt x="6329" y="15043"/>
                    <a:pt x="6329" y="12532"/>
                    <a:pt x="7497" y="12615"/>
                  </a:cubicBezTo>
                  <a:cubicBezTo>
                    <a:pt x="7692" y="12615"/>
                    <a:pt x="7984" y="12783"/>
                    <a:pt x="8275" y="12783"/>
                  </a:cubicBezTo>
                  <a:cubicBezTo>
                    <a:pt x="8567" y="12867"/>
                    <a:pt x="8957" y="12950"/>
                    <a:pt x="9248" y="12950"/>
                  </a:cubicBezTo>
                  <a:cubicBezTo>
                    <a:pt x="10027" y="13034"/>
                    <a:pt x="10805" y="13034"/>
                    <a:pt x="11584" y="12950"/>
                  </a:cubicBezTo>
                  <a:cubicBezTo>
                    <a:pt x="12946" y="12699"/>
                    <a:pt x="14308" y="12197"/>
                    <a:pt x="15378" y="11443"/>
                  </a:cubicBezTo>
                  <a:cubicBezTo>
                    <a:pt x="15865" y="11108"/>
                    <a:pt x="16254" y="10774"/>
                    <a:pt x="16546" y="10355"/>
                  </a:cubicBezTo>
                  <a:cubicBezTo>
                    <a:pt x="16740" y="10188"/>
                    <a:pt x="16935" y="9936"/>
                    <a:pt x="17032" y="9685"/>
                  </a:cubicBezTo>
                  <a:cubicBezTo>
                    <a:pt x="17130" y="9518"/>
                    <a:pt x="17227" y="8764"/>
                    <a:pt x="17324" y="8681"/>
                  </a:cubicBezTo>
                  <a:cubicBezTo>
                    <a:pt x="17713" y="8429"/>
                    <a:pt x="18978" y="8932"/>
                    <a:pt x="19270" y="9099"/>
                  </a:cubicBezTo>
                  <a:cubicBezTo>
                    <a:pt x="19659" y="9434"/>
                    <a:pt x="19951" y="9769"/>
                    <a:pt x="20146" y="10188"/>
                  </a:cubicBezTo>
                  <a:cubicBezTo>
                    <a:pt x="20730" y="11276"/>
                    <a:pt x="20632" y="12532"/>
                    <a:pt x="20438" y="13620"/>
                  </a:cubicBezTo>
                  <a:cubicBezTo>
                    <a:pt x="20340" y="14625"/>
                    <a:pt x="20632" y="12448"/>
                    <a:pt x="20438" y="1362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8" name="Shape 358"/>
            <p:cNvSpPr/>
            <p:nvPr/>
          </p:nvSpPr>
          <p:spPr>
            <a:xfrm>
              <a:off x="439556" y="565371"/>
              <a:ext cx="151244" cy="6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600" extrusionOk="0">
                  <a:moveTo>
                    <a:pt x="14320" y="21600"/>
                  </a:moveTo>
                  <a:cubicBezTo>
                    <a:pt x="13600" y="21600"/>
                    <a:pt x="13600" y="21600"/>
                    <a:pt x="12880" y="21600"/>
                  </a:cubicBezTo>
                  <a:cubicBezTo>
                    <a:pt x="12160" y="21600"/>
                    <a:pt x="10720" y="19800"/>
                    <a:pt x="10000" y="18000"/>
                  </a:cubicBezTo>
                  <a:cubicBezTo>
                    <a:pt x="9280" y="19800"/>
                    <a:pt x="7840" y="19800"/>
                    <a:pt x="7120" y="21600"/>
                  </a:cubicBezTo>
                  <a:cubicBezTo>
                    <a:pt x="7120" y="21600"/>
                    <a:pt x="6400" y="21600"/>
                    <a:pt x="6400" y="21600"/>
                  </a:cubicBezTo>
                  <a:cubicBezTo>
                    <a:pt x="3520" y="21600"/>
                    <a:pt x="1360" y="18000"/>
                    <a:pt x="640" y="12600"/>
                  </a:cubicBezTo>
                  <a:cubicBezTo>
                    <a:pt x="640" y="10800"/>
                    <a:pt x="-800" y="5400"/>
                    <a:pt x="640" y="1800"/>
                  </a:cubicBezTo>
                  <a:cubicBezTo>
                    <a:pt x="640" y="0"/>
                    <a:pt x="1360" y="0"/>
                    <a:pt x="1360" y="0"/>
                  </a:cubicBezTo>
                  <a:cubicBezTo>
                    <a:pt x="2080" y="0"/>
                    <a:pt x="2800" y="1800"/>
                    <a:pt x="2800" y="1800"/>
                  </a:cubicBezTo>
                  <a:cubicBezTo>
                    <a:pt x="2800" y="1800"/>
                    <a:pt x="3520" y="3600"/>
                    <a:pt x="3520" y="5400"/>
                  </a:cubicBezTo>
                  <a:cubicBezTo>
                    <a:pt x="3520" y="7200"/>
                    <a:pt x="3520" y="9000"/>
                    <a:pt x="4240" y="10800"/>
                  </a:cubicBezTo>
                  <a:cubicBezTo>
                    <a:pt x="4960" y="12600"/>
                    <a:pt x="5680" y="12600"/>
                    <a:pt x="6400" y="12600"/>
                  </a:cubicBezTo>
                  <a:cubicBezTo>
                    <a:pt x="6400" y="12600"/>
                    <a:pt x="7120" y="12600"/>
                    <a:pt x="7840" y="12600"/>
                  </a:cubicBezTo>
                  <a:cubicBezTo>
                    <a:pt x="8560" y="10800"/>
                    <a:pt x="8560" y="10800"/>
                    <a:pt x="9280" y="9000"/>
                  </a:cubicBezTo>
                  <a:cubicBezTo>
                    <a:pt x="9280" y="9000"/>
                    <a:pt x="10000" y="7200"/>
                    <a:pt x="10000" y="7200"/>
                  </a:cubicBezTo>
                  <a:cubicBezTo>
                    <a:pt x="10720" y="7200"/>
                    <a:pt x="11440" y="9000"/>
                    <a:pt x="12160" y="10800"/>
                  </a:cubicBezTo>
                  <a:cubicBezTo>
                    <a:pt x="12880" y="12600"/>
                    <a:pt x="13600" y="14400"/>
                    <a:pt x="14320" y="14400"/>
                  </a:cubicBezTo>
                  <a:cubicBezTo>
                    <a:pt x="15760" y="14400"/>
                    <a:pt x="16480" y="12600"/>
                    <a:pt x="17200" y="9000"/>
                  </a:cubicBezTo>
                  <a:cubicBezTo>
                    <a:pt x="17200" y="9000"/>
                    <a:pt x="17200" y="9000"/>
                    <a:pt x="17200" y="9000"/>
                  </a:cubicBezTo>
                  <a:cubicBezTo>
                    <a:pt x="17920" y="5400"/>
                    <a:pt x="17920" y="1800"/>
                    <a:pt x="19360" y="1800"/>
                  </a:cubicBezTo>
                  <a:cubicBezTo>
                    <a:pt x="19360" y="1800"/>
                    <a:pt x="20080" y="3600"/>
                    <a:pt x="20080" y="3600"/>
                  </a:cubicBezTo>
                  <a:cubicBezTo>
                    <a:pt x="20800" y="5400"/>
                    <a:pt x="20800" y="9000"/>
                    <a:pt x="20080" y="12600"/>
                  </a:cubicBezTo>
                  <a:cubicBezTo>
                    <a:pt x="19360" y="18000"/>
                    <a:pt x="17200" y="21600"/>
                    <a:pt x="14320" y="21600"/>
                  </a:cubicBezTo>
                  <a:cubicBezTo>
                    <a:pt x="14320" y="21600"/>
                    <a:pt x="14320" y="21600"/>
                    <a:pt x="14320" y="2160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" name="Shape 359"/>
            <p:cNvSpPr/>
            <p:nvPr/>
          </p:nvSpPr>
          <p:spPr>
            <a:xfrm>
              <a:off x="296123" y="464144"/>
              <a:ext cx="94668" cy="101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9" extrusionOk="0">
                  <a:moveTo>
                    <a:pt x="12000" y="0"/>
                  </a:moveTo>
                  <a:cubicBezTo>
                    <a:pt x="10800" y="0"/>
                    <a:pt x="10800" y="0"/>
                    <a:pt x="9600" y="0"/>
                  </a:cubicBezTo>
                  <a:cubicBezTo>
                    <a:pt x="10800" y="1080"/>
                    <a:pt x="12000" y="2160"/>
                    <a:pt x="12000" y="3240"/>
                  </a:cubicBezTo>
                  <a:cubicBezTo>
                    <a:pt x="12000" y="5400"/>
                    <a:pt x="9600" y="7560"/>
                    <a:pt x="7200" y="7560"/>
                  </a:cubicBezTo>
                  <a:cubicBezTo>
                    <a:pt x="4800" y="7560"/>
                    <a:pt x="3600" y="5400"/>
                    <a:pt x="3600" y="3240"/>
                  </a:cubicBezTo>
                  <a:cubicBezTo>
                    <a:pt x="1200" y="5400"/>
                    <a:pt x="1200" y="7560"/>
                    <a:pt x="0" y="9720"/>
                  </a:cubicBezTo>
                  <a:cubicBezTo>
                    <a:pt x="0" y="16200"/>
                    <a:pt x="4800" y="20520"/>
                    <a:pt x="10800" y="20520"/>
                  </a:cubicBezTo>
                  <a:cubicBezTo>
                    <a:pt x="15600" y="21600"/>
                    <a:pt x="20400" y="16200"/>
                    <a:pt x="21600" y="10800"/>
                  </a:cubicBezTo>
                  <a:cubicBezTo>
                    <a:pt x="21600" y="4320"/>
                    <a:pt x="16800" y="0"/>
                    <a:pt x="12000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" name="Shape 360"/>
            <p:cNvSpPr/>
            <p:nvPr/>
          </p:nvSpPr>
          <p:spPr>
            <a:xfrm>
              <a:off x="654311" y="496588"/>
              <a:ext cx="96786" cy="107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0729" extrusionOk="0">
                  <a:moveTo>
                    <a:pt x="12505" y="0"/>
                  </a:moveTo>
                  <a:cubicBezTo>
                    <a:pt x="10232" y="0"/>
                    <a:pt x="9095" y="0"/>
                    <a:pt x="7958" y="0"/>
                  </a:cubicBezTo>
                  <a:cubicBezTo>
                    <a:pt x="10232" y="1029"/>
                    <a:pt x="11368" y="2057"/>
                    <a:pt x="11368" y="4114"/>
                  </a:cubicBezTo>
                  <a:cubicBezTo>
                    <a:pt x="11368" y="6171"/>
                    <a:pt x="9095" y="7200"/>
                    <a:pt x="6821" y="7200"/>
                  </a:cubicBezTo>
                  <a:cubicBezTo>
                    <a:pt x="4547" y="7200"/>
                    <a:pt x="3410" y="6171"/>
                    <a:pt x="3410" y="4114"/>
                  </a:cubicBezTo>
                  <a:cubicBezTo>
                    <a:pt x="3410" y="4114"/>
                    <a:pt x="3410" y="4114"/>
                    <a:pt x="3410" y="4114"/>
                  </a:cubicBezTo>
                  <a:cubicBezTo>
                    <a:pt x="2274" y="5143"/>
                    <a:pt x="1137" y="7200"/>
                    <a:pt x="0" y="9257"/>
                  </a:cubicBezTo>
                  <a:cubicBezTo>
                    <a:pt x="0" y="15429"/>
                    <a:pt x="3410" y="20571"/>
                    <a:pt x="7958" y="20571"/>
                  </a:cubicBezTo>
                  <a:cubicBezTo>
                    <a:pt x="13642" y="21600"/>
                    <a:pt x="19326" y="17486"/>
                    <a:pt x="20463" y="11314"/>
                  </a:cubicBezTo>
                  <a:cubicBezTo>
                    <a:pt x="21600" y="5143"/>
                    <a:pt x="17052" y="0"/>
                    <a:pt x="12505" y="0"/>
                  </a:cubicBezTo>
                  <a:close/>
                </a:path>
              </a:pathLst>
            </a:custGeom>
            <a:solidFill>
              <a:srgbClr val="3E4A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 anchor="b"/>
          <a:lstStyle/>
          <a:p>
            <a:r>
              <a:t>Текст заголовка</a:t>
            </a:r>
          </a:p>
        </p:txBody>
      </p:sp>
      <p:sp>
        <p:nvSpPr>
          <p:cNvPr id="3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Varela Round"/>
          <a:ea typeface="Varela Round"/>
          <a:cs typeface="Varela Round"/>
          <a:sym typeface="Varela Round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Varela Round"/>
          <a:ea typeface="Varela Round"/>
          <a:cs typeface="Varela Round"/>
          <a:sym typeface="Varela Round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Varela Round"/>
          <a:ea typeface="Varela Round"/>
          <a:cs typeface="Varela Round"/>
          <a:sym typeface="Varela Round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Varela Round"/>
          <a:ea typeface="Varela Round"/>
          <a:cs typeface="Varela Round"/>
          <a:sym typeface="Varela Round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Varela Round"/>
          <a:ea typeface="Varela Round"/>
          <a:cs typeface="Varela Round"/>
          <a:sym typeface="Varela Round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Varela Round"/>
          <a:ea typeface="Varela Round"/>
          <a:cs typeface="Varela Round"/>
          <a:sym typeface="Varela Round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Varela Round"/>
          <a:ea typeface="Varela Round"/>
          <a:cs typeface="Varela Round"/>
          <a:sym typeface="Varela Round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Varela Round"/>
          <a:ea typeface="Varela Round"/>
          <a:cs typeface="Varela Round"/>
          <a:sym typeface="Varela Round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FFFFFF"/>
          </a:solidFill>
          <a:uFillTx/>
          <a:latin typeface="Varela Round"/>
          <a:ea typeface="Varela Round"/>
          <a:cs typeface="Varela Round"/>
          <a:sym typeface="Varela Round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B1CDF4"/>
        </a:buClr>
        <a:buSzPts val="3000"/>
        <a:buFont typeface="Helvetica"/>
        <a:buChar char="●"/>
        <a:tabLst/>
        <a:defRPr sz="3000" b="0" i="0" u="none" strike="noStrike" cap="none" spc="0" baseline="0">
          <a:ln>
            <a:noFill/>
          </a:ln>
          <a:solidFill>
            <a:srgbClr val="3E4A63"/>
          </a:solidFill>
          <a:uFillTx/>
          <a:latin typeface="Didact Gothic"/>
          <a:ea typeface="Didact Gothic"/>
          <a:cs typeface="Didact Gothic"/>
          <a:sym typeface="Didact Gothic"/>
        </a:defRPr>
      </a:lvl1pPr>
      <a:lvl2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B1CDF4"/>
        </a:buClr>
        <a:buSzPts val="3000"/>
        <a:buFont typeface="Helvetica"/>
        <a:buChar char="○"/>
        <a:tabLst/>
        <a:defRPr sz="3000" b="0" i="0" u="none" strike="noStrike" cap="none" spc="0" baseline="0">
          <a:ln>
            <a:noFill/>
          </a:ln>
          <a:solidFill>
            <a:srgbClr val="3E4A63"/>
          </a:solidFill>
          <a:uFillTx/>
          <a:latin typeface="Didact Gothic"/>
          <a:ea typeface="Didact Gothic"/>
          <a:cs typeface="Didact Gothic"/>
          <a:sym typeface="Didact Gothic"/>
        </a:defRPr>
      </a:lvl2pPr>
      <a:lvl3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B1CDF4"/>
        </a:buClr>
        <a:buSzPts val="3000"/>
        <a:buFont typeface="Helvetica"/>
        <a:buChar char="■"/>
        <a:tabLst/>
        <a:defRPr sz="3000" b="0" i="0" u="none" strike="noStrike" cap="none" spc="0" baseline="0">
          <a:ln>
            <a:noFill/>
          </a:ln>
          <a:solidFill>
            <a:srgbClr val="3E4A63"/>
          </a:solidFill>
          <a:uFillTx/>
          <a:latin typeface="Didact Gothic"/>
          <a:ea typeface="Didact Gothic"/>
          <a:cs typeface="Didact Gothic"/>
          <a:sym typeface="Didact Gothic"/>
        </a:defRPr>
      </a:lvl3pPr>
      <a:lvl4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B1CDF4"/>
        </a:buClr>
        <a:buSzPts val="3000"/>
        <a:buFont typeface="Helvetica"/>
        <a:buChar char="●"/>
        <a:tabLst/>
        <a:defRPr sz="3000" b="0" i="0" u="none" strike="noStrike" cap="none" spc="0" baseline="0">
          <a:ln>
            <a:noFill/>
          </a:ln>
          <a:solidFill>
            <a:srgbClr val="3E4A63"/>
          </a:solidFill>
          <a:uFillTx/>
          <a:latin typeface="Didact Gothic"/>
          <a:ea typeface="Didact Gothic"/>
          <a:cs typeface="Didact Gothic"/>
          <a:sym typeface="Didact Gothic"/>
        </a:defRPr>
      </a:lvl4pPr>
      <a:lvl5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B1CDF4"/>
        </a:buClr>
        <a:buSzPts val="3000"/>
        <a:buFont typeface="Helvetica"/>
        <a:buChar char="○"/>
        <a:tabLst/>
        <a:defRPr sz="3000" b="0" i="0" u="none" strike="noStrike" cap="none" spc="0" baseline="0">
          <a:ln>
            <a:noFill/>
          </a:ln>
          <a:solidFill>
            <a:srgbClr val="3E4A63"/>
          </a:solidFill>
          <a:uFillTx/>
          <a:latin typeface="Didact Gothic"/>
          <a:ea typeface="Didact Gothic"/>
          <a:cs typeface="Didact Gothic"/>
          <a:sym typeface="Didact Gothic"/>
        </a:defRPr>
      </a:lvl5pPr>
      <a:lvl6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B1CDF4"/>
        </a:buClr>
        <a:buSzPts val="3000"/>
        <a:buFont typeface="Helvetica"/>
        <a:buChar char="■"/>
        <a:tabLst/>
        <a:defRPr sz="3000" b="0" i="0" u="none" strike="noStrike" cap="none" spc="0" baseline="0">
          <a:ln>
            <a:noFill/>
          </a:ln>
          <a:solidFill>
            <a:srgbClr val="3E4A63"/>
          </a:solidFill>
          <a:uFillTx/>
          <a:latin typeface="Didact Gothic"/>
          <a:ea typeface="Didact Gothic"/>
          <a:cs typeface="Didact Gothic"/>
          <a:sym typeface="Didact Gothic"/>
        </a:defRPr>
      </a:lvl6pPr>
      <a:lvl7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B1CDF4"/>
        </a:buClr>
        <a:buSzPts val="3000"/>
        <a:buFont typeface="Helvetica"/>
        <a:buChar char="●"/>
        <a:tabLst/>
        <a:defRPr sz="3000" b="0" i="0" u="none" strike="noStrike" cap="none" spc="0" baseline="0">
          <a:ln>
            <a:noFill/>
          </a:ln>
          <a:solidFill>
            <a:srgbClr val="3E4A63"/>
          </a:solidFill>
          <a:uFillTx/>
          <a:latin typeface="Didact Gothic"/>
          <a:ea typeface="Didact Gothic"/>
          <a:cs typeface="Didact Gothic"/>
          <a:sym typeface="Didact Gothic"/>
        </a:defRPr>
      </a:lvl7pPr>
      <a:lvl8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B1CDF4"/>
        </a:buClr>
        <a:buSzPts val="3000"/>
        <a:buFont typeface="Helvetica"/>
        <a:buChar char="○"/>
        <a:tabLst/>
        <a:defRPr sz="3000" b="0" i="0" u="none" strike="noStrike" cap="none" spc="0" baseline="0">
          <a:ln>
            <a:noFill/>
          </a:ln>
          <a:solidFill>
            <a:srgbClr val="3E4A63"/>
          </a:solidFill>
          <a:uFillTx/>
          <a:latin typeface="Didact Gothic"/>
          <a:ea typeface="Didact Gothic"/>
          <a:cs typeface="Didact Gothic"/>
          <a:sym typeface="Didact Gothic"/>
        </a:defRPr>
      </a:lvl8pPr>
      <a:lvl9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B1CDF4"/>
        </a:buClr>
        <a:buSzPts val="3000"/>
        <a:buFont typeface="Helvetica"/>
        <a:buChar char="■"/>
        <a:tabLst/>
        <a:defRPr sz="3000" b="0" i="0" u="none" strike="noStrike" cap="none" spc="0" baseline="0">
          <a:ln>
            <a:noFill/>
          </a:ln>
          <a:solidFill>
            <a:srgbClr val="3E4A63"/>
          </a:solidFill>
          <a:uFillTx/>
          <a:latin typeface="Didact Gothic"/>
          <a:ea typeface="Didact Gothic"/>
          <a:cs typeface="Didact Gothic"/>
          <a:sym typeface="Didact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tif"/><Relationship Id="rId4" Type="http://schemas.openxmlformats.org/officeDocument/2006/relationships/image" Target="../media/image17.tif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msnniito@rambler.ru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Name ……"/>
          <p:cNvSpPr txBox="1">
            <a:spLocks noGrp="1"/>
          </p:cNvSpPr>
          <p:nvPr>
            <p:ph type="title" idx="4294967295"/>
          </p:nvPr>
        </p:nvSpPr>
        <p:spPr>
          <a:xfrm>
            <a:off x="842463" y="377878"/>
            <a:ext cx="6546878" cy="1772198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>
              <a:defRPr sz="6000">
                <a:solidFill>
                  <a:srgbClr val="3E4A63"/>
                </a:solidFill>
              </a:defRPr>
            </a:pPr>
            <a:br>
              <a:rPr lang="ru-RU" sz="4000" dirty="0"/>
            </a:br>
            <a:br>
              <a:rPr lang="ru-RU" sz="4000" dirty="0"/>
            </a:br>
            <a:br>
              <a:rPr lang="ru-RU" sz="4000" dirty="0"/>
            </a:br>
            <a:br>
              <a:rPr lang="ru-RU" sz="4000" dirty="0"/>
            </a:br>
            <a:r>
              <a:rPr lang="ru-RU" sz="4000" dirty="0"/>
              <a:t>Правильный образ жизни – залог здоровья ребенка</a:t>
            </a:r>
            <a:br>
              <a:rPr lang="ru-RU" sz="4000" dirty="0"/>
            </a:br>
            <a:br>
              <a:rPr lang="ru-RU" sz="4000" dirty="0"/>
            </a:br>
            <a:r>
              <a:rPr lang="ru-RU" sz="2200" dirty="0"/>
              <a:t>Лаврова Алла Евгеньевна</a:t>
            </a:r>
            <a:br>
              <a:rPr lang="ru-RU" sz="2200" dirty="0"/>
            </a:br>
            <a:r>
              <a:rPr lang="ru-RU" sz="2200" dirty="0"/>
              <a:t>д.м.н.</a:t>
            </a:r>
            <a:r>
              <a:rPr lang="en-US" sz="2200" dirty="0"/>
              <a:t>,</a:t>
            </a:r>
            <a:r>
              <a:rPr lang="ru-RU" sz="2200" dirty="0"/>
              <a:t> зав. отделением гастроэнтерологии</a:t>
            </a:r>
            <a:br>
              <a:rPr lang="ru-RU" dirty="0"/>
            </a:b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42"/>
          <p:cNvSpPr txBox="1">
            <a:spLocks noGrp="1"/>
          </p:cNvSpPr>
          <p:nvPr>
            <p:ph type="title" idx="4294967295"/>
          </p:nvPr>
        </p:nvSpPr>
        <p:spPr>
          <a:xfrm>
            <a:off x="209600" y="4546925"/>
            <a:ext cx="7457100" cy="5967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100">
                <a:solidFill>
                  <a:srgbClr val="3E4A63"/>
                </a:solidFill>
              </a:defRPr>
            </a:lvl1pPr>
          </a:lstStyle>
          <a:p>
            <a:r>
              <a:t>Пирамида здорового питания</a:t>
            </a:r>
          </a:p>
        </p:txBody>
      </p:sp>
      <p:pic>
        <p:nvPicPr>
          <p:cNvPr id="59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079" y="-4955915"/>
            <a:ext cx="4182242" cy="287848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E36B3-C2C0-419E-8BAD-1735D7E2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Помните!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1F4723-C050-4B80-B0BE-6AFB5C362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i="1" dirty="0"/>
              <a:t> Отсутствие  завтрака сказывается на успеваемости ребенка.</a:t>
            </a:r>
          </a:p>
          <a:p>
            <a:r>
              <a:rPr lang="ru-RU" sz="1400" b="1" i="1" dirty="0"/>
              <a:t> Завтрак должен включать в себя  белки: творог, мясо (не колбаса!) Это позволит Вашему ребенку дольше  чувствовать себя сытым.  </a:t>
            </a:r>
          </a:p>
          <a:p>
            <a:r>
              <a:rPr lang="ru-RU" sz="1400" b="1" i="1" dirty="0"/>
              <a:t>На завтрак школьникам рекомендуют давать преимущественно углеводные продукты (в том числе каши, сладкий чай).  Для питания клеток мозга необходимы именно углеводы! Именно они поддерживают способность к обучению.</a:t>
            </a:r>
          </a:p>
          <a:p>
            <a:r>
              <a:rPr lang="ru-RU" sz="1400" b="1" i="1" dirty="0"/>
              <a:t>Наиболее полезны «сложные» углеводы: свекла, морковь, тыква, орехи,  крупы,  макаронные изделия,  цельно-зерновой хлеб и т.д. Свойство «сложных углеводов» в том, что они усваиваются дольше чем «простые», надолго сохраняя работоспособность ребенка в школе. </a:t>
            </a:r>
          </a:p>
          <a:p>
            <a:r>
              <a:rPr lang="ru-RU" sz="1400" b="1" i="1" dirty="0"/>
              <a:t>Бесконтрольное употребление «простых углеводов» (мед, сахар, варенье, кондитерские изделия, белый хлеб, сладкие фрукты и </a:t>
            </a:r>
            <a:r>
              <a:rPr lang="ru-RU" sz="1400" b="1" i="1" dirty="0" err="1"/>
              <a:t>т.д</a:t>
            </a:r>
            <a:r>
              <a:rPr lang="ru-RU" sz="1400" b="1" i="1" dirty="0"/>
              <a:t>)  приводит к набору лишнего веса у детей. Легкоусвояемые «простые углеводы»  следует ограничить, но не исключить! При их отсутствии в рационе у ребенка может появиться состояние усталости и сонливости! </a:t>
            </a: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C4A4B6-7942-4139-B331-BD877B7EF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040" y="61941"/>
            <a:ext cx="1284458" cy="15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089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Витамины нам полезны,…"/>
          <p:cNvSpPr/>
          <p:nvPr/>
        </p:nvSpPr>
        <p:spPr>
          <a:xfrm>
            <a:off x="7371189" y="268811"/>
            <a:ext cx="1738747" cy="2961352"/>
          </a:xfrm>
          <a:prstGeom prst="roundRect">
            <a:avLst>
              <a:gd name="adj" fmla="val 16287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t>Витамины нам полезны,</a:t>
            </a:r>
          </a:p>
          <a:p>
            <a:pPr algn="ctr"/>
            <a:r>
              <a:t>Это точно знаю.</a:t>
            </a:r>
          </a:p>
          <a:p>
            <a:pPr algn="ctr"/>
            <a:r>
              <a:t>Только их не из таблеток</a:t>
            </a:r>
          </a:p>
          <a:p>
            <a:pPr algn="ctr"/>
            <a:r>
              <a:t>Я употребляю.</a:t>
            </a:r>
          </a:p>
          <a:p>
            <a:pPr algn="ctr"/>
            <a:r>
              <a:t>Получаю их из пищи</a:t>
            </a:r>
          </a:p>
          <a:p>
            <a:pPr algn="ctr"/>
            <a:r>
              <a:t>Вкусной и полезной.</a:t>
            </a:r>
          </a:p>
          <a:p>
            <a:pPr algn="ctr"/>
            <a:r>
              <a:t>Где же прячутся они?</a:t>
            </a:r>
          </a:p>
          <a:p>
            <a:pPr algn="ctr"/>
            <a:r>
              <a:t>Очень интересно.</a:t>
            </a:r>
          </a:p>
        </p:txBody>
      </p:sp>
      <p:pic>
        <p:nvPicPr>
          <p:cNvPr id="60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l="6369" t="6708" r="6369" b="6708"/>
          <a:stretch>
            <a:fillRect/>
          </a:stretch>
        </p:blipFill>
        <p:spPr>
          <a:xfrm>
            <a:off x="456976" y="3140072"/>
            <a:ext cx="3761855" cy="135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l="6415" t="3954" r="6415" b="14142"/>
          <a:stretch>
            <a:fillRect/>
          </a:stretch>
        </p:blipFill>
        <p:spPr>
          <a:xfrm>
            <a:off x="490549" y="1125681"/>
            <a:ext cx="3245281" cy="115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 l="27979" t="4303" r="4145" b="4303"/>
          <a:stretch>
            <a:fillRect/>
          </a:stretch>
        </p:blipFill>
        <p:spPr>
          <a:xfrm>
            <a:off x="4357777" y="2967444"/>
            <a:ext cx="2926139" cy="1469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rcRect l="6464" t="11645" r="8050" b="4891"/>
          <a:stretch>
            <a:fillRect/>
          </a:stretch>
        </p:blipFill>
        <p:spPr>
          <a:xfrm>
            <a:off x="3990456" y="1306482"/>
            <a:ext cx="3112199" cy="115464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Если вы хотите хорошо расти, хорошо…"/>
          <p:cNvSpPr txBox="1"/>
          <p:nvPr/>
        </p:nvSpPr>
        <p:spPr>
          <a:xfrm>
            <a:off x="443539" y="824703"/>
            <a:ext cx="3339268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хотите</a:t>
            </a:r>
            <a:r>
              <a:rPr dirty="0"/>
              <a:t> </a:t>
            </a:r>
            <a:r>
              <a:rPr dirty="0" err="1"/>
              <a:t>хорошо</a:t>
            </a:r>
            <a:r>
              <a:rPr dirty="0"/>
              <a:t> </a:t>
            </a:r>
            <a:r>
              <a:rPr dirty="0" err="1"/>
              <a:t>расти</a:t>
            </a:r>
            <a:r>
              <a:rPr dirty="0"/>
              <a:t>, </a:t>
            </a:r>
            <a:r>
              <a:rPr dirty="0" err="1"/>
              <a:t>хорошо</a:t>
            </a:r>
            <a:endParaRPr dirty="0"/>
          </a:p>
          <a:p>
            <a:r>
              <a:rPr dirty="0" err="1"/>
              <a:t>видеть</a:t>
            </a:r>
            <a:r>
              <a:rPr dirty="0"/>
              <a:t>:</a:t>
            </a:r>
          </a:p>
        </p:txBody>
      </p:sp>
      <p:sp>
        <p:nvSpPr>
          <p:cNvPr id="605" name="Если вы хотите быть сильными, иметь…"/>
          <p:cNvSpPr txBox="1"/>
          <p:nvPr/>
        </p:nvSpPr>
        <p:spPr>
          <a:xfrm>
            <a:off x="3873541" y="824703"/>
            <a:ext cx="3346126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Если вы хотите быть сильными, иметь</a:t>
            </a:r>
          </a:p>
          <a:p>
            <a:r>
              <a:t>хороший аппетит:</a:t>
            </a:r>
          </a:p>
        </p:txBody>
      </p:sp>
      <p:sp>
        <p:nvSpPr>
          <p:cNvPr id="606" name="Если вы хотите чтобы кости и зубы…"/>
          <p:cNvSpPr txBox="1"/>
          <p:nvPr/>
        </p:nvSpPr>
        <p:spPr>
          <a:xfrm>
            <a:off x="443304" y="2604040"/>
            <a:ext cx="3069963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Если вы хотите чтобы кости и зубы</a:t>
            </a:r>
          </a:p>
          <a:p>
            <a:r>
              <a:t>были здоровыми:</a:t>
            </a:r>
          </a:p>
        </p:txBody>
      </p:sp>
      <p:sp>
        <p:nvSpPr>
          <p:cNvPr id="607" name="Если вы хотите реже простужаться, быть…"/>
          <p:cNvSpPr txBox="1"/>
          <p:nvPr/>
        </p:nvSpPr>
        <p:spPr>
          <a:xfrm>
            <a:off x="3761895" y="2604040"/>
            <a:ext cx="3569418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Если вы хотите реже простужаться, быть</a:t>
            </a:r>
          </a:p>
          <a:p>
            <a:r>
              <a:t>бодрыми: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5461504hjhggfffdhkl.png" descr="5461504hjhggfffdhkl.png"/>
          <p:cNvPicPr>
            <a:picLocks noChangeAspect="1"/>
          </p:cNvPicPr>
          <p:nvPr/>
        </p:nvPicPr>
        <p:blipFill>
          <a:blip r:embed="rId3">
            <a:extLst/>
          </a:blip>
          <a:srcRect t="95" b="1830"/>
          <a:stretch>
            <a:fillRect/>
          </a:stretch>
        </p:blipFill>
        <p:spPr>
          <a:xfrm>
            <a:off x="3062689" y="77419"/>
            <a:ext cx="3966847" cy="4946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547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/>
          <a:lstStyle/>
          <a:p>
            <a:r>
              <a:t>Адекватный питьевой режим</a:t>
            </a:r>
          </a:p>
        </p:txBody>
      </p:sp>
      <p:pic>
        <p:nvPicPr>
          <p:cNvPr id="61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t="2715" b="2715"/>
          <a:stretch>
            <a:fillRect/>
          </a:stretch>
        </p:blipFill>
        <p:spPr>
          <a:xfrm>
            <a:off x="1003092" y="830752"/>
            <a:ext cx="5693901" cy="4038495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Использование воды, предназначенной для детского питания.…"/>
          <p:cNvSpPr/>
          <p:nvPr/>
        </p:nvSpPr>
        <p:spPr>
          <a:xfrm>
            <a:off x="986192" y="842323"/>
            <a:ext cx="5727766" cy="40154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defRPr sz="2200">
                <a:solidFill>
                  <a:srgbClr val="FF2600"/>
                </a:solidFill>
              </a:defRPr>
            </a:pPr>
            <a:r>
              <a:rPr dirty="0" err="1"/>
              <a:t>Использование</a:t>
            </a:r>
            <a:r>
              <a:rPr dirty="0"/>
              <a:t> </a:t>
            </a:r>
            <a:r>
              <a:rPr dirty="0" err="1"/>
              <a:t>воды</a:t>
            </a:r>
            <a:r>
              <a:rPr dirty="0"/>
              <a:t>, </a:t>
            </a:r>
            <a:r>
              <a:rPr dirty="0" err="1"/>
              <a:t>предназначенной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детского</a:t>
            </a:r>
            <a:r>
              <a:rPr dirty="0"/>
              <a:t> </a:t>
            </a:r>
            <a:r>
              <a:rPr dirty="0" err="1"/>
              <a:t>питания</a:t>
            </a:r>
            <a:r>
              <a:rPr dirty="0"/>
              <a:t>.</a:t>
            </a:r>
          </a:p>
          <a:p>
            <a:pPr algn="ctr">
              <a:defRPr sz="2200">
                <a:solidFill>
                  <a:srgbClr val="FF2600"/>
                </a:solidFill>
              </a:defRPr>
            </a:pPr>
            <a:endParaRPr dirty="0"/>
          </a:p>
          <a:p>
            <a:pPr algn="ctr">
              <a:defRPr sz="2200">
                <a:solidFill>
                  <a:srgbClr val="FF2600"/>
                </a:solidFill>
              </a:defRPr>
            </a:pPr>
            <a:r>
              <a:rPr lang="ru-RU" dirty="0"/>
              <a:t>3-7 лет</a:t>
            </a:r>
          </a:p>
          <a:p>
            <a:pPr algn="ctr">
              <a:defRPr sz="2200">
                <a:solidFill>
                  <a:srgbClr val="FF2600"/>
                </a:solidFill>
              </a:defRPr>
            </a:pPr>
            <a:r>
              <a:rPr lang="ru-RU" dirty="0"/>
              <a:t>1,5-1,7 л в сутки</a:t>
            </a:r>
          </a:p>
          <a:p>
            <a:pPr algn="ctr">
              <a:defRPr sz="2200">
                <a:solidFill>
                  <a:srgbClr val="FF2600"/>
                </a:solidFill>
              </a:defRPr>
            </a:pPr>
            <a:endParaRPr lang="ru-RU" dirty="0"/>
          </a:p>
          <a:p>
            <a:pPr algn="ctr">
              <a:defRPr sz="2200">
                <a:solidFill>
                  <a:srgbClr val="FF2600"/>
                </a:solidFill>
              </a:defRPr>
            </a:pPr>
            <a:r>
              <a:rPr lang="ru-RU" dirty="0"/>
              <a:t>Старше 7 лет </a:t>
            </a:r>
          </a:p>
          <a:p>
            <a:pPr algn="ctr">
              <a:defRPr sz="2200">
                <a:solidFill>
                  <a:srgbClr val="FF2600"/>
                </a:solidFill>
              </a:defRPr>
            </a:pPr>
            <a:r>
              <a:rPr lang="ru-RU" dirty="0"/>
              <a:t>1,7-2,0 л в сутки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35"/>
          <p:cNvSpPr txBox="1">
            <a:spLocks noGrp="1"/>
          </p:cNvSpPr>
          <p:nvPr>
            <p:ph type="title"/>
          </p:nvPr>
        </p:nvSpPr>
        <p:spPr>
          <a:xfrm>
            <a:off x="388375" y="0"/>
            <a:ext cx="6923400" cy="85290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Физическая нагрузка</a:t>
            </a:r>
            <a:endParaRPr dirty="0"/>
          </a:p>
        </p:txBody>
      </p:sp>
      <p:sp>
        <p:nvSpPr>
          <p:cNvPr id="558" name="Shape 536"/>
          <p:cNvSpPr txBox="1">
            <a:spLocks noGrp="1"/>
          </p:cNvSpPr>
          <p:nvPr>
            <p:ph type="body" sz="half" idx="1"/>
          </p:nvPr>
        </p:nvSpPr>
        <p:spPr>
          <a:xfrm>
            <a:off x="4394875" y="1039649"/>
            <a:ext cx="2588101" cy="3635402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  <a:defRPr sz="1800"/>
            </a:pPr>
            <a:endParaRPr/>
          </a:p>
        </p:txBody>
      </p:sp>
      <p:pic>
        <p:nvPicPr>
          <p:cNvPr id="55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531" y="1395599"/>
            <a:ext cx="3635376" cy="2352302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Shape 536"/>
          <p:cNvSpPr txBox="1"/>
          <p:nvPr/>
        </p:nvSpPr>
        <p:spPr>
          <a:xfrm>
            <a:off x="1224226" y="3838256"/>
            <a:ext cx="2588101" cy="71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pPr defTabSz="832104">
              <a:buClr>
                <a:srgbClr val="B1CDF4"/>
              </a:buClr>
              <a:buFont typeface="Helvetica"/>
              <a:defRPr sz="1638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Утром не ленись - </a:t>
            </a:r>
          </a:p>
          <a:p>
            <a:pPr defTabSz="832104">
              <a:buClr>
                <a:srgbClr val="B1CDF4"/>
              </a:buClr>
              <a:buFont typeface="Helvetica"/>
              <a:defRPr sz="1638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На зарядку становись…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499"/>
          <p:cNvSpPr txBox="1">
            <a:spLocks noGrp="1"/>
          </p:cNvSpPr>
          <p:nvPr>
            <p:ph type="body" sz="quarter" idx="1"/>
          </p:nvPr>
        </p:nvSpPr>
        <p:spPr>
          <a:xfrm>
            <a:off x="1133024" y="595068"/>
            <a:ext cx="5457302" cy="8199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649223">
              <a:buSzTx/>
              <a:buNone/>
              <a:defRPr sz="2130"/>
            </a:lvl1pPr>
          </a:lstStyle>
          <a:p>
            <a:r>
              <a:t>Закаливание - мощное оздоровительное средство.</a:t>
            </a:r>
          </a:p>
        </p:txBody>
      </p:sp>
      <p:grpSp>
        <p:nvGrpSpPr>
          <p:cNvPr id="565" name="Изображение"/>
          <p:cNvGrpSpPr/>
          <p:nvPr/>
        </p:nvGrpSpPr>
        <p:grpSpPr>
          <a:xfrm>
            <a:off x="4947072" y="2650624"/>
            <a:ext cx="2384170" cy="1934421"/>
            <a:chOff x="0" y="0"/>
            <a:chExt cx="2384168" cy="1934419"/>
          </a:xfrm>
        </p:grpSpPr>
        <p:pic>
          <p:nvPicPr>
            <p:cNvPr id="564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977769" cy="14899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3" name="Изображение" descr="Изображение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384169" cy="1934421"/>
            </a:xfrm>
            <a:prstGeom prst="rect">
              <a:avLst/>
            </a:prstGeom>
            <a:effectLst/>
          </p:spPr>
        </p:pic>
      </p:grpSp>
      <p:grpSp>
        <p:nvGrpSpPr>
          <p:cNvPr id="568" name="Изображение"/>
          <p:cNvGrpSpPr/>
          <p:nvPr/>
        </p:nvGrpSpPr>
        <p:grpSpPr>
          <a:xfrm>
            <a:off x="2659903" y="981071"/>
            <a:ext cx="2403544" cy="1743430"/>
            <a:chOff x="0" y="0"/>
            <a:chExt cx="2403543" cy="1743429"/>
          </a:xfrm>
        </p:grpSpPr>
        <p:pic>
          <p:nvPicPr>
            <p:cNvPr id="567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1997144" cy="12989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6" name="Изображение" descr="Изображение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403544" cy="1743430"/>
            </a:xfrm>
            <a:prstGeom prst="rect">
              <a:avLst/>
            </a:prstGeom>
            <a:effectLst/>
          </p:spPr>
        </p:pic>
      </p:grpSp>
      <p:grpSp>
        <p:nvGrpSpPr>
          <p:cNvPr id="571" name="Изображение"/>
          <p:cNvGrpSpPr/>
          <p:nvPr/>
        </p:nvGrpSpPr>
        <p:grpSpPr>
          <a:xfrm>
            <a:off x="4947072" y="972598"/>
            <a:ext cx="2384170" cy="1760376"/>
            <a:chOff x="0" y="0"/>
            <a:chExt cx="2384168" cy="1760375"/>
          </a:xfrm>
        </p:grpSpPr>
        <p:pic>
          <p:nvPicPr>
            <p:cNvPr id="570" name="Изображение" descr="Изображение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3200" y="203199"/>
              <a:ext cx="1977769" cy="13158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9" name="Изображение" descr="Изображение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384169" cy="1760376"/>
            </a:xfrm>
            <a:prstGeom prst="rect">
              <a:avLst/>
            </a:prstGeom>
            <a:effectLst/>
          </p:spPr>
        </p:pic>
      </p:grpSp>
      <p:grpSp>
        <p:nvGrpSpPr>
          <p:cNvPr id="574" name="Изображение"/>
          <p:cNvGrpSpPr/>
          <p:nvPr/>
        </p:nvGrpSpPr>
        <p:grpSpPr>
          <a:xfrm>
            <a:off x="2888554" y="2625664"/>
            <a:ext cx="1946242" cy="1984341"/>
            <a:chOff x="0" y="0"/>
            <a:chExt cx="1946240" cy="1984340"/>
          </a:xfrm>
        </p:grpSpPr>
        <p:pic>
          <p:nvPicPr>
            <p:cNvPr id="573" name="Изображение" descr="Изображение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200" y="203200"/>
              <a:ext cx="1539841" cy="15398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2" name="Изображение" descr="Изображение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946241" cy="1984341"/>
            </a:xfrm>
            <a:prstGeom prst="rect">
              <a:avLst/>
            </a:prstGeom>
            <a:effectLst/>
          </p:spPr>
        </p:pic>
      </p:grpSp>
      <p:grpSp>
        <p:nvGrpSpPr>
          <p:cNvPr id="577" name="Изображение"/>
          <p:cNvGrpSpPr/>
          <p:nvPr/>
        </p:nvGrpSpPr>
        <p:grpSpPr>
          <a:xfrm>
            <a:off x="383319" y="1623589"/>
            <a:ext cx="2459521" cy="1984342"/>
            <a:chOff x="0" y="0"/>
            <a:chExt cx="2459520" cy="1984340"/>
          </a:xfrm>
        </p:grpSpPr>
        <p:pic>
          <p:nvPicPr>
            <p:cNvPr id="576" name="Изображение" descr="Изображение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03200" y="203200"/>
              <a:ext cx="2053121" cy="15398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5" name="Изображение" descr="Изображение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2459521" cy="1984341"/>
            </a:xfrm>
            <a:prstGeom prst="rect">
              <a:avLst/>
            </a:prstGeom>
            <a:effectLst/>
          </p:spPr>
        </p:pic>
      </p:grpSp>
      <p:sp>
        <p:nvSpPr>
          <p:cNvPr id="578" name="Shape 536"/>
          <p:cNvSpPr txBox="1"/>
          <p:nvPr/>
        </p:nvSpPr>
        <p:spPr>
          <a:xfrm>
            <a:off x="425662" y="3260435"/>
            <a:ext cx="2588101" cy="71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buClr>
                <a:srgbClr val="B1CDF4"/>
              </a:buClr>
              <a:buFont typeface="Helvetica"/>
              <a:defRPr sz="120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</a:lstStyle>
          <a:p>
            <a:r>
              <a:t>Воздушные и солнечные ванны</a:t>
            </a:r>
          </a:p>
        </p:txBody>
      </p:sp>
      <p:sp>
        <p:nvSpPr>
          <p:cNvPr id="579" name="Shape 536"/>
          <p:cNvSpPr txBox="1"/>
          <p:nvPr/>
        </p:nvSpPr>
        <p:spPr>
          <a:xfrm>
            <a:off x="2860282" y="4152377"/>
            <a:ext cx="2002786" cy="71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buClr>
                <a:srgbClr val="B1CDF4"/>
              </a:buClr>
              <a:buFont typeface="Helvetica"/>
              <a:defRPr sz="120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</a:lstStyle>
          <a:p>
            <a:r>
              <a:t>Обтирание влажным полотенцем</a:t>
            </a:r>
          </a:p>
        </p:txBody>
      </p:sp>
      <p:sp>
        <p:nvSpPr>
          <p:cNvPr id="580" name="Shape 536"/>
          <p:cNvSpPr txBox="1"/>
          <p:nvPr/>
        </p:nvSpPr>
        <p:spPr>
          <a:xfrm>
            <a:off x="5433797" y="4238652"/>
            <a:ext cx="2744585" cy="71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buClr>
                <a:srgbClr val="B1CDF4"/>
              </a:buClr>
              <a:buFont typeface="Helvetica"/>
              <a:defRPr sz="120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</a:lstStyle>
          <a:p>
            <a:r>
              <a:t>Контрастный душ</a:t>
            </a:r>
          </a:p>
        </p:txBody>
      </p:sp>
      <p:sp>
        <p:nvSpPr>
          <p:cNvPr id="581" name="Shape 536"/>
          <p:cNvSpPr txBox="1"/>
          <p:nvPr/>
        </p:nvSpPr>
        <p:spPr>
          <a:xfrm>
            <a:off x="2697703" y="2368493"/>
            <a:ext cx="2744585" cy="71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buClr>
                <a:srgbClr val="B1CDF4"/>
              </a:buClr>
              <a:buFont typeface="Helvetica"/>
              <a:defRPr sz="120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</a:lstStyle>
          <a:p>
            <a:r>
              <a:t>Умывание прохладной водой</a:t>
            </a:r>
          </a:p>
        </p:txBody>
      </p:sp>
      <p:sp>
        <p:nvSpPr>
          <p:cNvPr id="582" name="Shape 536"/>
          <p:cNvSpPr txBox="1"/>
          <p:nvPr/>
        </p:nvSpPr>
        <p:spPr>
          <a:xfrm>
            <a:off x="5334476" y="2368493"/>
            <a:ext cx="2744585" cy="71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buClr>
                <a:srgbClr val="B1CDF4"/>
              </a:buClr>
              <a:buFont typeface="Helvetica"/>
              <a:defRPr sz="120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</a:lstStyle>
          <a:p>
            <a:r>
              <a:t>Купание в водоемах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10"/>
          <p:cNvSpPr txBox="1">
            <a:spLocks noGrp="1"/>
          </p:cNvSpPr>
          <p:nvPr>
            <p:ph type="title" idx="4294967295"/>
          </p:nvPr>
        </p:nvSpPr>
        <p:spPr>
          <a:xfrm>
            <a:off x="141723" y="-46686"/>
            <a:ext cx="6045901" cy="1078574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820"/>
            </a:lvl1pPr>
          </a:lstStyle>
          <a:p>
            <a:r>
              <a:t>Гигиена</a:t>
            </a:r>
          </a:p>
        </p:txBody>
      </p:sp>
      <p:sp>
        <p:nvSpPr>
          <p:cNvPr id="585" name="Shape 511"/>
          <p:cNvSpPr txBox="1">
            <a:spLocks noGrp="1"/>
          </p:cNvSpPr>
          <p:nvPr>
            <p:ph type="body" sz="half" idx="4294967295"/>
          </p:nvPr>
        </p:nvSpPr>
        <p:spPr>
          <a:xfrm>
            <a:off x="829024" y="989901"/>
            <a:ext cx="5055912" cy="316369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Tx/>
              <a:buNone/>
              <a:defRPr sz="1400"/>
            </a:pPr>
            <a:endParaRPr dirty="0"/>
          </a:p>
        </p:txBody>
      </p:sp>
      <p:sp>
        <p:nvSpPr>
          <p:cNvPr id="586" name="Shape 512"/>
          <p:cNvSpPr/>
          <p:nvPr/>
        </p:nvSpPr>
        <p:spPr>
          <a:xfrm>
            <a:off x="7606896" y="83908"/>
            <a:ext cx="1265176" cy="1280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36" y="2585"/>
                </a:moveTo>
                <a:lnTo>
                  <a:pt x="15880" y="2743"/>
                </a:lnTo>
                <a:lnTo>
                  <a:pt x="15657" y="2902"/>
                </a:lnTo>
                <a:lnTo>
                  <a:pt x="15305" y="3280"/>
                </a:lnTo>
                <a:lnTo>
                  <a:pt x="15050" y="3153"/>
                </a:lnTo>
                <a:lnTo>
                  <a:pt x="15592" y="2869"/>
                </a:lnTo>
                <a:lnTo>
                  <a:pt x="16136" y="2585"/>
                </a:lnTo>
                <a:close/>
                <a:moveTo>
                  <a:pt x="17414" y="2902"/>
                </a:moveTo>
                <a:lnTo>
                  <a:pt x="17542" y="2933"/>
                </a:lnTo>
                <a:lnTo>
                  <a:pt x="17670" y="2964"/>
                </a:lnTo>
                <a:lnTo>
                  <a:pt x="17766" y="3027"/>
                </a:lnTo>
                <a:lnTo>
                  <a:pt x="17830" y="3153"/>
                </a:lnTo>
                <a:lnTo>
                  <a:pt x="17893" y="3280"/>
                </a:lnTo>
                <a:lnTo>
                  <a:pt x="17957" y="3531"/>
                </a:lnTo>
                <a:lnTo>
                  <a:pt x="17926" y="3753"/>
                </a:lnTo>
                <a:lnTo>
                  <a:pt x="17893" y="4004"/>
                </a:lnTo>
                <a:lnTo>
                  <a:pt x="17830" y="4257"/>
                </a:lnTo>
                <a:lnTo>
                  <a:pt x="17701" y="4510"/>
                </a:lnTo>
                <a:lnTo>
                  <a:pt x="17574" y="4730"/>
                </a:lnTo>
                <a:lnTo>
                  <a:pt x="17318" y="5203"/>
                </a:lnTo>
                <a:lnTo>
                  <a:pt x="17030" y="4761"/>
                </a:lnTo>
                <a:lnTo>
                  <a:pt x="16680" y="4352"/>
                </a:lnTo>
                <a:lnTo>
                  <a:pt x="16296" y="3973"/>
                </a:lnTo>
                <a:lnTo>
                  <a:pt x="15880" y="3658"/>
                </a:lnTo>
                <a:lnTo>
                  <a:pt x="16392" y="3280"/>
                </a:lnTo>
                <a:lnTo>
                  <a:pt x="16711" y="3091"/>
                </a:lnTo>
                <a:lnTo>
                  <a:pt x="16999" y="2964"/>
                </a:lnTo>
                <a:lnTo>
                  <a:pt x="17286" y="2902"/>
                </a:lnTo>
                <a:close/>
                <a:moveTo>
                  <a:pt x="10480" y="4794"/>
                </a:moveTo>
                <a:lnTo>
                  <a:pt x="10480" y="4825"/>
                </a:lnTo>
                <a:lnTo>
                  <a:pt x="10416" y="4825"/>
                </a:lnTo>
                <a:lnTo>
                  <a:pt x="10384" y="4856"/>
                </a:lnTo>
                <a:lnTo>
                  <a:pt x="10289" y="4919"/>
                </a:lnTo>
                <a:lnTo>
                  <a:pt x="10224" y="4983"/>
                </a:lnTo>
                <a:lnTo>
                  <a:pt x="10161" y="5077"/>
                </a:lnTo>
                <a:lnTo>
                  <a:pt x="10097" y="5172"/>
                </a:lnTo>
                <a:lnTo>
                  <a:pt x="10097" y="5581"/>
                </a:lnTo>
                <a:lnTo>
                  <a:pt x="10161" y="5771"/>
                </a:lnTo>
                <a:lnTo>
                  <a:pt x="10224" y="5865"/>
                </a:lnTo>
                <a:lnTo>
                  <a:pt x="10320" y="5927"/>
                </a:lnTo>
                <a:lnTo>
                  <a:pt x="10545" y="6054"/>
                </a:lnTo>
                <a:lnTo>
                  <a:pt x="10736" y="6117"/>
                </a:lnTo>
                <a:lnTo>
                  <a:pt x="10895" y="6117"/>
                </a:lnTo>
                <a:lnTo>
                  <a:pt x="11024" y="6086"/>
                </a:lnTo>
                <a:lnTo>
                  <a:pt x="11151" y="6054"/>
                </a:lnTo>
                <a:lnTo>
                  <a:pt x="11279" y="5960"/>
                </a:lnTo>
                <a:lnTo>
                  <a:pt x="11375" y="5865"/>
                </a:lnTo>
                <a:lnTo>
                  <a:pt x="11439" y="5740"/>
                </a:lnTo>
                <a:lnTo>
                  <a:pt x="11439" y="5423"/>
                </a:lnTo>
                <a:lnTo>
                  <a:pt x="11375" y="5267"/>
                </a:lnTo>
                <a:lnTo>
                  <a:pt x="11311" y="5108"/>
                </a:lnTo>
                <a:lnTo>
                  <a:pt x="11216" y="4983"/>
                </a:lnTo>
                <a:lnTo>
                  <a:pt x="11120" y="4888"/>
                </a:lnTo>
                <a:lnTo>
                  <a:pt x="10991" y="4825"/>
                </a:lnTo>
                <a:lnTo>
                  <a:pt x="10864" y="4794"/>
                </a:lnTo>
                <a:close/>
                <a:moveTo>
                  <a:pt x="12908" y="5140"/>
                </a:moveTo>
                <a:lnTo>
                  <a:pt x="12749" y="5172"/>
                </a:lnTo>
                <a:lnTo>
                  <a:pt x="12621" y="5267"/>
                </a:lnTo>
                <a:lnTo>
                  <a:pt x="12525" y="5392"/>
                </a:lnTo>
                <a:lnTo>
                  <a:pt x="12493" y="5518"/>
                </a:lnTo>
                <a:lnTo>
                  <a:pt x="12462" y="5645"/>
                </a:lnTo>
                <a:lnTo>
                  <a:pt x="12493" y="5771"/>
                </a:lnTo>
                <a:lnTo>
                  <a:pt x="12558" y="5927"/>
                </a:lnTo>
                <a:lnTo>
                  <a:pt x="12654" y="6022"/>
                </a:lnTo>
                <a:lnTo>
                  <a:pt x="12812" y="6117"/>
                </a:lnTo>
                <a:lnTo>
                  <a:pt x="12973" y="6149"/>
                </a:lnTo>
                <a:lnTo>
                  <a:pt x="13164" y="6086"/>
                </a:lnTo>
                <a:lnTo>
                  <a:pt x="13260" y="6054"/>
                </a:lnTo>
                <a:lnTo>
                  <a:pt x="13325" y="5991"/>
                </a:lnTo>
                <a:lnTo>
                  <a:pt x="13452" y="5834"/>
                </a:lnTo>
                <a:lnTo>
                  <a:pt x="13483" y="5740"/>
                </a:lnTo>
                <a:lnTo>
                  <a:pt x="13483" y="5645"/>
                </a:lnTo>
                <a:lnTo>
                  <a:pt x="13452" y="5487"/>
                </a:lnTo>
                <a:lnTo>
                  <a:pt x="13420" y="5392"/>
                </a:lnTo>
                <a:lnTo>
                  <a:pt x="13325" y="5267"/>
                </a:lnTo>
                <a:lnTo>
                  <a:pt x="13229" y="5203"/>
                </a:lnTo>
                <a:lnTo>
                  <a:pt x="13068" y="5140"/>
                </a:lnTo>
                <a:close/>
                <a:moveTo>
                  <a:pt x="11982" y="7221"/>
                </a:moveTo>
                <a:lnTo>
                  <a:pt x="11822" y="7252"/>
                </a:lnTo>
                <a:lnTo>
                  <a:pt x="11662" y="7346"/>
                </a:lnTo>
                <a:lnTo>
                  <a:pt x="11566" y="7505"/>
                </a:lnTo>
                <a:lnTo>
                  <a:pt x="11535" y="7663"/>
                </a:lnTo>
                <a:lnTo>
                  <a:pt x="11566" y="7819"/>
                </a:lnTo>
                <a:lnTo>
                  <a:pt x="11662" y="7978"/>
                </a:lnTo>
                <a:lnTo>
                  <a:pt x="11822" y="8072"/>
                </a:lnTo>
                <a:lnTo>
                  <a:pt x="11982" y="8103"/>
                </a:lnTo>
                <a:lnTo>
                  <a:pt x="12141" y="8072"/>
                </a:lnTo>
                <a:lnTo>
                  <a:pt x="12302" y="7978"/>
                </a:lnTo>
                <a:lnTo>
                  <a:pt x="12397" y="7819"/>
                </a:lnTo>
                <a:lnTo>
                  <a:pt x="12429" y="7663"/>
                </a:lnTo>
                <a:lnTo>
                  <a:pt x="12397" y="7505"/>
                </a:lnTo>
                <a:lnTo>
                  <a:pt x="12302" y="7346"/>
                </a:lnTo>
                <a:lnTo>
                  <a:pt x="12141" y="7252"/>
                </a:lnTo>
                <a:lnTo>
                  <a:pt x="11982" y="7221"/>
                </a:lnTo>
                <a:close/>
                <a:moveTo>
                  <a:pt x="6583" y="12235"/>
                </a:moveTo>
                <a:lnTo>
                  <a:pt x="6358" y="12360"/>
                </a:lnTo>
                <a:lnTo>
                  <a:pt x="6135" y="12549"/>
                </a:lnTo>
                <a:lnTo>
                  <a:pt x="5912" y="12771"/>
                </a:lnTo>
                <a:lnTo>
                  <a:pt x="5720" y="12991"/>
                </a:lnTo>
                <a:lnTo>
                  <a:pt x="5400" y="13495"/>
                </a:lnTo>
                <a:lnTo>
                  <a:pt x="5145" y="13968"/>
                </a:lnTo>
                <a:lnTo>
                  <a:pt x="4889" y="14441"/>
                </a:lnTo>
                <a:lnTo>
                  <a:pt x="4793" y="14725"/>
                </a:lnTo>
                <a:lnTo>
                  <a:pt x="4666" y="15009"/>
                </a:lnTo>
                <a:lnTo>
                  <a:pt x="4601" y="15325"/>
                </a:lnTo>
                <a:lnTo>
                  <a:pt x="4570" y="15609"/>
                </a:lnTo>
                <a:lnTo>
                  <a:pt x="4570" y="15860"/>
                </a:lnTo>
                <a:lnTo>
                  <a:pt x="4633" y="15987"/>
                </a:lnTo>
                <a:lnTo>
                  <a:pt x="4697" y="16082"/>
                </a:lnTo>
                <a:lnTo>
                  <a:pt x="4729" y="16113"/>
                </a:lnTo>
                <a:lnTo>
                  <a:pt x="4761" y="16144"/>
                </a:lnTo>
                <a:lnTo>
                  <a:pt x="4825" y="16082"/>
                </a:lnTo>
                <a:lnTo>
                  <a:pt x="4920" y="15924"/>
                </a:lnTo>
                <a:lnTo>
                  <a:pt x="4953" y="15766"/>
                </a:lnTo>
                <a:lnTo>
                  <a:pt x="5016" y="15387"/>
                </a:lnTo>
                <a:lnTo>
                  <a:pt x="5081" y="15073"/>
                </a:lnTo>
                <a:lnTo>
                  <a:pt x="5208" y="14758"/>
                </a:lnTo>
                <a:lnTo>
                  <a:pt x="5433" y="14158"/>
                </a:lnTo>
                <a:lnTo>
                  <a:pt x="5687" y="13654"/>
                </a:lnTo>
                <a:lnTo>
                  <a:pt x="6008" y="13181"/>
                </a:lnTo>
                <a:lnTo>
                  <a:pt x="6327" y="12739"/>
                </a:lnTo>
                <a:lnTo>
                  <a:pt x="6646" y="12298"/>
                </a:lnTo>
                <a:lnTo>
                  <a:pt x="6646" y="12235"/>
                </a:lnTo>
                <a:close/>
                <a:moveTo>
                  <a:pt x="11822" y="2964"/>
                </a:moveTo>
                <a:lnTo>
                  <a:pt x="12237" y="2996"/>
                </a:lnTo>
                <a:lnTo>
                  <a:pt x="12621" y="3058"/>
                </a:lnTo>
                <a:lnTo>
                  <a:pt x="13037" y="3122"/>
                </a:lnTo>
                <a:lnTo>
                  <a:pt x="13420" y="3216"/>
                </a:lnTo>
                <a:lnTo>
                  <a:pt x="13804" y="3342"/>
                </a:lnTo>
                <a:lnTo>
                  <a:pt x="14187" y="3469"/>
                </a:lnTo>
                <a:lnTo>
                  <a:pt x="14538" y="3626"/>
                </a:lnTo>
                <a:lnTo>
                  <a:pt x="14890" y="3815"/>
                </a:lnTo>
                <a:lnTo>
                  <a:pt x="15209" y="3973"/>
                </a:lnTo>
                <a:lnTo>
                  <a:pt x="15529" y="4194"/>
                </a:lnTo>
                <a:lnTo>
                  <a:pt x="15784" y="4383"/>
                </a:lnTo>
                <a:lnTo>
                  <a:pt x="16040" y="4635"/>
                </a:lnTo>
                <a:lnTo>
                  <a:pt x="16519" y="5140"/>
                </a:lnTo>
                <a:lnTo>
                  <a:pt x="16967" y="5676"/>
                </a:lnTo>
                <a:lnTo>
                  <a:pt x="16296" y="6495"/>
                </a:lnTo>
                <a:lnTo>
                  <a:pt x="15592" y="7252"/>
                </a:lnTo>
                <a:lnTo>
                  <a:pt x="14187" y="8765"/>
                </a:lnTo>
                <a:lnTo>
                  <a:pt x="12717" y="10248"/>
                </a:lnTo>
                <a:lnTo>
                  <a:pt x="11311" y="11762"/>
                </a:lnTo>
                <a:lnTo>
                  <a:pt x="8755" y="14536"/>
                </a:lnTo>
                <a:lnTo>
                  <a:pt x="8275" y="15073"/>
                </a:lnTo>
                <a:lnTo>
                  <a:pt x="7733" y="15609"/>
                </a:lnTo>
                <a:lnTo>
                  <a:pt x="7221" y="16082"/>
                </a:lnTo>
                <a:lnTo>
                  <a:pt x="6646" y="16554"/>
                </a:lnTo>
                <a:lnTo>
                  <a:pt x="6710" y="16428"/>
                </a:lnTo>
                <a:lnTo>
                  <a:pt x="6998" y="15766"/>
                </a:lnTo>
                <a:lnTo>
                  <a:pt x="7317" y="15073"/>
                </a:lnTo>
                <a:lnTo>
                  <a:pt x="7350" y="15009"/>
                </a:lnTo>
                <a:lnTo>
                  <a:pt x="7221" y="14947"/>
                </a:lnTo>
                <a:lnTo>
                  <a:pt x="7189" y="15009"/>
                </a:lnTo>
                <a:lnTo>
                  <a:pt x="6806" y="15546"/>
                </a:lnTo>
                <a:lnTo>
                  <a:pt x="6454" y="16113"/>
                </a:lnTo>
                <a:lnTo>
                  <a:pt x="6231" y="16523"/>
                </a:lnTo>
                <a:lnTo>
                  <a:pt x="6104" y="16743"/>
                </a:lnTo>
                <a:lnTo>
                  <a:pt x="6039" y="16965"/>
                </a:lnTo>
                <a:lnTo>
                  <a:pt x="5879" y="17090"/>
                </a:lnTo>
                <a:lnTo>
                  <a:pt x="5783" y="16996"/>
                </a:lnTo>
                <a:lnTo>
                  <a:pt x="5591" y="16901"/>
                </a:lnTo>
                <a:lnTo>
                  <a:pt x="5687" y="16523"/>
                </a:lnTo>
                <a:lnTo>
                  <a:pt x="5783" y="16208"/>
                </a:lnTo>
                <a:lnTo>
                  <a:pt x="5943" y="15893"/>
                </a:lnTo>
                <a:lnTo>
                  <a:pt x="6262" y="15293"/>
                </a:lnTo>
                <a:lnTo>
                  <a:pt x="6870" y="14347"/>
                </a:lnTo>
                <a:lnTo>
                  <a:pt x="7477" y="13433"/>
                </a:lnTo>
                <a:lnTo>
                  <a:pt x="7509" y="13401"/>
                </a:lnTo>
                <a:lnTo>
                  <a:pt x="7446" y="13339"/>
                </a:lnTo>
                <a:lnTo>
                  <a:pt x="7413" y="13370"/>
                </a:lnTo>
                <a:lnTo>
                  <a:pt x="6614" y="14316"/>
                </a:lnTo>
                <a:lnTo>
                  <a:pt x="6231" y="14789"/>
                </a:lnTo>
                <a:lnTo>
                  <a:pt x="5879" y="15293"/>
                </a:lnTo>
                <a:lnTo>
                  <a:pt x="5687" y="15577"/>
                </a:lnTo>
                <a:lnTo>
                  <a:pt x="5496" y="15924"/>
                </a:lnTo>
                <a:lnTo>
                  <a:pt x="5337" y="16271"/>
                </a:lnTo>
                <a:lnTo>
                  <a:pt x="5208" y="16648"/>
                </a:lnTo>
                <a:lnTo>
                  <a:pt x="4825" y="16333"/>
                </a:lnTo>
                <a:lnTo>
                  <a:pt x="4474" y="15955"/>
                </a:lnTo>
                <a:lnTo>
                  <a:pt x="4186" y="15546"/>
                </a:lnTo>
                <a:lnTo>
                  <a:pt x="3899" y="15104"/>
                </a:lnTo>
                <a:lnTo>
                  <a:pt x="4026" y="14820"/>
                </a:lnTo>
                <a:lnTo>
                  <a:pt x="4122" y="14505"/>
                </a:lnTo>
                <a:lnTo>
                  <a:pt x="4249" y="14190"/>
                </a:lnTo>
                <a:lnTo>
                  <a:pt x="4410" y="13874"/>
                </a:lnTo>
                <a:lnTo>
                  <a:pt x="4761" y="13244"/>
                </a:lnTo>
                <a:lnTo>
                  <a:pt x="5081" y="12676"/>
                </a:lnTo>
                <a:lnTo>
                  <a:pt x="5847" y="11603"/>
                </a:lnTo>
                <a:lnTo>
                  <a:pt x="6262" y="11099"/>
                </a:lnTo>
                <a:lnTo>
                  <a:pt x="6295" y="11068"/>
                </a:lnTo>
                <a:lnTo>
                  <a:pt x="6231" y="11005"/>
                </a:lnTo>
                <a:lnTo>
                  <a:pt x="6199" y="11005"/>
                </a:lnTo>
                <a:lnTo>
                  <a:pt x="5687" y="11414"/>
                </a:lnTo>
                <a:lnTo>
                  <a:pt x="5241" y="11856"/>
                </a:lnTo>
                <a:lnTo>
                  <a:pt x="4857" y="12329"/>
                </a:lnTo>
                <a:lnTo>
                  <a:pt x="4474" y="12866"/>
                </a:lnTo>
                <a:lnTo>
                  <a:pt x="4249" y="13212"/>
                </a:lnTo>
                <a:lnTo>
                  <a:pt x="3995" y="13622"/>
                </a:lnTo>
                <a:lnTo>
                  <a:pt x="3770" y="14063"/>
                </a:lnTo>
                <a:lnTo>
                  <a:pt x="3674" y="14316"/>
                </a:lnTo>
                <a:lnTo>
                  <a:pt x="3611" y="14536"/>
                </a:lnTo>
                <a:lnTo>
                  <a:pt x="3387" y="14063"/>
                </a:lnTo>
                <a:lnTo>
                  <a:pt x="3228" y="13590"/>
                </a:lnTo>
                <a:lnTo>
                  <a:pt x="3387" y="13401"/>
                </a:lnTo>
                <a:lnTo>
                  <a:pt x="3482" y="13212"/>
                </a:lnTo>
                <a:lnTo>
                  <a:pt x="3674" y="12739"/>
                </a:lnTo>
                <a:lnTo>
                  <a:pt x="4249" y="11603"/>
                </a:lnTo>
                <a:lnTo>
                  <a:pt x="4537" y="11099"/>
                </a:lnTo>
                <a:lnTo>
                  <a:pt x="4857" y="10626"/>
                </a:lnTo>
                <a:lnTo>
                  <a:pt x="5208" y="10153"/>
                </a:lnTo>
                <a:lnTo>
                  <a:pt x="5496" y="9649"/>
                </a:lnTo>
                <a:lnTo>
                  <a:pt x="5528" y="9617"/>
                </a:lnTo>
                <a:lnTo>
                  <a:pt x="5496" y="9586"/>
                </a:lnTo>
                <a:lnTo>
                  <a:pt x="5464" y="9555"/>
                </a:lnTo>
                <a:lnTo>
                  <a:pt x="5433" y="9586"/>
                </a:lnTo>
                <a:lnTo>
                  <a:pt x="5208" y="9711"/>
                </a:lnTo>
                <a:lnTo>
                  <a:pt x="4825" y="10090"/>
                </a:lnTo>
                <a:lnTo>
                  <a:pt x="4633" y="10311"/>
                </a:lnTo>
                <a:lnTo>
                  <a:pt x="4314" y="10816"/>
                </a:lnTo>
                <a:lnTo>
                  <a:pt x="4026" y="11257"/>
                </a:lnTo>
                <a:lnTo>
                  <a:pt x="3674" y="11920"/>
                </a:lnTo>
                <a:lnTo>
                  <a:pt x="3355" y="12582"/>
                </a:lnTo>
                <a:lnTo>
                  <a:pt x="3228" y="12866"/>
                </a:lnTo>
                <a:lnTo>
                  <a:pt x="3099" y="13181"/>
                </a:lnTo>
                <a:lnTo>
                  <a:pt x="2940" y="12644"/>
                </a:lnTo>
                <a:lnTo>
                  <a:pt x="2844" y="12140"/>
                </a:lnTo>
                <a:lnTo>
                  <a:pt x="2940" y="11887"/>
                </a:lnTo>
                <a:lnTo>
                  <a:pt x="3132" y="11447"/>
                </a:lnTo>
                <a:lnTo>
                  <a:pt x="3355" y="11005"/>
                </a:lnTo>
                <a:lnTo>
                  <a:pt x="3578" y="10595"/>
                </a:lnTo>
                <a:lnTo>
                  <a:pt x="3834" y="10184"/>
                </a:lnTo>
                <a:lnTo>
                  <a:pt x="4345" y="9460"/>
                </a:lnTo>
                <a:lnTo>
                  <a:pt x="4633" y="9144"/>
                </a:lnTo>
                <a:lnTo>
                  <a:pt x="4920" y="8798"/>
                </a:lnTo>
                <a:lnTo>
                  <a:pt x="5112" y="8640"/>
                </a:lnTo>
                <a:lnTo>
                  <a:pt x="5368" y="8482"/>
                </a:lnTo>
                <a:lnTo>
                  <a:pt x="5752" y="8103"/>
                </a:lnTo>
                <a:lnTo>
                  <a:pt x="5720" y="8072"/>
                </a:lnTo>
                <a:lnTo>
                  <a:pt x="5624" y="8041"/>
                </a:lnTo>
                <a:lnTo>
                  <a:pt x="5496" y="8009"/>
                </a:lnTo>
                <a:lnTo>
                  <a:pt x="5337" y="8072"/>
                </a:lnTo>
                <a:lnTo>
                  <a:pt x="5176" y="8136"/>
                </a:lnTo>
                <a:lnTo>
                  <a:pt x="5016" y="8261"/>
                </a:lnTo>
                <a:lnTo>
                  <a:pt x="4857" y="8387"/>
                </a:lnTo>
                <a:lnTo>
                  <a:pt x="4537" y="8703"/>
                </a:lnTo>
                <a:lnTo>
                  <a:pt x="4249" y="9049"/>
                </a:lnTo>
                <a:lnTo>
                  <a:pt x="3962" y="9397"/>
                </a:lnTo>
                <a:lnTo>
                  <a:pt x="3611" y="9901"/>
                </a:lnTo>
                <a:lnTo>
                  <a:pt x="3387" y="10248"/>
                </a:lnTo>
                <a:lnTo>
                  <a:pt x="3163" y="10595"/>
                </a:lnTo>
                <a:lnTo>
                  <a:pt x="2940" y="10974"/>
                </a:lnTo>
                <a:lnTo>
                  <a:pt x="2748" y="11383"/>
                </a:lnTo>
                <a:lnTo>
                  <a:pt x="2748" y="10657"/>
                </a:lnTo>
                <a:lnTo>
                  <a:pt x="2940" y="10153"/>
                </a:lnTo>
                <a:lnTo>
                  <a:pt x="3132" y="9806"/>
                </a:lnTo>
                <a:lnTo>
                  <a:pt x="3291" y="9491"/>
                </a:lnTo>
                <a:lnTo>
                  <a:pt x="3707" y="8860"/>
                </a:lnTo>
                <a:lnTo>
                  <a:pt x="4122" y="8261"/>
                </a:lnTo>
                <a:lnTo>
                  <a:pt x="4345" y="7978"/>
                </a:lnTo>
                <a:lnTo>
                  <a:pt x="4889" y="7441"/>
                </a:lnTo>
                <a:lnTo>
                  <a:pt x="5464" y="7000"/>
                </a:lnTo>
                <a:lnTo>
                  <a:pt x="5783" y="6811"/>
                </a:lnTo>
                <a:lnTo>
                  <a:pt x="5816" y="6748"/>
                </a:lnTo>
                <a:lnTo>
                  <a:pt x="5816" y="6684"/>
                </a:lnTo>
                <a:lnTo>
                  <a:pt x="5752" y="6622"/>
                </a:lnTo>
                <a:lnTo>
                  <a:pt x="5687" y="6622"/>
                </a:lnTo>
                <a:lnTo>
                  <a:pt x="5368" y="6748"/>
                </a:lnTo>
                <a:lnTo>
                  <a:pt x="5049" y="6937"/>
                </a:lnTo>
                <a:lnTo>
                  <a:pt x="4761" y="7126"/>
                </a:lnTo>
                <a:lnTo>
                  <a:pt x="4505" y="7315"/>
                </a:lnTo>
                <a:lnTo>
                  <a:pt x="3995" y="7819"/>
                </a:lnTo>
                <a:lnTo>
                  <a:pt x="3547" y="8325"/>
                </a:lnTo>
                <a:lnTo>
                  <a:pt x="3163" y="8860"/>
                </a:lnTo>
                <a:lnTo>
                  <a:pt x="2844" y="9397"/>
                </a:lnTo>
                <a:lnTo>
                  <a:pt x="2940" y="8955"/>
                </a:lnTo>
                <a:lnTo>
                  <a:pt x="3036" y="8514"/>
                </a:lnTo>
                <a:lnTo>
                  <a:pt x="3163" y="8072"/>
                </a:lnTo>
                <a:lnTo>
                  <a:pt x="3324" y="7630"/>
                </a:lnTo>
                <a:lnTo>
                  <a:pt x="3643" y="7284"/>
                </a:lnTo>
                <a:lnTo>
                  <a:pt x="3995" y="7000"/>
                </a:lnTo>
                <a:lnTo>
                  <a:pt x="4761" y="6433"/>
                </a:lnTo>
                <a:lnTo>
                  <a:pt x="4793" y="6369"/>
                </a:lnTo>
                <a:lnTo>
                  <a:pt x="4793" y="6306"/>
                </a:lnTo>
                <a:lnTo>
                  <a:pt x="4761" y="6244"/>
                </a:lnTo>
                <a:lnTo>
                  <a:pt x="4474" y="6244"/>
                </a:lnTo>
                <a:lnTo>
                  <a:pt x="4282" y="6306"/>
                </a:lnTo>
                <a:lnTo>
                  <a:pt x="4058" y="6400"/>
                </a:lnTo>
                <a:lnTo>
                  <a:pt x="3866" y="6495"/>
                </a:lnTo>
                <a:lnTo>
                  <a:pt x="4249" y="5927"/>
                </a:lnTo>
                <a:lnTo>
                  <a:pt x="4697" y="5392"/>
                </a:lnTo>
                <a:lnTo>
                  <a:pt x="4920" y="5140"/>
                </a:lnTo>
                <a:lnTo>
                  <a:pt x="5433" y="4699"/>
                </a:lnTo>
                <a:lnTo>
                  <a:pt x="5720" y="4510"/>
                </a:lnTo>
                <a:lnTo>
                  <a:pt x="6071" y="4288"/>
                </a:lnTo>
                <a:lnTo>
                  <a:pt x="6391" y="4099"/>
                </a:lnTo>
                <a:lnTo>
                  <a:pt x="7125" y="3753"/>
                </a:lnTo>
                <a:lnTo>
                  <a:pt x="7861" y="3469"/>
                </a:lnTo>
                <a:lnTo>
                  <a:pt x="8659" y="3248"/>
                </a:lnTo>
                <a:lnTo>
                  <a:pt x="9426" y="3091"/>
                </a:lnTo>
                <a:lnTo>
                  <a:pt x="10224" y="2996"/>
                </a:lnTo>
                <a:lnTo>
                  <a:pt x="11055" y="2964"/>
                </a:lnTo>
                <a:close/>
                <a:moveTo>
                  <a:pt x="3291" y="15482"/>
                </a:moveTo>
                <a:lnTo>
                  <a:pt x="3674" y="16082"/>
                </a:lnTo>
                <a:lnTo>
                  <a:pt x="3899" y="16365"/>
                </a:lnTo>
                <a:lnTo>
                  <a:pt x="4122" y="16617"/>
                </a:lnTo>
                <a:lnTo>
                  <a:pt x="4378" y="16838"/>
                </a:lnTo>
                <a:lnTo>
                  <a:pt x="4633" y="17090"/>
                </a:lnTo>
                <a:lnTo>
                  <a:pt x="5145" y="17469"/>
                </a:lnTo>
                <a:lnTo>
                  <a:pt x="4633" y="17721"/>
                </a:lnTo>
                <a:lnTo>
                  <a:pt x="4058" y="17911"/>
                </a:lnTo>
                <a:lnTo>
                  <a:pt x="3770" y="17942"/>
                </a:lnTo>
                <a:lnTo>
                  <a:pt x="3515" y="17942"/>
                </a:lnTo>
                <a:lnTo>
                  <a:pt x="3291" y="17878"/>
                </a:lnTo>
                <a:lnTo>
                  <a:pt x="3163" y="17847"/>
                </a:lnTo>
                <a:lnTo>
                  <a:pt x="3068" y="17784"/>
                </a:lnTo>
                <a:lnTo>
                  <a:pt x="2940" y="17658"/>
                </a:lnTo>
                <a:lnTo>
                  <a:pt x="2876" y="17563"/>
                </a:lnTo>
                <a:lnTo>
                  <a:pt x="2811" y="17438"/>
                </a:lnTo>
                <a:lnTo>
                  <a:pt x="2780" y="17311"/>
                </a:lnTo>
                <a:lnTo>
                  <a:pt x="2780" y="17027"/>
                </a:lnTo>
                <a:lnTo>
                  <a:pt x="2844" y="16712"/>
                </a:lnTo>
                <a:lnTo>
                  <a:pt x="2940" y="16397"/>
                </a:lnTo>
                <a:lnTo>
                  <a:pt x="3068" y="16082"/>
                </a:lnTo>
                <a:lnTo>
                  <a:pt x="3291" y="15482"/>
                </a:lnTo>
                <a:close/>
                <a:moveTo>
                  <a:pt x="18468" y="8514"/>
                </a:moveTo>
                <a:lnTo>
                  <a:pt x="18597" y="8955"/>
                </a:lnTo>
                <a:lnTo>
                  <a:pt x="18660" y="9207"/>
                </a:lnTo>
                <a:lnTo>
                  <a:pt x="18693" y="9491"/>
                </a:lnTo>
                <a:lnTo>
                  <a:pt x="18693" y="11068"/>
                </a:lnTo>
                <a:lnTo>
                  <a:pt x="18660" y="11667"/>
                </a:lnTo>
                <a:lnTo>
                  <a:pt x="18597" y="12266"/>
                </a:lnTo>
                <a:lnTo>
                  <a:pt x="18468" y="12866"/>
                </a:lnTo>
                <a:lnTo>
                  <a:pt x="18309" y="13401"/>
                </a:lnTo>
                <a:lnTo>
                  <a:pt x="18118" y="13906"/>
                </a:lnTo>
                <a:lnTo>
                  <a:pt x="17861" y="14410"/>
                </a:lnTo>
                <a:lnTo>
                  <a:pt x="17574" y="14883"/>
                </a:lnTo>
                <a:lnTo>
                  <a:pt x="17255" y="15356"/>
                </a:lnTo>
                <a:lnTo>
                  <a:pt x="16871" y="15766"/>
                </a:lnTo>
                <a:lnTo>
                  <a:pt x="16488" y="16177"/>
                </a:lnTo>
                <a:lnTo>
                  <a:pt x="16072" y="16586"/>
                </a:lnTo>
                <a:lnTo>
                  <a:pt x="16009" y="16492"/>
                </a:lnTo>
                <a:lnTo>
                  <a:pt x="15944" y="16459"/>
                </a:lnTo>
                <a:lnTo>
                  <a:pt x="15784" y="16365"/>
                </a:lnTo>
                <a:lnTo>
                  <a:pt x="15721" y="16365"/>
                </a:lnTo>
                <a:lnTo>
                  <a:pt x="15688" y="16397"/>
                </a:lnTo>
                <a:lnTo>
                  <a:pt x="15688" y="16492"/>
                </a:lnTo>
                <a:lnTo>
                  <a:pt x="15753" y="16554"/>
                </a:lnTo>
                <a:lnTo>
                  <a:pt x="15784" y="16617"/>
                </a:lnTo>
                <a:lnTo>
                  <a:pt x="15817" y="16806"/>
                </a:lnTo>
                <a:lnTo>
                  <a:pt x="15338" y="17154"/>
                </a:lnTo>
                <a:lnTo>
                  <a:pt x="15209" y="16870"/>
                </a:lnTo>
                <a:lnTo>
                  <a:pt x="15146" y="16554"/>
                </a:lnTo>
                <a:lnTo>
                  <a:pt x="15113" y="16492"/>
                </a:lnTo>
                <a:lnTo>
                  <a:pt x="15050" y="16459"/>
                </a:lnTo>
                <a:lnTo>
                  <a:pt x="14986" y="16492"/>
                </a:lnTo>
                <a:lnTo>
                  <a:pt x="14954" y="16554"/>
                </a:lnTo>
                <a:lnTo>
                  <a:pt x="14921" y="16996"/>
                </a:lnTo>
                <a:lnTo>
                  <a:pt x="14921" y="17216"/>
                </a:lnTo>
                <a:lnTo>
                  <a:pt x="14954" y="17405"/>
                </a:lnTo>
                <a:lnTo>
                  <a:pt x="14794" y="17532"/>
                </a:lnTo>
                <a:lnTo>
                  <a:pt x="14571" y="17658"/>
                </a:lnTo>
                <a:lnTo>
                  <a:pt x="14475" y="17248"/>
                </a:lnTo>
                <a:lnTo>
                  <a:pt x="14346" y="16838"/>
                </a:lnTo>
                <a:lnTo>
                  <a:pt x="14283" y="16806"/>
                </a:lnTo>
                <a:lnTo>
                  <a:pt x="14219" y="16838"/>
                </a:lnTo>
                <a:lnTo>
                  <a:pt x="14154" y="17090"/>
                </a:lnTo>
                <a:lnTo>
                  <a:pt x="14154" y="17343"/>
                </a:lnTo>
                <a:lnTo>
                  <a:pt x="14187" y="17594"/>
                </a:lnTo>
                <a:lnTo>
                  <a:pt x="14250" y="17847"/>
                </a:lnTo>
                <a:lnTo>
                  <a:pt x="13771" y="18036"/>
                </a:lnTo>
                <a:lnTo>
                  <a:pt x="13771" y="17911"/>
                </a:lnTo>
                <a:lnTo>
                  <a:pt x="13739" y="17469"/>
                </a:lnTo>
                <a:lnTo>
                  <a:pt x="13708" y="17248"/>
                </a:lnTo>
                <a:lnTo>
                  <a:pt x="13675" y="17027"/>
                </a:lnTo>
                <a:lnTo>
                  <a:pt x="13644" y="16965"/>
                </a:lnTo>
                <a:lnTo>
                  <a:pt x="13516" y="16965"/>
                </a:lnTo>
                <a:lnTo>
                  <a:pt x="13483" y="17027"/>
                </a:lnTo>
                <a:lnTo>
                  <a:pt x="13388" y="17469"/>
                </a:lnTo>
                <a:lnTo>
                  <a:pt x="13388" y="17911"/>
                </a:lnTo>
                <a:lnTo>
                  <a:pt x="13356" y="18194"/>
                </a:lnTo>
                <a:lnTo>
                  <a:pt x="12845" y="18384"/>
                </a:lnTo>
                <a:lnTo>
                  <a:pt x="12877" y="17942"/>
                </a:lnTo>
                <a:lnTo>
                  <a:pt x="12973" y="17500"/>
                </a:lnTo>
                <a:lnTo>
                  <a:pt x="13037" y="17059"/>
                </a:lnTo>
                <a:lnTo>
                  <a:pt x="13068" y="16617"/>
                </a:lnTo>
                <a:lnTo>
                  <a:pt x="13068" y="16554"/>
                </a:lnTo>
                <a:lnTo>
                  <a:pt x="13037" y="16523"/>
                </a:lnTo>
                <a:lnTo>
                  <a:pt x="12973" y="16492"/>
                </a:lnTo>
                <a:lnTo>
                  <a:pt x="12877" y="16523"/>
                </a:lnTo>
                <a:lnTo>
                  <a:pt x="12812" y="16586"/>
                </a:lnTo>
                <a:lnTo>
                  <a:pt x="12654" y="17027"/>
                </a:lnTo>
                <a:lnTo>
                  <a:pt x="12462" y="17500"/>
                </a:lnTo>
                <a:lnTo>
                  <a:pt x="12366" y="18005"/>
                </a:lnTo>
                <a:lnTo>
                  <a:pt x="12333" y="18257"/>
                </a:lnTo>
                <a:lnTo>
                  <a:pt x="12302" y="18509"/>
                </a:lnTo>
                <a:lnTo>
                  <a:pt x="11982" y="18573"/>
                </a:lnTo>
                <a:lnTo>
                  <a:pt x="11982" y="18225"/>
                </a:lnTo>
                <a:lnTo>
                  <a:pt x="12014" y="17911"/>
                </a:lnTo>
                <a:lnTo>
                  <a:pt x="12046" y="17405"/>
                </a:lnTo>
                <a:lnTo>
                  <a:pt x="12110" y="17154"/>
                </a:lnTo>
                <a:lnTo>
                  <a:pt x="12141" y="17027"/>
                </a:lnTo>
                <a:lnTo>
                  <a:pt x="12206" y="16965"/>
                </a:lnTo>
                <a:lnTo>
                  <a:pt x="12206" y="16901"/>
                </a:lnTo>
                <a:lnTo>
                  <a:pt x="12141" y="16901"/>
                </a:lnTo>
                <a:lnTo>
                  <a:pt x="12046" y="16965"/>
                </a:lnTo>
                <a:lnTo>
                  <a:pt x="11982" y="17027"/>
                </a:lnTo>
                <a:lnTo>
                  <a:pt x="11854" y="17248"/>
                </a:lnTo>
                <a:lnTo>
                  <a:pt x="11758" y="17469"/>
                </a:lnTo>
                <a:lnTo>
                  <a:pt x="11695" y="17689"/>
                </a:lnTo>
                <a:lnTo>
                  <a:pt x="11566" y="18131"/>
                </a:lnTo>
                <a:lnTo>
                  <a:pt x="11535" y="18415"/>
                </a:lnTo>
                <a:lnTo>
                  <a:pt x="11535" y="18667"/>
                </a:lnTo>
                <a:lnTo>
                  <a:pt x="11087" y="18730"/>
                </a:lnTo>
                <a:lnTo>
                  <a:pt x="11087" y="18573"/>
                </a:lnTo>
                <a:lnTo>
                  <a:pt x="11151" y="18005"/>
                </a:lnTo>
                <a:lnTo>
                  <a:pt x="11279" y="17438"/>
                </a:lnTo>
                <a:lnTo>
                  <a:pt x="11470" y="16901"/>
                </a:lnTo>
                <a:lnTo>
                  <a:pt x="11599" y="16648"/>
                </a:lnTo>
                <a:lnTo>
                  <a:pt x="11726" y="16397"/>
                </a:lnTo>
                <a:lnTo>
                  <a:pt x="11726" y="16365"/>
                </a:lnTo>
                <a:lnTo>
                  <a:pt x="11695" y="16302"/>
                </a:lnTo>
                <a:lnTo>
                  <a:pt x="11662" y="16302"/>
                </a:lnTo>
                <a:lnTo>
                  <a:pt x="11631" y="16333"/>
                </a:lnTo>
                <a:lnTo>
                  <a:pt x="11407" y="16586"/>
                </a:lnTo>
                <a:lnTo>
                  <a:pt x="11183" y="16838"/>
                </a:lnTo>
                <a:lnTo>
                  <a:pt x="11024" y="17154"/>
                </a:lnTo>
                <a:lnTo>
                  <a:pt x="10895" y="17438"/>
                </a:lnTo>
                <a:lnTo>
                  <a:pt x="10768" y="17784"/>
                </a:lnTo>
                <a:lnTo>
                  <a:pt x="10672" y="18100"/>
                </a:lnTo>
                <a:lnTo>
                  <a:pt x="10640" y="18446"/>
                </a:lnTo>
                <a:lnTo>
                  <a:pt x="10608" y="18762"/>
                </a:lnTo>
                <a:lnTo>
                  <a:pt x="10193" y="18793"/>
                </a:lnTo>
                <a:lnTo>
                  <a:pt x="10257" y="18478"/>
                </a:lnTo>
                <a:lnTo>
                  <a:pt x="10320" y="18289"/>
                </a:lnTo>
                <a:lnTo>
                  <a:pt x="10384" y="18100"/>
                </a:lnTo>
                <a:lnTo>
                  <a:pt x="10449" y="17878"/>
                </a:lnTo>
                <a:lnTo>
                  <a:pt x="10480" y="17689"/>
                </a:lnTo>
                <a:lnTo>
                  <a:pt x="10449" y="17627"/>
                </a:lnTo>
                <a:lnTo>
                  <a:pt x="10416" y="17594"/>
                </a:lnTo>
                <a:lnTo>
                  <a:pt x="10353" y="17594"/>
                </a:lnTo>
                <a:lnTo>
                  <a:pt x="10257" y="17658"/>
                </a:lnTo>
                <a:lnTo>
                  <a:pt x="10161" y="17752"/>
                </a:lnTo>
                <a:lnTo>
                  <a:pt x="10097" y="17847"/>
                </a:lnTo>
                <a:lnTo>
                  <a:pt x="10032" y="17973"/>
                </a:lnTo>
                <a:lnTo>
                  <a:pt x="9937" y="18225"/>
                </a:lnTo>
                <a:lnTo>
                  <a:pt x="9874" y="18478"/>
                </a:lnTo>
                <a:lnTo>
                  <a:pt x="9778" y="18824"/>
                </a:lnTo>
                <a:lnTo>
                  <a:pt x="9330" y="18824"/>
                </a:lnTo>
                <a:lnTo>
                  <a:pt x="9361" y="18635"/>
                </a:lnTo>
                <a:lnTo>
                  <a:pt x="9426" y="18415"/>
                </a:lnTo>
                <a:lnTo>
                  <a:pt x="9586" y="18005"/>
                </a:lnTo>
                <a:lnTo>
                  <a:pt x="9745" y="17594"/>
                </a:lnTo>
                <a:lnTo>
                  <a:pt x="9745" y="17532"/>
                </a:lnTo>
                <a:lnTo>
                  <a:pt x="9713" y="17500"/>
                </a:lnTo>
                <a:lnTo>
                  <a:pt x="9618" y="17500"/>
                </a:lnTo>
                <a:lnTo>
                  <a:pt x="9394" y="17689"/>
                </a:lnTo>
                <a:lnTo>
                  <a:pt x="9203" y="17911"/>
                </a:lnTo>
                <a:lnTo>
                  <a:pt x="9042" y="18131"/>
                </a:lnTo>
                <a:lnTo>
                  <a:pt x="8915" y="18415"/>
                </a:lnTo>
                <a:lnTo>
                  <a:pt x="8851" y="18573"/>
                </a:lnTo>
                <a:lnTo>
                  <a:pt x="8819" y="18793"/>
                </a:lnTo>
                <a:lnTo>
                  <a:pt x="8532" y="18730"/>
                </a:lnTo>
                <a:lnTo>
                  <a:pt x="8275" y="18635"/>
                </a:lnTo>
                <a:lnTo>
                  <a:pt x="7733" y="18415"/>
                </a:lnTo>
                <a:lnTo>
                  <a:pt x="9203" y="17311"/>
                </a:lnTo>
                <a:lnTo>
                  <a:pt x="10608" y="16144"/>
                </a:lnTo>
                <a:lnTo>
                  <a:pt x="11662" y="15262"/>
                </a:lnTo>
                <a:lnTo>
                  <a:pt x="12174" y="14820"/>
                </a:lnTo>
                <a:lnTo>
                  <a:pt x="12717" y="14410"/>
                </a:lnTo>
                <a:lnTo>
                  <a:pt x="13739" y="13622"/>
                </a:lnTo>
                <a:lnTo>
                  <a:pt x="14219" y="13212"/>
                </a:lnTo>
                <a:lnTo>
                  <a:pt x="14698" y="12771"/>
                </a:lnTo>
                <a:lnTo>
                  <a:pt x="14954" y="12487"/>
                </a:lnTo>
                <a:lnTo>
                  <a:pt x="15209" y="12203"/>
                </a:lnTo>
                <a:lnTo>
                  <a:pt x="16104" y="10941"/>
                </a:lnTo>
                <a:lnTo>
                  <a:pt x="16328" y="10626"/>
                </a:lnTo>
                <a:lnTo>
                  <a:pt x="16584" y="10343"/>
                </a:lnTo>
                <a:lnTo>
                  <a:pt x="17030" y="9870"/>
                </a:lnTo>
                <a:lnTo>
                  <a:pt x="17510" y="9397"/>
                </a:lnTo>
                <a:lnTo>
                  <a:pt x="17989" y="8955"/>
                </a:lnTo>
                <a:lnTo>
                  <a:pt x="18468" y="8514"/>
                </a:lnTo>
                <a:close/>
                <a:moveTo>
                  <a:pt x="18852" y="1892"/>
                </a:moveTo>
                <a:lnTo>
                  <a:pt x="19139" y="1956"/>
                </a:lnTo>
                <a:lnTo>
                  <a:pt x="19331" y="2050"/>
                </a:lnTo>
                <a:lnTo>
                  <a:pt x="19491" y="2176"/>
                </a:lnTo>
                <a:lnTo>
                  <a:pt x="19587" y="2365"/>
                </a:lnTo>
                <a:lnTo>
                  <a:pt x="19650" y="2554"/>
                </a:lnTo>
                <a:lnTo>
                  <a:pt x="19683" y="2775"/>
                </a:lnTo>
                <a:lnTo>
                  <a:pt x="19650" y="2996"/>
                </a:lnTo>
                <a:lnTo>
                  <a:pt x="19618" y="3248"/>
                </a:lnTo>
                <a:lnTo>
                  <a:pt x="19523" y="3500"/>
                </a:lnTo>
                <a:lnTo>
                  <a:pt x="19331" y="4004"/>
                </a:lnTo>
                <a:lnTo>
                  <a:pt x="19108" y="4477"/>
                </a:lnTo>
                <a:lnTo>
                  <a:pt x="18884" y="4856"/>
                </a:lnTo>
                <a:lnTo>
                  <a:pt x="18597" y="5329"/>
                </a:lnTo>
                <a:lnTo>
                  <a:pt x="18276" y="5802"/>
                </a:lnTo>
                <a:lnTo>
                  <a:pt x="17638" y="6717"/>
                </a:lnTo>
                <a:lnTo>
                  <a:pt x="16263" y="8482"/>
                </a:lnTo>
                <a:lnTo>
                  <a:pt x="15817" y="9082"/>
                </a:lnTo>
                <a:lnTo>
                  <a:pt x="15369" y="9617"/>
                </a:lnTo>
                <a:lnTo>
                  <a:pt x="14890" y="10153"/>
                </a:lnTo>
                <a:lnTo>
                  <a:pt x="13356" y="11667"/>
                </a:lnTo>
                <a:lnTo>
                  <a:pt x="12237" y="12613"/>
                </a:lnTo>
                <a:lnTo>
                  <a:pt x="11247" y="13401"/>
                </a:lnTo>
                <a:lnTo>
                  <a:pt x="10289" y="14221"/>
                </a:lnTo>
                <a:lnTo>
                  <a:pt x="9361" y="15041"/>
                </a:lnTo>
                <a:lnTo>
                  <a:pt x="6742" y="17627"/>
                </a:lnTo>
                <a:lnTo>
                  <a:pt x="6295" y="18036"/>
                </a:lnTo>
                <a:lnTo>
                  <a:pt x="5816" y="18415"/>
                </a:lnTo>
                <a:lnTo>
                  <a:pt x="5337" y="18762"/>
                </a:lnTo>
                <a:lnTo>
                  <a:pt x="4825" y="19108"/>
                </a:lnTo>
                <a:lnTo>
                  <a:pt x="4505" y="19297"/>
                </a:lnTo>
                <a:lnTo>
                  <a:pt x="4090" y="19486"/>
                </a:lnTo>
                <a:lnTo>
                  <a:pt x="3611" y="19708"/>
                </a:lnTo>
                <a:lnTo>
                  <a:pt x="3099" y="19834"/>
                </a:lnTo>
                <a:lnTo>
                  <a:pt x="2844" y="19897"/>
                </a:lnTo>
                <a:lnTo>
                  <a:pt x="2332" y="19959"/>
                </a:lnTo>
                <a:lnTo>
                  <a:pt x="2109" y="19928"/>
                </a:lnTo>
                <a:lnTo>
                  <a:pt x="1917" y="19865"/>
                </a:lnTo>
                <a:lnTo>
                  <a:pt x="1725" y="19770"/>
                </a:lnTo>
                <a:lnTo>
                  <a:pt x="1565" y="19644"/>
                </a:lnTo>
                <a:lnTo>
                  <a:pt x="1438" y="19486"/>
                </a:lnTo>
                <a:lnTo>
                  <a:pt x="1342" y="19266"/>
                </a:lnTo>
                <a:lnTo>
                  <a:pt x="1278" y="19013"/>
                </a:lnTo>
                <a:lnTo>
                  <a:pt x="1278" y="18509"/>
                </a:lnTo>
                <a:lnTo>
                  <a:pt x="1311" y="18225"/>
                </a:lnTo>
                <a:lnTo>
                  <a:pt x="1374" y="17973"/>
                </a:lnTo>
                <a:lnTo>
                  <a:pt x="1534" y="17438"/>
                </a:lnTo>
                <a:lnTo>
                  <a:pt x="2301" y="15924"/>
                </a:lnTo>
                <a:lnTo>
                  <a:pt x="2653" y="15231"/>
                </a:lnTo>
                <a:lnTo>
                  <a:pt x="2811" y="14978"/>
                </a:lnTo>
                <a:lnTo>
                  <a:pt x="2876" y="14883"/>
                </a:lnTo>
                <a:lnTo>
                  <a:pt x="2940" y="14820"/>
                </a:lnTo>
                <a:lnTo>
                  <a:pt x="3003" y="14947"/>
                </a:lnTo>
                <a:lnTo>
                  <a:pt x="2972" y="14978"/>
                </a:lnTo>
                <a:lnTo>
                  <a:pt x="2620" y="15704"/>
                </a:lnTo>
                <a:lnTo>
                  <a:pt x="2461" y="16082"/>
                </a:lnTo>
                <a:lnTo>
                  <a:pt x="2332" y="16459"/>
                </a:lnTo>
                <a:lnTo>
                  <a:pt x="2236" y="16838"/>
                </a:lnTo>
                <a:lnTo>
                  <a:pt x="2236" y="17405"/>
                </a:lnTo>
                <a:lnTo>
                  <a:pt x="2269" y="17594"/>
                </a:lnTo>
                <a:lnTo>
                  <a:pt x="2332" y="17784"/>
                </a:lnTo>
                <a:lnTo>
                  <a:pt x="2428" y="17973"/>
                </a:lnTo>
                <a:lnTo>
                  <a:pt x="2524" y="18100"/>
                </a:lnTo>
                <a:lnTo>
                  <a:pt x="2653" y="18225"/>
                </a:lnTo>
                <a:lnTo>
                  <a:pt x="2907" y="18415"/>
                </a:lnTo>
                <a:lnTo>
                  <a:pt x="3068" y="18446"/>
                </a:lnTo>
                <a:lnTo>
                  <a:pt x="3228" y="18509"/>
                </a:lnTo>
                <a:lnTo>
                  <a:pt x="3547" y="18509"/>
                </a:lnTo>
                <a:lnTo>
                  <a:pt x="3899" y="18478"/>
                </a:lnTo>
                <a:lnTo>
                  <a:pt x="4249" y="18415"/>
                </a:lnTo>
                <a:lnTo>
                  <a:pt x="4570" y="18320"/>
                </a:lnTo>
                <a:lnTo>
                  <a:pt x="4825" y="18194"/>
                </a:lnTo>
                <a:lnTo>
                  <a:pt x="5337" y="17973"/>
                </a:lnTo>
                <a:lnTo>
                  <a:pt x="5783" y="17689"/>
                </a:lnTo>
                <a:lnTo>
                  <a:pt x="6231" y="17374"/>
                </a:lnTo>
                <a:lnTo>
                  <a:pt x="6679" y="17027"/>
                </a:lnTo>
                <a:lnTo>
                  <a:pt x="7509" y="16302"/>
                </a:lnTo>
                <a:lnTo>
                  <a:pt x="8340" y="15577"/>
                </a:lnTo>
                <a:lnTo>
                  <a:pt x="9266" y="14663"/>
                </a:lnTo>
                <a:lnTo>
                  <a:pt x="10193" y="13717"/>
                </a:lnTo>
                <a:lnTo>
                  <a:pt x="11087" y="12771"/>
                </a:lnTo>
                <a:lnTo>
                  <a:pt x="12014" y="11825"/>
                </a:lnTo>
                <a:lnTo>
                  <a:pt x="13900" y="9933"/>
                </a:lnTo>
                <a:lnTo>
                  <a:pt x="14858" y="8955"/>
                </a:lnTo>
                <a:lnTo>
                  <a:pt x="15817" y="8009"/>
                </a:lnTo>
                <a:lnTo>
                  <a:pt x="16519" y="7252"/>
                </a:lnTo>
                <a:lnTo>
                  <a:pt x="17190" y="6464"/>
                </a:lnTo>
                <a:lnTo>
                  <a:pt x="17510" y="6054"/>
                </a:lnTo>
                <a:lnTo>
                  <a:pt x="17797" y="5645"/>
                </a:lnTo>
                <a:lnTo>
                  <a:pt x="18085" y="5203"/>
                </a:lnTo>
                <a:lnTo>
                  <a:pt x="18309" y="4761"/>
                </a:lnTo>
                <a:lnTo>
                  <a:pt x="18437" y="4415"/>
                </a:lnTo>
                <a:lnTo>
                  <a:pt x="18532" y="4099"/>
                </a:lnTo>
                <a:lnTo>
                  <a:pt x="18597" y="3753"/>
                </a:lnTo>
                <a:lnTo>
                  <a:pt x="18628" y="3406"/>
                </a:lnTo>
                <a:lnTo>
                  <a:pt x="18564" y="3091"/>
                </a:lnTo>
                <a:lnTo>
                  <a:pt x="18501" y="2933"/>
                </a:lnTo>
                <a:lnTo>
                  <a:pt x="18437" y="2775"/>
                </a:lnTo>
                <a:lnTo>
                  <a:pt x="18245" y="2523"/>
                </a:lnTo>
                <a:lnTo>
                  <a:pt x="18085" y="2396"/>
                </a:lnTo>
                <a:lnTo>
                  <a:pt x="17926" y="2302"/>
                </a:lnTo>
                <a:lnTo>
                  <a:pt x="17701" y="2207"/>
                </a:lnTo>
                <a:lnTo>
                  <a:pt x="17510" y="2176"/>
                </a:lnTo>
                <a:lnTo>
                  <a:pt x="17063" y="2176"/>
                </a:lnTo>
                <a:lnTo>
                  <a:pt x="17414" y="2081"/>
                </a:lnTo>
                <a:lnTo>
                  <a:pt x="17766" y="1987"/>
                </a:lnTo>
                <a:lnTo>
                  <a:pt x="18149" y="1923"/>
                </a:lnTo>
                <a:lnTo>
                  <a:pt x="18532" y="1892"/>
                </a:lnTo>
                <a:close/>
                <a:moveTo>
                  <a:pt x="20450" y="693"/>
                </a:moveTo>
                <a:lnTo>
                  <a:pt x="20609" y="757"/>
                </a:lnTo>
                <a:lnTo>
                  <a:pt x="20704" y="820"/>
                </a:lnTo>
                <a:lnTo>
                  <a:pt x="20769" y="883"/>
                </a:lnTo>
                <a:lnTo>
                  <a:pt x="20800" y="977"/>
                </a:lnTo>
                <a:lnTo>
                  <a:pt x="20865" y="1104"/>
                </a:lnTo>
                <a:lnTo>
                  <a:pt x="20929" y="1450"/>
                </a:lnTo>
                <a:lnTo>
                  <a:pt x="20929" y="1797"/>
                </a:lnTo>
                <a:lnTo>
                  <a:pt x="20896" y="2176"/>
                </a:lnTo>
                <a:lnTo>
                  <a:pt x="20833" y="2554"/>
                </a:lnTo>
                <a:lnTo>
                  <a:pt x="20641" y="3280"/>
                </a:lnTo>
                <a:lnTo>
                  <a:pt x="20417" y="3973"/>
                </a:lnTo>
                <a:lnTo>
                  <a:pt x="20194" y="4635"/>
                </a:lnTo>
                <a:lnTo>
                  <a:pt x="19906" y="5298"/>
                </a:lnTo>
                <a:lnTo>
                  <a:pt x="19587" y="5927"/>
                </a:lnTo>
                <a:lnTo>
                  <a:pt x="19204" y="6559"/>
                </a:lnTo>
                <a:lnTo>
                  <a:pt x="18820" y="7126"/>
                </a:lnTo>
                <a:lnTo>
                  <a:pt x="18372" y="7694"/>
                </a:lnTo>
                <a:lnTo>
                  <a:pt x="17893" y="8230"/>
                </a:lnTo>
                <a:lnTo>
                  <a:pt x="17414" y="8734"/>
                </a:lnTo>
                <a:lnTo>
                  <a:pt x="16551" y="9586"/>
                </a:lnTo>
                <a:lnTo>
                  <a:pt x="16136" y="10028"/>
                </a:lnTo>
                <a:lnTo>
                  <a:pt x="15753" y="10501"/>
                </a:lnTo>
                <a:lnTo>
                  <a:pt x="14921" y="11636"/>
                </a:lnTo>
                <a:lnTo>
                  <a:pt x="14506" y="12171"/>
                </a:lnTo>
                <a:lnTo>
                  <a:pt x="14283" y="12455"/>
                </a:lnTo>
                <a:lnTo>
                  <a:pt x="14027" y="12708"/>
                </a:lnTo>
                <a:lnTo>
                  <a:pt x="13516" y="13117"/>
                </a:lnTo>
                <a:lnTo>
                  <a:pt x="13004" y="13528"/>
                </a:lnTo>
                <a:lnTo>
                  <a:pt x="11950" y="14316"/>
                </a:lnTo>
                <a:lnTo>
                  <a:pt x="11407" y="14758"/>
                </a:lnTo>
                <a:lnTo>
                  <a:pt x="10895" y="15198"/>
                </a:lnTo>
                <a:lnTo>
                  <a:pt x="9874" y="16082"/>
                </a:lnTo>
                <a:lnTo>
                  <a:pt x="8978" y="16806"/>
                </a:lnTo>
                <a:lnTo>
                  <a:pt x="8084" y="17532"/>
                </a:lnTo>
                <a:lnTo>
                  <a:pt x="7189" y="18225"/>
                </a:lnTo>
                <a:lnTo>
                  <a:pt x="6262" y="18888"/>
                </a:lnTo>
                <a:lnTo>
                  <a:pt x="5624" y="19330"/>
                </a:lnTo>
                <a:lnTo>
                  <a:pt x="4985" y="19708"/>
                </a:lnTo>
                <a:lnTo>
                  <a:pt x="4314" y="20086"/>
                </a:lnTo>
                <a:lnTo>
                  <a:pt x="3611" y="20432"/>
                </a:lnTo>
                <a:lnTo>
                  <a:pt x="3003" y="20685"/>
                </a:lnTo>
                <a:lnTo>
                  <a:pt x="2653" y="20811"/>
                </a:lnTo>
                <a:lnTo>
                  <a:pt x="1949" y="21000"/>
                </a:lnTo>
                <a:lnTo>
                  <a:pt x="1598" y="21032"/>
                </a:lnTo>
                <a:lnTo>
                  <a:pt x="1246" y="21000"/>
                </a:lnTo>
                <a:lnTo>
                  <a:pt x="1086" y="20969"/>
                </a:lnTo>
                <a:lnTo>
                  <a:pt x="959" y="20905"/>
                </a:lnTo>
                <a:lnTo>
                  <a:pt x="831" y="20843"/>
                </a:lnTo>
                <a:lnTo>
                  <a:pt x="735" y="20749"/>
                </a:lnTo>
                <a:lnTo>
                  <a:pt x="671" y="20654"/>
                </a:lnTo>
                <a:lnTo>
                  <a:pt x="607" y="20527"/>
                </a:lnTo>
                <a:lnTo>
                  <a:pt x="575" y="20276"/>
                </a:lnTo>
                <a:lnTo>
                  <a:pt x="575" y="19959"/>
                </a:lnTo>
                <a:lnTo>
                  <a:pt x="640" y="19644"/>
                </a:lnTo>
                <a:lnTo>
                  <a:pt x="735" y="19297"/>
                </a:lnTo>
                <a:lnTo>
                  <a:pt x="990" y="18667"/>
                </a:lnTo>
                <a:lnTo>
                  <a:pt x="990" y="19171"/>
                </a:lnTo>
                <a:lnTo>
                  <a:pt x="1054" y="19392"/>
                </a:lnTo>
                <a:lnTo>
                  <a:pt x="1086" y="19581"/>
                </a:lnTo>
                <a:lnTo>
                  <a:pt x="1278" y="19897"/>
                </a:lnTo>
                <a:lnTo>
                  <a:pt x="1374" y="19992"/>
                </a:lnTo>
                <a:lnTo>
                  <a:pt x="1502" y="20086"/>
                </a:lnTo>
                <a:lnTo>
                  <a:pt x="1630" y="20181"/>
                </a:lnTo>
                <a:lnTo>
                  <a:pt x="1757" y="20212"/>
                </a:lnTo>
                <a:lnTo>
                  <a:pt x="1917" y="20276"/>
                </a:lnTo>
                <a:lnTo>
                  <a:pt x="2428" y="20276"/>
                </a:lnTo>
                <a:lnTo>
                  <a:pt x="2811" y="20212"/>
                </a:lnTo>
                <a:lnTo>
                  <a:pt x="3195" y="20086"/>
                </a:lnTo>
                <a:lnTo>
                  <a:pt x="3611" y="19959"/>
                </a:lnTo>
                <a:lnTo>
                  <a:pt x="4761" y="19392"/>
                </a:lnTo>
                <a:lnTo>
                  <a:pt x="5400" y="18982"/>
                </a:lnTo>
                <a:lnTo>
                  <a:pt x="5847" y="18667"/>
                </a:lnTo>
                <a:lnTo>
                  <a:pt x="6295" y="18320"/>
                </a:lnTo>
                <a:lnTo>
                  <a:pt x="6742" y="17942"/>
                </a:lnTo>
                <a:lnTo>
                  <a:pt x="7573" y="17185"/>
                </a:lnTo>
                <a:lnTo>
                  <a:pt x="9170" y="15609"/>
                </a:lnTo>
                <a:lnTo>
                  <a:pt x="10161" y="14725"/>
                </a:lnTo>
                <a:lnTo>
                  <a:pt x="11151" y="13906"/>
                </a:lnTo>
                <a:lnTo>
                  <a:pt x="12174" y="13086"/>
                </a:lnTo>
                <a:lnTo>
                  <a:pt x="13196" y="12266"/>
                </a:lnTo>
                <a:lnTo>
                  <a:pt x="13708" y="11825"/>
                </a:lnTo>
                <a:lnTo>
                  <a:pt x="14219" y="11352"/>
                </a:lnTo>
                <a:lnTo>
                  <a:pt x="15177" y="10406"/>
                </a:lnTo>
                <a:lnTo>
                  <a:pt x="15625" y="9933"/>
                </a:lnTo>
                <a:lnTo>
                  <a:pt x="16072" y="9428"/>
                </a:lnTo>
                <a:lnTo>
                  <a:pt x="16934" y="8356"/>
                </a:lnTo>
                <a:lnTo>
                  <a:pt x="18245" y="6622"/>
                </a:lnTo>
                <a:lnTo>
                  <a:pt x="18884" y="5740"/>
                </a:lnTo>
                <a:lnTo>
                  <a:pt x="19171" y="5267"/>
                </a:lnTo>
                <a:lnTo>
                  <a:pt x="19458" y="4825"/>
                </a:lnTo>
                <a:lnTo>
                  <a:pt x="19683" y="4383"/>
                </a:lnTo>
                <a:lnTo>
                  <a:pt x="19906" y="3879"/>
                </a:lnTo>
                <a:lnTo>
                  <a:pt x="20066" y="3375"/>
                </a:lnTo>
                <a:lnTo>
                  <a:pt x="20129" y="3122"/>
                </a:lnTo>
                <a:lnTo>
                  <a:pt x="20194" y="2869"/>
                </a:lnTo>
                <a:lnTo>
                  <a:pt x="20194" y="2618"/>
                </a:lnTo>
                <a:lnTo>
                  <a:pt x="20162" y="2396"/>
                </a:lnTo>
                <a:lnTo>
                  <a:pt x="20098" y="2145"/>
                </a:lnTo>
                <a:lnTo>
                  <a:pt x="20002" y="1956"/>
                </a:lnTo>
                <a:lnTo>
                  <a:pt x="19875" y="1766"/>
                </a:lnTo>
                <a:lnTo>
                  <a:pt x="19683" y="1608"/>
                </a:lnTo>
                <a:lnTo>
                  <a:pt x="19427" y="1483"/>
                </a:lnTo>
                <a:lnTo>
                  <a:pt x="19139" y="1356"/>
                </a:lnTo>
                <a:lnTo>
                  <a:pt x="18820" y="1293"/>
                </a:lnTo>
                <a:lnTo>
                  <a:pt x="18501" y="1261"/>
                </a:lnTo>
                <a:lnTo>
                  <a:pt x="19458" y="946"/>
                </a:lnTo>
                <a:lnTo>
                  <a:pt x="19842" y="788"/>
                </a:lnTo>
                <a:lnTo>
                  <a:pt x="20066" y="726"/>
                </a:lnTo>
                <a:lnTo>
                  <a:pt x="20258" y="693"/>
                </a:lnTo>
                <a:close/>
                <a:moveTo>
                  <a:pt x="20289" y="0"/>
                </a:moveTo>
                <a:lnTo>
                  <a:pt x="20098" y="31"/>
                </a:lnTo>
                <a:lnTo>
                  <a:pt x="19714" y="126"/>
                </a:lnTo>
                <a:lnTo>
                  <a:pt x="18181" y="599"/>
                </a:lnTo>
                <a:lnTo>
                  <a:pt x="17414" y="851"/>
                </a:lnTo>
                <a:lnTo>
                  <a:pt x="16680" y="1135"/>
                </a:lnTo>
                <a:lnTo>
                  <a:pt x="15913" y="1450"/>
                </a:lnTo>
                <a:lnTo>
                  <a:pt x="15209" y="1829"/>
                </a:lnTo>
                <a:lnTo>
                  <a:pt x="14506" y="2207"/>
                </a:lnTo>
                <a:lnTo>
                  <a:pt x="13835" y="2618"/>
                </a:lnTo>
                <a:lnTo>
                  <a:pt x="13804" y="2680"/>
                </a:lnTo>
                <a:lnTo>
                  <a:pt x="13388" y="2554"/>
                </a:lnTo>
                <a:lnTo>
                  <a:pt x="12973" y="2460"/>
                </a:lnTo>
                <a:lnTo>
                  <a:pt x="12141" y="2334"/>
                </a:lnTo>
                <a:lnTo>
                  <a:pt x="11695" y="2302"/>
                </a:lnTo>
                <a:lnTo>
                  <a:pt x="11247" y="2270"/>
                </a:lnTo>
                <a:lnTo>
                  <a:pt x="10799" y="2270"/>
                </a:lnTo>
                <a:lnTo>
                  <a:pt x="10353" y="2302"/>
                </a:lnTo>
                <a:lnTo>
                  <a:pt x="9905" y="2334"/>
                </a:lnTo>
                <a:lnTo>
                  <a:pt x="9426" y="2396"/>
                </a:lnTo>
                <a:lnTo>
                  <a:pt x="8978" y="2460"/>
                </a:lnTo>
                <a:lnTo>
                  <a:pt x="8532" y="2554"/>
                </a:lnTo>
                <a:lnTo>
                  <a:pt x="8117" y="2680"/>
                </a:lnTo>
                <a:lnTo>
                  <a:pt x="7669" y="2807"/>
                </a:lnTo>
                <a:lnTo>
                  <a:pt x="7254" y="2964"/>
                </a:lnTo>
                <a:lnTo>
                  <a:pt x="6838" y="3122"/>
                </a:lnTo>
                <a:lnTo>
                  <a:pt x="6423" y="3311"/>
                </a:lnTo>
                <a:lnTo>
                  <a:pt x="6008" y="3531"/>
                </a:lnTo>
                <a:lnTo>
                  <a:pt x="5624" y="3753"/>
                </a:lnTo>
                <a:lnTo>
                  <a:pt x="5241" y="4004"/>
                </a:lnTo>
                <a:lnTo>
                  <a:pt x="4761" y="4352"/>
                </a:lnTo>
                <a:lnTo>
                  <a:pt x="4314" y="4794"/>
                </a:lnTo>
                <a:lnTo>
                  <a:pt x="3899" y="5234"/>
                </a:lnTo>
                <a:lnTo>
                  <a:pt x="3515" y="5740"/>
                </a:lnTo>
                <a:lnTo>
                  <a:pt x="3195" y="6275"/>
                </a:lnTo>
                <a:lnTo>
                  <a:pt x="2907" y="6811"/>
                </a:lnTo>
                <a:lnTo>
                  <a:pt x="2684" y="7410"/>
                </a:lnTo>
                <a:lnTo>
                  <a:pt x="2461" y="7978"/>
                </a:lnTo>
                <a:lnTo>
                  <a:pt x="2332" y="8230"/>
                </a:lnTo>
                <a:lnTo>
                  <a:pt x="2205" y="8451"/>
                </a:lnTo>
                <a:lnTo>
                  <a:pt x="2140" y="8671"/>
                </a:lnTo>
                <a:lnTo>
                  <a:pt x="2140" y="8892"/>
                </a:lnTo>
                <a:lnTo>
                  <a:pt x="2173" y="8955"/>
                </a:lnTo>
                <a:lnTo>
                  <a:pt x="2236" y="8987"/>
                </a:lnTo>
                <a:lnTo>
                  <a:pt x="2140" y="9522"/>
                </a:lnTo>
                <a:lnTo>
                  <a:pt x="2077" y="10059"/>
                </a:lnTo>
                <a:lnTo>
                  <a:pt x="2045" y="10563"/>
                </a:lnTo>
                <a:lnTo>
                  <a:pt x="2045" y="11509"/>
                </a:lnTo>
                <a:lnTo>
                  <a:pt x="2109" y="11920"/>
                </a:lnTo>
                <a:lnTo>
                  <a:pt x="2173" y="12329"/>
                </a:lnTo>
                <a:lnTo>
                  <a:pt x="2236" y="12739"/>
                </a:lnTo>
                <a:lnTo>
                  <a:pt x="2332" y="13181"/>
                </a:lnTo>
                <a:lnTo>
                  <a:pt x="2461" y="13590"/>
                </a:lnTo>
                <a:lnTo>
                  <a:pt x="2620" y="14032"/>
                </a:lnTo>
                <a:lnTo>
                  <a:pt x="2780" y="14441"/>
                </a:lnTo>
                <a:lnTo>
                  <a:pt x="2653" y="14505"/>
                </a:lnTo>
                <a:lnTo>
                  <a:pt x="2492" y="14631"/>
                </a:lnTo>
                <a:lnTo>
                  <a:pt x="2332" y="14789"/>
                </a:lnTo>
                <a:lnTo>
                  <a:pt x="2173" y="15041"/>
                </a:lnTo>
                <a:lnTo>
                  <a:pt x="1821" y="15609"/>
                </a:lnTo>
                <a:lnTo>
                  <a:pt x="1469" y="16271"/>
                </a:lnTo>
                <a:lnTo>
                  <a:pt x="1150" y="16965"/>
                </a:lnTo>
                <a:lnTo>
                  <a:pt x="863" y="17563"/>
                </a:lnTo>
                <a:lnTo>
                  <a:pt x="544" y="18289"/>
                </a:lnTo>
                <a:lnTo>
                  <a:pt x="319" y="18857"/>
                </a:lnTo>
                <a:lnTo>
                  <a:pt x="127" y="19424"/>
                </a:lnTo>
                <a:lnTo>
                  <a:pt x="64" y="19708"/>
                </a:lnTo>
                <a:lnTo>
                  <a:pt x="0" y="19992"/>
                </a:lnTo>
                <a:lnTo>
                  <a:pt x="0" y="20307"/>
                </a:lnTo>
                <a:lnTo>
                  <a:pt x="64" y="20590"/>
                </a:lnTo>
                <a:lnTo>
                  <a:pt x="127" y="20843"/>
                </a:lnTo>
                <a:lnTo>
                  <a:pt x="256" y="21063"/>
                </a:lnTo>
                <a:lnTo>
                  <a:pt x="415" y="21253"/>
                </a:lnTo>
                <a:lnTo>
                  <a:pt x="640" y="21378"/>
                </a:lnTo>
                <a:lnTo>
                  <a:pt x="863" y="21505"/>
                </a:lnTo>
                <a:lnTo>
                  <a:pt x="1086" y="21568"/>
                </a:lnTo>
                <a:lnTo>
                  <a:pt x="1374" y="21600"/>
                </a:lnTo>
                <a:lnTo>
                  <a:pt x="1630" y="21600"/>
                </a:lnTo>
                <a:lnTo>
                  <a:pt x="1982" y="21568"/>
                </a:lnTo>
                <a:lnTo>
                  <a:pt x="2332" y="21473"/>
                </a:lnTo>
                <a:lnTo>
                  <a:pt x="2684" y="21378"/>
                </a:lnTo>
                <a:lnTo>
                  <a:pt x="3036" y="21253"/>
                </a:lnTo>
                <a:lnTo>
                  <a:pt x="3707" y="20938"/>
                </a:lnTo>
                <a:lnTo>
                  <a:pt x="4345" y="20622"/>
                </a:lnTo>
                <a:lnTo>
                  <a:pt x="4985" y="20276"/>
                </a:lnTo>
                <a:lnTo>
                  <a:pt x="5591" y="19928"/>
                </a:lnTo>
                <a:lnTo>
                  <a:pt x="6199" y="19519"/>
                </a:lnTo>
                <a:lnTo>
                  <a:pt x="6806" y="19108"/>
                </a:lnTo>
                <a:lnTo>
                  <a:pt x="7604" y="18540"/>
                </a:lnTo>
                <a:lnTo>
                  <a:pt x="7573" y="18667"/>
                </a:lnTo>
                <a:lnTo>
                  <a:pt x="7573" y="18793"/>
                </a:lnTo>
                <a:lnTo>
                  <a:pt x="7604" y="18919"/>
                </a:lnTo>
                <a:lnTo>
                  <a:pt x="7796" y="19108"/>
                </a:lnTo>
                <a:lnTo>
                  <a:pt x="7925" y="19171"/>
                </a:lnTo>
                <a:lnTo>
                  <a:pt x="8275" y="19266"/>
                </a:lnTo>
                <a:lnTo>
                  <a:pt x="8659" y="19361"/>
                </a:lnTo>
                <a:lnTo>
                  <a:pt x="9074" y="19392"/>
                </a:lnTo>
                <a:lnTo>
                  <a:pt x="9490" y="19424"/>
                </a:lnTo>
                <a:lnTo>
                  <a:pt x="9905" y="19424"/>
                </a:lnTo>
                <a:lnTo>
                  <a:pt x="9937" y="19486"/>
                </a:lnTo>
                <a:lnTo>
                  <a:pt x="10032" y="19519"/>
                </a:lnTo>
                <a:lnTo>
                  <a:pt x="10097" y="19519"/>
                </a:lnTo>
                <a:lnTo>
                  <a:pt x="10128" y="19486"/>
                </a:lnTo>
                <a:lnTo>
                  <a:pt x="10161" y="19392"/>
                </a:lnTo>
                <a:lnTo>
                  <a:pt x="10672" y="19361"/>
                </a:lnTo>
                <a:lnTo>
                  <a:pt x="10799" y="19361"/>
                </a:lnTo>
                <a:lnTo>
                  <a:pt x="10928" y="19392"/>
                </a:lnTo>
                <a:lnTo>
                  <a:pt x="11024" y="19330"/>
                </a:lnTo>
                <a:lnTo>
                  <a:pt x="11566" y="19266"/>
                </a:lnTo>
                <a:lnTo>
                  <a:pt x="12078" y="19171"/>
                </a:lnTo>
                <a:lnTo>
                  <a:pt x="12621" y="19046"/>
                </a:lnTo>
                <a:lnTo>
                  <a:pt x="13133" y="18919"/>
                </a:lnTo>
                <a:lnTo>
                  <a:pt x="14154" y="18540"/>
                </a:lnTo>
                <a:lnTo>
                  <a:pt x="14634" y="18320"/>
                </a:lnTo>
                <a:lnTo>
                  <a:pt x="15113" y="18036"/>
                </a:lnTo>
                <a:lnTo>
                  <a:pt x="15784" y="17594"/>
                </a:lnTo>
                <a:lnTo>
                  <a:pt x="16424" y="17059"/>
                </a:lnTo>
                <a:lnTo>
                  <a:pt x="17030" y="16492"/>
                </a:lnTo>
                <a:lnTo>
                  <a:pt x="17542" y="15893"/>
                </a:lnTo>
                <a:lnTo>
                  <a:pt x="17797" y="15546"/>
                </a:lnTo>
                <a:lnTo>
                  <a:pt x="18022" y="15231"/>
                </a:lnTo>
                <a:lnTo>
                  <a:pt x="18245" y="14883"/>
                </a:lnTo>
                <a:lnTo>
                  <a:pt x="18437" y="14505"/>
                </a:lnTo>
                <a:lnTo>
                  <a:pt x="18628" y="14158"/>
                </a:lnTo>
                <a:lnTo>
                  <a:pt x="18789" y="13779"/>
                </a:lnTo>
                <a:lnTo>
                  <a:pt x="18916" y="13401"/>
                </a:lnTo>
                <a:lnTo>
                  <a:pt x="19012" y="13022"/>
                </a:lnTo>
                <a:lnTo>
                  <a:pt x="19171" y="12360"/>
                </a:lnTo>
                <a:lnTo>
                  <a:pt x="19235" y="11667"/>
                </a:lnTo>
                <a:lnTo>
                  <a:pt x="19267" y="10974"/>
                </a:lnTo>
                <a:lnTo>
                  <a:pt x="19299" y="10311"/>
                </a:lnTo>
                <a:lnTo>
                  <a:pt x="19299" y="9744"/>
                </a:lnTo>
                <a:lnTo>
                  <a:pt x="19267" y="9113"/>
                </a:lnTo>
                <a:lnTo>
                  <a:pt x="19204" y="8829"/>
                </a:lnTo>
                <a:lnTo>
                  <a:pt x="19139" y="8545"/>
                </a:lnTo>
                <a:lnTo>
                  <a:pt x="19043" y="8261"/>
                </a:lnTo>
                <a:lnTo>
                  <a:pt x="18884" y="8009"/>
                </a:lnTo>
                <a:lnTo>
                  <a:pt x="19362" y="7410"/>
                </a:lnTo>
                <a:lnTo>
                  <a:pt x="19810" y="6748"/>
                </a:lnTo>
                <a:lnTo>
                  <a:pt x="20194" y="6086"/>
                </a:lnTo>
                <a:lnTo>
                  <a:pt x="20546" y="5423"/>
                </a:lnTo>
                <a:lnTo>
                  <a:pt x="20865" y="4730"/>
                </a:lnTo>
                <a:lnTo>
                  <a:pt x="21121" y="4004"/>
                </a:lnTo>
                <a:lnTo>
                  <a:pt x="21344" y="3248"/>
                </a:lnTo>
                <a:lnTo>
                  <a:pt x="21504" y="2491"/>
                </a:lnTo>
                <a:lnTo>
                  <a:pt x="21600" y="1956"/>
                </a:lnTo>
                <a:lnTo>
                  <a:pt x="21600" y="1356"/>
                </a:lnTo>
                <a:lnTo>
                  <a:pt x="21567" y="1041"/>
                </a:lnTo>
                <a:lnTo>
                  <a:pt x="21504" y="757"/>
                </a:lnTo>
                <a:lnTo>
                  <a:pt x="21408" y="504"/>
                </a:lnTo>
                <a:lnTo>
                  <a:pt x="21217" y="315"/>
                </a:lnTo>
                <a:lnTo>
                  <a:pt x="21056" y="158"/>
                </a:lnTo>
                <a:lnTo>
                  <a:pt x="20865" y="63"/>
                </a:lnTo>
                <a:lnTo>
                  <a:pt x="20704" y="31"/>
                </a:lnTo>
                <a:lnTo>
                  <a:pt x="20513" y="0"/>
                </a:lnTo>
                <a:close/>
              </a:path>
            </a:pathLst>
          </a:custGeom>
          <a:solidFill>
            <a:srgbClr val="8E7CC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6D9EEB"/>
                </a:solidFill>
              </a:defRPr>
            </a:pPr>
            <a:endParaRPr/>
          </a:p>
        </p:txBody>
      </p:sp>
      <p:sp>
        <p:nvSpPr>
          <p:cNvPr id="587" name="Shape 513"/>
          <p:cNvSpPr/>
          <p:nvPr/>
        </p:nvSpPr>
        <p:spPr>
          <a:xfrm rot="1471575">
            <a:off x="6764012" y="423232"/>
            <a:ext cx="739499" cy="719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26" y="4060"/>
                </a:moveTo>
                <a:lnTo>
                  <a:pt x="15849" y="4089"/>
                </a:lnTo>
                <a:lnTo>
                  <a:pt x="16046" y="4118"/>
                </a:lnTo>
                <a:lnTo>
                  <a:pt x="16495" y="4262"/>
                </a:lnTo>
                <a:lnTo>
                  <a:pt x="16691" y="4349"/>
                </a:lnTo>
                <a:lnTo>
                  <a:pt x="16859" y="4435"/>
                </a:lnTo>
                <a:lnTo>
                  <a:pt x="17000" y="4550"/>
                </a:lnTo>
                <a:lnTo>
                  <a:pt x="17112" y="4694"/>
                </a:lnTo>
                <a:lnTo>
                  <a:pt x="17225" y="4867"/>
                </a:lnTo>
                <a:lnTo>
                  <a:pt x="17336" y="5040"/>
                </a:lnTo>
                <a:lnTo>
                  <a:pt x="17421" y="5213"/>
                </a:lnTo>
                <a:lnTo>
                  <a:pt x="17477" y="5386"/>
                </a:lnTo>
                <a:lnTo>
                  <a:pt x="17532" y="5788"/>
                </a:lnTo>
                <a:lnTo>
                  <a:pt x="17561" y="6192"/>
                </a:lnTo>
                <a:lnTo>
                  <a:pt x="17477" y="6566"/>
                </a:lnTo>
                <a:lnTo>
                  <a:pt x="17421" y="6768"/>
                </a:lnTo>
                <a:lnTo>
                  <a:pt x="17364" y="6941"/>
                </a:lnTo>
                <a:lnTo>
                  <a:pt x="17196" y="7257"/>
                </a:lnTo>
                <a:lnTo>
                  <a:pt x="16972" y="7516"/>
                </a:lnTo>
                <a:lnTo>
                  <a:pt x="16747" y="7775"/>
                </a:lnTo>
                <a:lnTo>
                  <a:pt x="16467" y="8006"/>
                </a:lnTo>
                <a:lnTo>
                  <a:pt x="15933" y="8438"/>
                </a:lnTo>
                <a:lnTo>
                  <a:pt x="15681" y="8669"/>
                </a:lnTo>
                <a:lnTo>
                  <a:pt x="15457" y="8928"/>
                </a:lnTo>
                <a:lnTo>
                  <a:pt x="14616" y="8265"/>
                </a:lnTo>
                <a:lnTo>
                  <a:pt x="13774" y="7574"/>
                </a:lnTo>
                <a:lnTo>
                  <a:pt x="13408" y="7228"/>
                </a:lnTo>
                <a:lnTo>
                  <a:pt x="13044" y="6825"/>
                </a:lnTo>
                <a:lnTo>
                  <a:pt x="12708" y="6422"/>
                </a:lnTo>
                <a:lnTo>
                  <a:pt x="12399" y="5961"/>
                </a:lnTo>
                <a:lnTo>
                  <a:pt x="12539" y="5904"/>
                </a:lnTo>
                <a:lnTo>
                  <a:pt x="12680" y="5788"/>
                </a:lnTo>
                <a:lnTo>
                  <a:pt x="12960" y="5558"/>
                </a:lnTo>
                <a:lnTo>
                  <a:pt x="13437" y="5068"/>
                </a:lnTo>
                <a:lnTo>
                  <a:pt x="14054" y="4578"/>
                </a:lnTo>
                <a:lnTo>
                  <a:pt x="14391" y="4377"/>
                </a:lnTo>
                <a:lnTo>
                  <a:pt x="14727" y="4204"/>
                </a:lnTo>
                <a:lnTo>
                  <a:pt x="14952" y="4118"/>
                </a:lnTo>
                <a:lnTo>
                  <a:pt x="15176" y="4089"/>
                </a:lnTo>
                <a:lnTo>
                  <a:pt x="15401" y="4060"/>
                </a:lnTo>
                <a:close/>
                <a:moveTo>
                  <a:pt x="15597" y="3398"/>
                </a:moveTo>
                <a:lnTo>
                  <a:pt x="15373" y="3427"/>
                </a:lnTo>
                <a:lnTo>
                  <a:pt x="14923" y="3513"/>
                </a:lnTo>
                <a:lnTo>
                  <a:pt x="14475" y="3628"/>
                </a:lnTo>
                <a:lnTo>
                  <a:pt x="14054" y="3830"/>
                </a:lnTo>
                <a:lnTo>
                  <a:pt x="13661" y="4089"/>
                </a:lnTo>
                <a:lnTo>
                  <a:pt x="13381" y="4291"/>
                </a:lnTo>
                <a:lnTo>
                  <a:pt x="13128" y="4521"/>
                </a:lnTo>
                <a:lnTo>
                  <a:pt x="12623" y="4982"/>
                </a:lnTo>
                <a:lnTo>
                  <a:pt x="12287" y="5299"/>
                </a:lnTo>
                <a:lnTo>
                  <a:pt x="12118" y="5500"/>
                </a:lnTo>
                <a:lnTo>
                  <a:pt x="12063" y="5587"/>
                </a:lnTo>
                <a:lnTo>
                  <a:pt x="12063" y="5702"/>
                </a:lnTo>
                <a:lnTo>
                  <a:pt x="11950" y="5731"/>
                </a:lnTo>
                <a:lnTo>
                  <a:pt x="11866" y="5818"/>
                </a:lnTo>
                <a:lnTo>
                  <a:pt x="11811" y="5904"/>
                </a:lnTo>
                <a:lnTo>
                  <a:pt x="11838" y="6047"/>
                </a:lnTo>
                <a:lnTo>
                  <a:pt x="11950" y="6336"/>
                </a:lnTo>
                <a:lnTo>
                  <a:pt x="12091" y="6624"/>
                </a:lnTo>
                <a:lnTo>
                  <a:pt x="12231" y="6883"/>
                </a:lnTo>
                <a:lnTo>
                  <a:pt x="12427" y="7142"/>
                </a:lnTo>
                <a:lnTo>
                  <a:pt x="12623" y="7373"/>
                </a:lnTo>
                <a:lnTo>
                  <a:pt x="12819" y="7632"/>
                </a:lnTo>
                <a:lnTo>
                  <a:pt x="13297" y="8064"/>
                </a:lnTo>
                <a:lnTo>
                  <a:pt x="13802" y="8496"/>
                </a:lnTo>
                <a:lnTo>
                  <a:pt x="14307" y="8899"/>
                </a:lnTo>
                <a:lnTo>
                  <a:pt x="14812" y="9274"/>
                </a:lnTo>
                <a:lnTo>
                  <a:pt x="15289" y="9648"/>
                </a:lnTo>
                <a:lnTo>
                  <a:pt x="15373" y="9706"/>
                </a:lnTo>
                <a:lnTo>
                  <a:pt x="15485" y="9734"/>
                </a:lnTo>
                <a:lnTo>
                  <a:pt x="15569" y="9734"/>
                </a:lnTo>
                <a:lnTo>
                  <a:pt x="15681" y="9706"/>
                </a:lnTo>
                <a:lnTo>
                  <a:pt x="15822" y="9561"/>
                </a:lnTo>
                <a:lnTo>
                  <a:pt x="15849" y="9475"/>
                </a:lnTo>
                <a:lnTo>
                  <a:pt x="15849" y="9389"/>
                </a:lnTo>
                <a:lnTo>
                  <a:pt x="16074" y="9216"/>
                </a:lnTo>
                <a:lnTo>
                  <a:pt x="16242" y="9071"/>
                </a:lnTo>
                <a:lnTo>
                  <a:pt x="16972" y="8466"/>
                </a:lnTo>
                <a:lnTo>
                  <a:pt x="17309" y="8121"/>
                </a:lnTo>
                <a:lnTo>
                  <a:pt x="17617" y="7747"/>
                </a:lnTo>
                <a:lnTo>
                  <a:pt x="17869" y="7343"/>
                </a:lnTo>
                <a:lnTo>
                  <a:pt x="17982" y="7142"/>
                </a:lnTo>
                <a:lnTo>
                  <a:pt x="18066" y="6911"/>
                </a:lnTo>
                <a:lnTo>
                  <a:pt x="18122" y="6710"/>
                </a:lnTo>
                <a:lnTo>
                  <a:pt x="18178" y="6509"/>
                </a:lnTo>
                <a:lnTo>
                  <a:pt x="18206" y="6278"/>
                </a:lnTo>
                <a:lnTo>
                  <a:pt x="18206" y="6077"/>
                </a:lnTo>
                <a:lnTo>
                  <a:pt x="18178" y="5645"/>
                </a:lnTo>
                <a:lnTo>
                  <a:pt x="18094" y="5241"/>
                </a:lnTo>
                <a:lnTo>
                  <a:pt x="17926" y="4837"/>
                </a:lnTo>
                <a:lnTo>
                  <a:pt x="17730" y="4463"/>
                </a:lnTo>
                <a:lnTo>
                  <a:pt x="17589" y="4291"/>
                </a:lnTo>
                <a:lnTo>
                  <a:pt x="17309" y="4003"/>
                </a:lnTo>
                <a:lnTo>
                  <a:pt x="17140" y="3859"/>
                </a:lnTo>
                <a:lnTo>
                  <a:pt x="16943" y="3744"/>
                </a:lnTo>
                <a:lnTo>
                  <a:pt x="16720" y="3628"/>
                </a:lnTo>
                <a:lnTo>
                  <a:pt x="16523" y="3541"/>
                </a:lnTo>
                <a:lnTo>
                  <a:pt x="16299" y="3485"/>
                </a:lnTo>
                <a:lnTo>
                  <a:pt x="16074" y="3427"/>
                </a:lnTo>
                <a:lnTo>
                  <a:pt x="15822" y="3398"/>
                </a:lnTo>
                <a:close/>
                <a:moveTo>
                  <a:pt x="6452" y="8064"/>
                </a:moveTo>
                <a:lnTo>
                  <a:pt x="4937" y="9503"/>
                </a:lnTo>
                <a:lnTo>
                  <a:pt x="4236" y="10166"/>
                </a:lnTo>
                <a:lnTo>
                  <a:pt x="4152" y="10022"/>
                </a:lnTo>
                <a:lnTo>
                  <a:pt x="4039" y="9935"/>
                </a:lnTo>
                <a:lnTo>
                  <a:pt x="3786" y="9706"/>
                </a:lnTo>
                <a:lnTo>
                  <a:pt x="3422" y="9302"/>
                </a:lnTo>
                <a:lnTo>
                  <a:pt x="3085" y="8899"/>
                </a:lnTo>
                <a:lnTo>
                  <a:pt x="2777" y="8524"/>
                </a:lnTo>
                <a:lnTo>
                  <a:pt x="2609" y="8352"/>
                </a:lnTo>
                <a:lnTo>
                  <a:pt x="2412" y="8179"/>
                </a:lnTo>
                <a:lnTo>
                  <a:pt x="4404" y="8179"/>
                </a:lnTo>
                <a:lnTo>
                  <a:pt x="5469" y="8121"/>
                </a:lnTo>
                <a:lnTo>
                  <a:pt x="6452" y="8064"/>
                </a:lnTo>
                <a:close/>
                <a:moveTo>
                  <a:pt x="869" y="8179"/>
                </a:moveTo>
                <a:lnTo>
                  <a:pt x="1206" y="8207"/>
                </a:lnTo>
                <a:lnTo>
                  <a:pt x="1515" y="8207"/>
                </a:lnTo>
                <a:lnTo>
                  <a:pt x="1543" y="8265"/>
                </a:lnTo>
                <a:lnTo>
                  <a:pt x="1823" y="8553"/>
                </a:lnTo>
                <a:lnTo>
                  <a:pt x="2104" y="8784"/>
                </a:lnTo>
                <a:lnTo>
                  <a:pt x="2468" y="9158"/>
                </a:lnTo>
                <a:lnTo>
                  <a:pt x="2805" y="9590"/>
                </a:lnTo>
                <a:lnTo>
                  <a:pt x="3226" y="10108"/>
                </a:lnTo>
                <a:lnTo>
                  <a:pt x="3478" y="10397"/>
                </a:lnTo>
                <a:lnTo>
                  <a:pt x="3618" y="10512"/>
                </a:lnTo>
                <a:lnTo>
                  <a:pt x="3759" y="10598"/>
                </a:lnTo>
                <a:lnTo>
                  <a:pt x="3563" y="10743"/>
                </a:lnTo>
                <a:lnTo>
                  <a:pt x="3450" y="10570"/>
                </a:lnTo>
                <a:lnTo>
                  <a:pt x="3310" y="10397"/>
                </a:lnTo>
                <a:lnTo>
                  <a:pt x="2973" y="10080"/>
                </a:lnTo>
                <a:lnTo>
                  <a:pt x="2328" y="9561"/>
                </a:lnTo>
                <a:lnTo>
                  <a:pt x="1599" y="8870"/>
                </a:lnTo>
                <a:lnTo>
                  <a:pt x="869" y="8179"/>
                </a:lnTo>
                <a:close/>
                <a:moveTo>
                  <a:pt x="10940" y="10367"/>
                </a:moveTo>
                <a:lnTo>
                  <a:pt x="10801" y="10397"/>
                </a:lnTo>
                <a:lnTo>
                  <a:pt x="10688" y="10454"/>
                </a:lnTo>
                <a:lnTo>
                  <a:pt x="10492" y="10656"/>
                </a:lnTo>
                <a:lnTo>
                  <a:pt x="10296" y="10857"/>
                </a:lnTo>
                <a:lnTo>
                  <a:pt x="10098" y="11059"/>
                </a:lnTo>
                <a:lnTo>
                  <a:pt x="9875" y="11261"/>
                </a:lnTo>
                <a:lnTo>
                  <a:pt x="9341" y="11721"/>
                </a:lnTo>
                <a:lnTo>
                  <a:pt x="8781" y="12211"/>
                </a:lnTo>
                <a:lnTo>
                  <a:pt x="8388" y="12556"/>
                </a:lnTo>
                <a:lnTo>
                  <a:pt x="8163" y="12758"/>
                </a:lnTo>
                <a:lnTo>
                  <a:pt x="7939" y="13018"/>
                </a:lnTo>
                <a:lnTo>
                  <a:pt x="7742" y="13247"/>
                </a:lnTo>
                <a:lnTo>
                  <a:pt x="7602" y="13536"/>
                </a:lnTo>
                <a:lnTo>
                  <a:pt x="7574" y="13651"/>
                </a:lnTo>
                <a:lnTo>
                  <a:pt x="7546" y="13795"/>
                </a:lnTo>
                <a:lnTo>
                  <a:pt x="7546" y="13910"/>
                </a:lnTo>
                <a:lnTo>
                  <a:pt x="7574" y="14025"/>
                </a:lnTo>
                <a:lnTo>
                  <a:pt x="7630" y="14141"/>
                </a:lnTo>
                <a:lnTo>
                  <a:pt x="7687" y="14198"/>
                </a:lnTo>
                <a:lnTo>
                  <a:pt x="7798" y="14227"/>
                </a:lnTo>
                <a:lnTo>
                  <a:pt x="7883" y="14227"/>
                </a:lnTo>
                <a:lnTo>
                  <a:pt x="7994" y="14169"/>
                </a:lnTo>
                <a:lnTo>
                  <a:pt x="8107" y="14111"/>
                </a:lnTo>
                <a:lnTo>
                  <a:pt x="8247" y="13938"/>
                </a:lnTo>
                <a:lnTo>
                  <a:pt x="8556" y="13564"/>
                </a:lnTo>
                <a:lnTo>
                  <a:pt x="9061" y="13046"/>
                </a:lnTo>
                <a:lnTo>
                  <a:pt x="9593" y="12586"/>
                </a:lnTo>
                <a:lnTo>
                  <a:pt x="10071" y="12211"/>
                </a:lnTo>
                <a:lnTo>
                  <a:pt x="10576" y="11808"/>
                </a:lnTo>
                <a:lnTo>
                  <a:pt x="10828" y="11607"/>
                </a:lnTo>
                <a:lnTo>
                  <a:pt x="11024" y="11376"/>
                </a:lnTo>
                <a:lnTo>
                  <a:pt x="11193" y="11117"/>
                </a:lnTo>
                <a:lnTo>
                  <a:pt x="11333" y="10857"/>
                </a:lnTo>
                <a:lnTo>
                  <a:pt x="11361" y="10713"/>
                </a:lnTo>
                <a:lnTo>
                  <a:pt x="11361" y="10570"/>
                </a:lnTo>
                <a:lnTo>
                  <a:pt x="11277" y="10483"/>
                </a:lnTo>
                <a:lnTo>
                  <a:pt x="11193" y="10425"/>
                </a:lnTo>
                <a:lnTo>
                  <a:pt x="11053" y="10367"/>
                </a:lnTo>
                <a:close/>
                <a:moveTo>
                  <a:pt x="2357" y="15811"/>
                </a:moveTo>
                <a:lnTo>
                  <a:pt x="2496" y="15869"/>
                </a:lnTo>
                <a:lnTo>
                  <a:pt x="2496" y="16042"/>
                </a:lnTo>
                <a:lnTo>
                  <a:pt x="2441" y="16128"/>
                </a:lnTo>
                <a:lnTo>
                  <a:pt x="2384" y="16185"/>
                </a:lnTo>
                <a:lnTo>
                  <a:pt x="2244" y="16301"/>
                </a:lnTo>
                <a:lnTo>
                  <a:pt x="2104" y="16416"/>
                </a:lnTo>
                <a:lnTo>
                  <a:pt x="1907" y="16502"/>
                </a:lnTo>
                <a:lnTo>
                  <a:pt x="1683" y="16589"/>
                </a:lnTo>
                <a:lnTo>
                  <a:pt x="1852" y="16358"/>
                </a:lnTo>
                <a:lnTo>
                  <a:pt x="2020" y="16128"/>
                </a:lnTo>
                <a:lnTo>
                  <a:pt x="2159" y="15955"/>
                </a:lnTo>
                <a:lnTo>
                  <a:pt x="2272" y="15839"/>
                </a:lnTo>
                <a:lnTo>
                  <a:pt x="2300" y="15839"/>
                </a:lnTo>
                <a:lnTo>
                  <a:pt x="2357" y="15811"/>
                </a:lnTo>
                <a:close/>
                <a:moveTo>
                  <a:pt x="2300" y="15234"/>
                </a:moveTo>
                <a:lnTo>
                  <a:pt x="2188" y="15264"/>
                </a:lnTo>
                <a:lnTo>
                  <a:pt x="2104" y="15292"/>
                </a:lnTo>
                <a:lnTo>
                  <a:pt x="1907" y="15407"/>
                </a:lnTo>
                <a:lnTo>
                  <a:pt x="1767" y="15552"/>
                </a:lnTo>
                <a:lnTo>
                  <a:pt x="1599" y="15724"/>
                </a:lnTo>
                <a:lnTo>
                  <a:pt x="1431" y="15926"/>
                </a:lnTo>
                <a:lnTo>
                  <a:pt x="1149" y="16329"/>
                </a:lnTo>
                <a:lnTo>
                  <a:pt x="1065" y="16531"/>
                </a:lnTo>
                <a:lnTo>
                  <a:pt x="953" y="16733"/>
                </a:lnTo>
                <a:lnTo>
                  <a:pt x="926" y="16848"/>
                </a:lnTo>
                <a:lnTo>
                  <a:pt x="897" y="16934"/>
                </a:lnTo>
                <a:lnTo>
                  <a:pt x="897" y="17049"/>
                </a:lnTo>
                <a:lnTo>
                  <a:pt x="953" y="17135"/>
                </a:lnTo>
                <a:lnTo>
                  <a:pt x="1010" y="17193"/>
                </a:lnTo>
                <a:lnTo>
                  <a:pt x="1065" y="17251"/>
                </a:lnTo>
                <a:lnTo>
                  <a:pt x="1206" y="17251"/>
                </a:lnTo>
                <a:lnTo>
                  <a:pt x="1290" y="17222"/>
                </a:lnTo>
                <a:lnTo>
                  <a:pt x="1458" y="17222"/>
                </a:lnTo>
                <a:lnTo>
                  <a:pt x="1627" y="17193"/>
                </a:lnTo>
                <a:lnTo>
                  <a:pt x="1823" y="17135"/>
                </a:lnTo>
                <a:lnTo>
                  <a:pt x="1991" y="17079"/>
                </a:lnTo>
                <a:lnTo>
                  <a:pt x="2328" y="16906"/>
                </a:lnTo>
                <a:lnTo>
                  <a:pt x="2580" y="16733"/>
                </a:lnTo>
                <a:lnTo>
                  <a:pt x="2721" y="16617"/>
                </a:lnTo>
                <a:lnTo>
                  <a:pt x="2862" y="16474"/>
                </a:lnTo>
                <a:lnTo>
                  <a:pt x="3030" y="16128"/>
                </a:lnTo>
                <a:lnTo>
                  <a:pt x="3058" y="15955"/>
                </a:lnTo>
                <a:lnTo>
                  <a:pt x="3058" y="15869"/>
                </a:lnTo>
                <a:lnTo>
                  <a:pt x="3030" y="15782"/>
                </a:lnTo>
                <a:lnTo>
                  <a:pt x="3001" y="15696"/>
                </a:lnTo>
                <a:lnTo>
                  <a:pt x="2946" y="15610"/>
                </a:lnTo>
                <a:lnTo>
                  <a:pt x="2862" y="15552"/>
                </a:lnTo>
                <a:lnTo>
                  <a:pt x="2749" y="15494"/>
                </a:lnTo>
                <a:lnTo>
                  <a:pt x="2637" y="15350"/>
                </a:lnTo>
                <a:lnTo>
                  <a:pt x="2496" y="15264"/>
                </a:lnTo>
                <a:lnTo>
                  <a:pt x="2384" y="15234"/>
                </a:lnTo>
                <a:close/>
                <a:moveTo>
                  <a:pt x="17898" y="662"/>
                </a:moveTo>
                <a:lnTo>
                  <a:pt x="18542" y="748"/>
                </a:lnTo>
                <a:lnTo>
                  <a:pt x="19188" y="834"/>
                </a:lnTo>
                <a:lnTo>
                  <a:pt x="19834" y="979"/>
                </a:lnTo>
                <a:lnTo>
                  <a:pt x="20478" y="1152"/>
                </a:lnTo>
                <a:lnTo>
                  <a:pt x="20366" y="1210"/>
                </a:lnTo>
                <a:lnTo>
                  <a:pt x="20282" y="1296"/>
                </a:lnTo>
                <a:lnTo>
                  <a:pt x="20170" y="1382"/>
                </a:lnTo>
                <a:lnTo>
                  <a:pt x="20170" y="1411"/>
                </a:lnTo>
                <a:lnTo>
                  <a:pt x="20255" y="1497"/>
                </a:lnTo>
                <a:lnTo>
                  <a:pt x="20310" y="1526"/>
                </a:lnTo>
                <a:lnTo>
                  <a:pt x="20451" y="1555"/>
                </a:lnTo>
                <a:lnTo>
                  <a:pt x="20591" y="1526"/>
                </a:lnTo>
                <a:lnTo>
                  <a:pt x="20675" y="1526"/>
                </a:lnTo>
                <a:lnTo>
                  <a:pt x="20731" y="1469"/>
                </a:lnTo>
                <a:lnTo>
                  <a:pt x="20760" y="1612"/>
                </a:lnTo>
                <a:lnTo>
                  <a:pt x="20787" y="1728"/>
                </a:lnTo>
                <a:lnTo>
                  <a:pt x="20647" y="1757"/>
                </a:lnTo>
                <a:lnTo>
                  <a:pt x="20535" y="1814"/>
                </a:lnTo>
                <a:lnTo>
                  <a:pt x="20423" y="1871"/>
                </a:lnTo>
                <a:lnTo>
                  <a:pt x="20310" y="1958"/>
                </a:lnTo>
                <a:lnTo>
                  <a:pt x="20282" y="1987"/>
                </a:lnTo>
                <a:lnTo>
                  <a:pt x="20282" y="2074"/>
                </a:lnTo>
                <a:lnTo>
                  <a:pt x="20310" y="2131"/>
                </a:lnTo>
                <a:lnTo>
                  <a:pt x="20394" y="2160"/>
                </a:lnTo>
                <a:lnTo>
                  <a:pt x="20451" y="2189"/>
                </a:lnTo>
                <a:lnTo>
                  <a:pt x="20535" y="2217"/>
                </a:lnTo>
                <a:lnTo>
                  <a:pt x="20703" y="2189"/>
                </a:lnTo>
                <a:lnTo>
                  <a:pt x="20844" y="2131"/>
                </a:lnTo>
                <a:lnTo>
                  <a:pt x="20871" y="2361"/>
                </a:lnTo>
                <a:lnTo>
                  <a:pt x="20647" y="2448"/>
                </a:lnTo>
                <a:lnTo>
                  <a:pt x="20507" y="2506"/>
                </a:lnTo>
                <a:lnTo>
                  <a:pt x="20394" y="2621"/>
                </a:lnTo>
                <a:lnTo>
                  <a:pt x="20339" y="2679"/>
                </a:lnTo>
                <a:lnTo>
                  <a:pt x="20339" y="2793"/>
                </a:lnTo>
                <a:lnTo>
                  <a:pt x="20366" y="2851"/>
                </a:lnTo>
                <a:lnTo>
                  <a:pt x="20451" y="2908"/>
                </a:lnTo>
                <a:lnTo>
                  <a:pt x="20562" y="2938"/>
                </a:lnTo>
                <a:lnTo>
                  <a:pt x="20675" y="2908"/>
                </a:lnTo>
                <a:lnTo>
                  <a:pt x="20899" y="2851"/>
                </a:lnTo>
                <a:lnTo>
                  <a:pt x="20928" y="2995"/>
                </a:lnTo>
                <a:lnTo>
                  <a:pt x="20760" y="3023"/>
                </a:lnTo>
                <a:lnTo>
                  <a:pt x="20562" y="3081"/>
                </a:lnTo>
                <a:lnTo>
                  <a:pt x="20478" y="3139"/>
                </a:lnTo>
                <a:lnTo>
                  <a:pt x="20423" y="3225"/>
                </a:lnTo>
                <a:lnTo>
                  <a:pt x="20394" y="3340"/>
                </a:lnTo>
                <a:lnTo>
                  <a:pt x="20394" y="3427"/>
                </a:lnTo>
                <a:lnTo>
                  <a:pt x="20451" y="3485"/>
                </a:lnTo>
                <a:lnTo>
                  <a:pt x="20535" y="3541"/>
                </a:lnTo>
                <a:lnTo>
                  <a:pt x="20928" y="3541"/>
                </a:lnTo>
                <a:lnTo>
                  <a:pt x="20956" y="3513"/>
                </a:lnTo>
                <a:lnTo>
                  <a:pt x="20956" y="3859"/>
                </a:lnTo>
                <a:lnTo>
                  <a:pt x="20451" y="4003"/>
                </a:lnTo>
                <a:lnTo>
                  <a:pt x="20394" y="4031"/>
                </a:lnTo>
                <a:lnTo>
                  <a:pt x="20366" y="4060"/>
                </a:lnTo>
                <a:lnTo>
                  <a:pt x="20310" y="4176"/>
                </a:lnTo>
                <a:lnTo>
                  <a:pt x="20310" y="4233"/>
                </a:lnTo>
                <a:lnTo>
                  <a:pt x="20339" y="4291"/>
                </a:lnTo>
                <a:lnTo>
                  <a:pt x="20423" y="4377"/>
                </a:lnTo>
                <a:lnTo>
                  <a:pt x="20535" y="4405"/>
                </a:lnTo>
                <a:lnTo>
                  <a:pt x="20675" y="4405"/>
                </a:lnTo>
                <a:lnTo>
                  <a:pt x="20928" y="4377"/>
                </a:lnTo>
                <a:lnTo>
                  <a:pt x="20871" y="4953"/>
                </a:lnTo>
                <a:lnTo>
                  <a:pt x="20675" y="4837"/>
                </a:lnTo>
                <a:lnTo>
                  <a:pt x="20451" y="4781"/>
                </a:lnTo>
                <a:lnTo>
                  <a:pt x="20339" y="4751"/>
                </a:lnTo>
                <a:lnTo>
                  <a:pt x="20255" y="4781"/>
                </a:lnTo>
                <a:lnTo>
                  <a:pt x="20142" y="4809"/>
                </a:lnTo>
                <a:lnTo>
                  <a:pt x="20086" y="4895"/>
                </a:lnTo>
                <a:lnTo>
                  <a:pt x="20086" y="4953"/>
                </a:lnTo>
                <a:lnTo>
                  <a:pt x="20170" y="5068"/>
                </a:lnTo>
                <a:lnTo>
                  <a:pt x="20310" y="5126"/>
                </a:lnTo>
                <a:lnTo>
                  <a:pt x="20535" y="5241"/>
                </a:lnTo>
                <a:lnTo>
                  <a:pt x="20731" y="5356"/>
                </a:lnTo>
                <a:lnTo>
                  <a:pt x="20815" y="5386"/>
                </a:lnTo>
                <a:lnTo>
                  <a:pt x="20703" y="5846"/>
                </a:lnTo>
                <a:lnTo>
                  <a:pt x="20394" y="5731"/>
                </a:lnTo>
                <a:lnTo>
                  <a:pt x="20142" y="5587"/>
                </a:lnTo>
                <a:lnTo>
                  <a:pt x="19861" y="5500"/>
                </a:lnTo>
                <a:lnTo>
                  <a:pt x="19777" y="5500"/>
                </a:lnTo>
                <a:lnTo>
                  <a:pt x="19777" y="5587"/>
                </a:lnTo>
                <a:lnTo>
                  <a:pt x="19834" y="5702"/>
                </a:lnTo>
                <a:lnTo>
                  <a:pt x="19889" y="5788"/>
                </a:lnTo>
                <a:lnTo>
                  <a:pt x="20086" y="5990"/>
                </a:lnTo>
                <a:lnTo>
                  <a:pt x="20339" y="6134"/>
                </a:lnTo>
                <a:lnTo>
                  <a:pt x="20591" y="6220"/>
                </a:lnTo>
                <a:lnTo>
                  <a:pt x="20451" y="6652"/>
                </a:lnTo>
                <a:lnTo>
                  <a:pt x="20310" y="7027"/>
                </a:lnTo>
                <a:lnTo>
                  <a:pt x="20255" y="6969"/>
                </a:lnTo>
                <a:lnTo>
                  <a:pt x="20198" y="6911"/>
                </a:lnTo>
                <a:lnTo>
                  <a:pt x="20057" y="6796"/>
                </a:lnTo>
                <a:lnTo>
                  <a:pt x="19946" y="6710"/>
                </a:lnTo>
                <a:lnTo>
                  <a:pt x="19805" y="6624"/>
                </a:lnTo>
                <a:lnTo>
                  <a:pt x="19693" y="6595"/>
                </a:lnTo>
                <a:lnTo>
                  <a:pt x="19581" y="6566"/>
                </a:lnTo>
                <a:lnTo>
                  <a:pt x="19468" y="6566"/>
                </a:lnTo>
                <a:lnTo>
                  <a:pt x="19329" y="6624"/>
                </a:lnTo>
                <a:lnTo>
                  <a:pt x="19300" y="6652"/>
                </a:lnTo>
                <a:lnTo>
                  <a:pt x="19300" y="6768"/>
                </a:lnTo>
                <a:lnTo>
                  <a:pt x="19329" y="6796"/>
                </a:lnTo>
                <a:lnTo>
                  <a:pt x="19525" y="6998"/>
                </a:lnTo>
                <a:lnTo>
                  <a:pt x="19609" y="7056"/>
                </a:lnTo>
                <a:lnTo>
                  <a:pt x="19861" y="7257"/>
                </a:lnTo>
                <a:lnTo>
                  <a:pt x="19973" y="7315"/>
                </a:lnTo>
                <a:lnTo>
                  <a:pt x="20114" y="7343"/>
                </a:lnTo>
                <a:lnTo>
                  <a:pt x="20170" y="7343"/>
                </a:lnTo>
                <a:lnTo>
                  <a:pt x="19973" y="7660"/>
                </a:lnTo>
                <a:lnTo>
                  <a:pt x="19834" y="7660"/>
                </a:lnTo>
                <a:lnTo>
                  <a:pt x="19721" y="7632"/>
                </a:lnTo>
                <a:lnTo>
                  <a:pt x="19609" y="7574"/>
                </a:lnTo>
                <a:lnTo>
                  <a:pt x="19525" y="7516"/>
                </a:lnTo>
                <a:lnTo>
                  <a:pt x="19384" y="7373"/>
                </a:lnTo>
                <a:lnTo>
                  <a:pt x="19216" y="7228"/>
                </a:lnTo>
                <a:lnTo>
                  <a:pt x="19047" y="7142"/>
                </a:lnTo>
                <a:lnTo>
                  <a:pt x="18963" y="7114"/>
                </a:lnTo>
                <a:lnTo>
                  <a:pt x="18851" y="7114"/>
                </a:lnTo>
                <a:lnTo>
                  <a:pt x="18767" y="7142"/>
                </a:lnTo>
                <a:lnTo>
                  <a:pt x="18655" y="7200"/>
                </a:lnTo>
                <a:lnTo>
                  <a:pt x="18599" y="7257"/>
                </a:lnTo>
                <a:lnTo>
                  <a:pt x="18599" y="7315"/>
                </a:lnTo>
                <a:lnTo>
                  <a:pt x="18655" y="7373"/>
                </a:lnTo>
                <a:lnTo>
                  <a:pt x="18711" y="7401"/>
                </a:lnTo>
                <a:lnTo>
                  <a:pt x="18795" y="7401"/>
                </a:lnTo>
                <a:lnTo>
                  <a:pt x="18908" y="7459"/>
                </a:lnTo>
                <a:lnTo>
                  <a:pt x="19076" y="7602"/>
                </a:lnTo>
                <a:lnTo>
                  <a:pt x="19245" y="7775"/>
                </a:lnTo>
                <a:lnTo>
                  <a:pt x="19384" y="7920"/>
                </a:lnTo>
                <a:lnTo>
                  <a:pt x="19525" y="8034"/>
                </a:lnTo>
                <a:lnTo>
                  <a:pt x="19693" y="8092"/>
                </a:lnTo>
                <a:lnTo>
                  <a:pt x="19216" y="8669"/>
                </a:lnTo>
                <a:lnTo>
                  <a:pt x="18627" y="8410"/>
                </a:lnTo>
                <a:lnTo>
                  <a:pt x="18458" y="8323"/>
                </a:lnTo>
                <a:lnTo>
                  <a:pt x="18290" y="8294"/>
                </a:lnTo>
                <a:lnTo>
                  <a:pt x="18150" y="8294"/>
                </a:lnTo>
                <a:lnTo>
                  <a:pt x="17982" y="8352"/>
                </a:lnTo>
                <a:lnTo>
                  <a:pt x="17953" y="8380"/>
                </a:lnTo>
                <a:lnTo>
                  <a:pt x="17926" y="8410"/>
                </a:lnTo>
                <a:lnTo>
                  <a:pt x="17926" y="8466"/>
                </a:lnTo>
                <a:lnTo>
                  <a:pt x="17953" y="8496"/>
                </a:lnTo>
                <a:lnTo>
                  <a:pt x="18037" y="8611"/>
                </a:lnTo>
                <a:lnTo>
                  <a:pt x="18150" y="8697"/>
                </a:lnTo>
                <a:lnTo>
                  <a:pt x="18431" y="8870"/>
                </a:lnTo>
                <a:lnTo>
                  <a:pt x="18824" y="9071"/>
                </a:lnTo>
                <a:lnTo>
                  <a:pt x="18487" y="9417"/>
                </a:lnTo>
                <a:lnTo>
                  <a:pt x="18319" y="9360"/>
                </a:lnTo>
                <a:lnTo>
                  <a:pt x="18150" y="9331"/>
                </a:lnTo>
                <a:lnTo>
                  <a:pt x="17814" y="9274"/>
                </a:lnTo>
                <a:lnTo>
                  <a:pt x="17477" y="9101"/>
                </a:lnTo>
                <a:lnTo>
                  <a:pt x="17140" y="8985"/>
                </a:lnTo>
                <a:lnTo>
                  <a:pt x="17084" y="9014"/>
                </a:lnTo>
                <a:lnTo>
                  <a:pt x="17028" y="9071"/>
                </a:lnTo>
                <a:lnTo>
                  <a:pt x="17028" y="9187"/>
                </a:lnTo>
                <a:lnTo>
                  <a:pt x="17196" y="9417"/>
                </a:lnTo>
                <a:lnTo>
                  <a:pt x="17448" y="9619"/>
                </a:lnTo>
                <a:lnTo>
                  <a:pt x="17785" y="9763"/>
                </a:lnTo>
                <a:lnTo>
                  <a:pt x="17926" y="9821"/>
                </a:lnTo>
                <a:lnTo>
                  <a:pt x="18094" y="9849"/>
                </a:lnTo>
                <a:lnTo>
                  <a:pt x="17757" y="10224"/>
                </a:lnTo>
                <a:lnTo>
                  <a:pt x="17252" y="10108"/>
                </a:lnTo>
                <a:lnTo>
                  <a:pt x="17028" y="10022"/>
                </a:lnTo>
                <a:lnTo>
                  <a:pt x="16804" y="9879"/>
                </a:lnTo>
                <a:lnTo>
                  <a:pt x="16775" y="9849"/>
                </a:lnTo>
                <a:lnTo>
                  <a:pt x="16720" y="9849"/>
                </a:lnTo>
                <a:lnTo>
                  <a:pt x="16663" y="9907"/>
                </a:lnTo>
                <a:lnTo>
                  <a:pt x="16636" y="9965"/>
                </a:lnTo>
                <a:lnTo>
                  <a:pt x="16636" y="10051"/>
                </a:lnTo>
                <a:lnTo>
                  <a:pt x="16691" y="10166"/>
                </a:lnTo>
                <a:lnTo>
                  <a:pt x="16775" y="10281"/>
                </a:lnTo>
                <a:lnTo>
                  <a:pt x="16972" y="10425"/>
                </a:lnTo>
                <a:lnTo>
                  <a:pt x="17168" y="10540"/>
                </a:lnTo>
                <a:lnTo>
                  <a:pt x="17421" y="10627"/>
                </a:lnTo>
                <a:lnTo>
                  <a:pt x="17112" y="10972"/>
                </a:lnTo>
                <a:lnTo>
                  <a:pt x="17056" y="10944"/>
                </a:lnTo>
                <a:lnTo>
                  <a:pt x="16720" y="10829"/>
                </a:lnTo>
                <a:lnTo>
                  <a:pt x="16383" y="10713"/>
                </a:lnTo>
                <a:lnTo>
                  <a:pt x="15710" y="10483"/>
                </a:lnTo>
                <a:lnTo>
                  <a:pt x="15653" y="10483"/>
                </a:lnTo>
                <a:lnTo>
                  <a:pt x="15626" y="10512"/>
                </a:lnTo>
                <a:lnTo>
                  <a:pt x="15597" y="10570"/>
                </a:lnTo>
                <a:lnTo>
                  <a:pt x="15626" y="10598"/>
                </a:lnTo>
                <a:lnTo>
                  <a:pt x="15710" y="10743"/>
                </a:lnTo>
                <a:lnTo>
                  <a:pt x="15962" y="11002"/>
                </a:lnTo>
                <a:lnTo>
                  <a:pt x="16467" y="11261"/>
                </a:lnTo>
                <a:lnTo>
                  <a:pt x="16804" y="11376"/>
                </a:lnTo>
                <a:lnTo>
                  <a:pt x="16383" y="11836"/>
                </a:lnTo>
                <a:lnTo>
                  <a:pt x="16354" y="11779"/>
                </a:lnTo>
                <a:lnTo>
                  <a:pt x="16270" y="11721"/>
                </a:lnTo>
                <a:lnTo>
                  <a:pt x="15962" y="11491"/>
                </a:lnTo>
                <a:lnTo>
                  <a:pt x="15597" y="11318"/>
                </a:lnTo>
                <a:lnTo>
                  <a:pt x="15401" y="11231"/>
                </a:lnTo>
                <a:lnTo>
                  <a:pt x="15232" y="11175"/>
                </a:lnTo>
                <a:lnTo>
                  <a:pt x="15036" y="11117"/>
                </a:lnTo>
                <a:lnTo>
                  <a:pt x="14784" y="11117"/>
                </a:lnTo>
                <a:lnTo>
                  <a:pt x="14755" y="11175"/>
                </a:lnTo>
                <a:lnTo>
                  <a:pt x="14755" y="11231"/>
                </a:lnTo>
                <a:lnTo>
                  <a:pt x="14784" y="11261"/>
                </a:lnTo>
                <a:lnTo>
                  <a:pt x="15064" y="11520"/>
                </a:lnTo>
                <a:lnTo>
                  <a:pt x="15373" y="11721"/>
                </a:lnTo>
                <a:lnTo>
                  <a:pt x="15710" y="11923"/>
                </a:lnTo>
                <a:lnTo>
                  <a:pt x="16046" y="12095"/>
                </a:lnTo>
                <a:lnTo>
                  <a:pt x="16102" y="12125"/>
                </a:lnTo>
                <a:lnTo>
                  <a:pt x="15849" y="12384"/>
                </a:lnTo>
                <a:lnTo>
                  <a:pt x="15794" y="12298"/>
                </a:lnTo>
                <a:lnTo>
                  <a:pt x="15710" y="12211"/>
                </a:lnTo>
                <a:lnTo>
                  <a:pt x="15513" y="12095"/>
                </a:lnTo>
                <a:lnTo>
                  <a:pt x="15092" y="11923"/>
                </a:lnTo>
                <a:lnTo>
                  <a:pt x="14868" y="11866"/>
                </a:lnTo>
                <a:lnTo>
                  <a:pt x="14643" y="11779"/>
                </a:lnTo>
                <a:lnTo>
                  <a:pt x="14418" y="11750"/>
                </a:lnTo>
                <a:lnTo>
                  <a:pt x="14166" y="11721"/>
                </a:lnTo>
                <a:lnTo>
                  <a:pt x="14111" y="11721"/>
                </a:lnTo>
                <a:lnTo>
                  <a:pt x="14082" y="11750"/>
                </a:lnTo>
                <a:lnTo>
                  <a:pt x="14054" y="11808"/>
                </a:lnTo>
                <a:lnTo>
                  <a:pt x="14082" y="11894"/>
                </a:lnTo>
                <a:lnTo>
                  <a:pt x="14138" y="11952"/>
                </a:lnTo>
                <a:lnTo>
                  <a:pt x="14363" y="12067"/>
                </a:lnTo>
                <a:lnTo>
                  <a:pt x="14559" y="12182"/>
                </a:lnTo>
                <a:lnTo>
                  <a:pt x="14980" y="12441"/>
                </a:lnTo>
                <a:lnTo>
                  <a:pt x="15260" y="12586"/>
                </a:lnTo>
                <a:lnTo>
                  <a:pt x="15401" y="12642"/>
                </a:lnTo>
                <a:lnTo>
                  <a:pt x="15569" y="12672"/>
                </a:lnTo>
                <a:lnTo>
                  <a:pt x="14896" y="13363"/>
                </a:lnTo>
                <a:lnTo>
                  <a:pt x="14755" y="13247"/>
                </a:lnTo>
                <a:lnTo>
                  <a:pt x="14587" y="13132"/>
                </a:lnTo>
                <a:lnTo>
                  <a:pt x="14334" y="12988"/>
                </a:lnTo>
                <a:lnTo>
                  <a:pt x="14111" y="12815"/>
                </a:lnTo>
                <a:lnTo>
                  <a:pt x="13858" y="12642"/>
                </a:lnTo>
                <a:lnTo>
                  <a:pt x="13606" y="12528"/>
                </a:lnTo>
                <a:lnTo>
                  <a:pt x="13465" y="12471"/>
                </a:lnTo>
                <a:lnTo>
                  <a:pt x="13297" y="12471"/>
                </a:lnTo>
                <a:lnTo>
                  <a:pt x="13269" y="12499"/>
                </a:lnTo>
                <a:lnTo>
                  <a:pt x="13269" y="12528"/>
                </a:lnTo>
                <a:lnTo>
                  <a:pt x="13297" y="12556"/>
                </a:lnTo>
                <a:lnTo>
                  <a:pt x="13493" y="12787"/>
                </a:lnTo>
                <a:lnTo>
                  <a:pt x="13829" y="13104"/>
                </a:lnTo>
                <a:lnTo>
                  <a:pt x="14222" y="13450"/>
                </a:lnTo>
                <a:lnTo>
                  <a:pt x="14418" y="13564"/>
                </a:lnTo>
                <a:lnTo>
                  <a:pt x="14616" y="13651"/>
                </a:lnTo>
                <a:lnTo>
                  <a:pt x="14222" y="14054"/>
                </a:lnTo>
                <a:lnTo>
                  <a:pt x="14082" y="13996"/>
                </a:lnTo>
                <a:lnTo>
                  <a:pt x="13942" y="13938"/>
                </a:lnTo>
                <a:lnTo>
                  <a:pt x="13717" y="13824"/>
                </a:lnTo>
                <a:lnTo>
                  <a:pt x="13269" y="13536"/>
                </a:lnTo>
                <a:lnTo>
                  <a:pt x="13016" y="13420"/>
                </a:lnTo>
                <a:lnTo>
                  <a:pt x="12904" y="13392"/>
                </a:lnTo>
                <a:lnTo>
                  <a:pt x="12764" y="13363"/>
                </a:lnTo>
                <a:lnTo>
                  <a:pt x="12680" y="13392"/>
                </a:lnTo>
                <a:lnTo>
                  <a:pt x="12651" y="13450"/>
                </a:lnTo>
                <a:lnTo>
                  <a:pt x="12623" y="13536"/>
                </a:lnTo>
                <a:lnTo>
                  <a:pt x="12680" y="13593"/>
                </a:lnTo>
                <a:lnTo>
                  <a:pt x="12988" y="13852"/>
                </a:lnTo>
                <a:lnTo>
                  <a:pt x="13324" y="14111"/>
                </a:lnTo>
                <a:lnTo>
                  <a:pt x="13577" y="14284"/>
                </a:lnTo>
                <a:lnTo>
                  <a:pt x="13886" y="14428"/>
                </a:lnTo>
                <a:lnTo>
                  <a:pt x="13549" y="14774"/>
                </a:lnTo>
                <a:lnTo>
                  <a:pt x="13240" y="14515"/>
                </a:lnTo>
                <a:lnTo>
                  <a:pt x="12932" y="14256"/>
                </a:lnTo>
                <a:lnTo>
                  <a:pt x="12735" y="14083"/>
                </a:lnTo>
                <a:lnTo>
                  <a:pt x="12539" y="13938"/>
                </a:lnTo>
                <a:lnTo>
                  <a:pt x="12314" y="13824"/>
                </a:lnTo>
                <a:lnTo>
                  <a:pt x="12091" y="13766"/>
                </a:lnTo>
                <a:lnTo>
                  <a:pt x="12034" y="13795"/>
                </a:lnTo>
                <a:lnTo>
                  <a:pt x="12034" y="13824"/>
                </a:lnTo>
                <a:lnTo>
                  <a:pt x="12007" y="13852"/>
                </a:lnTo>
                <a:lnTo>
                  <a:pt x="12034" y="13910"/>
                </a:lnTo>
                <a:lnTo>
                  <a:pt x="12764" y="14688"/>
                </a:lnTo>
                <a:lnTo>
                  <a:pt x="12960" y="14918"/>
                </a:lnTo>
                <a:lnTo>
                  <a:pt x="13212" y="15120"/>
                </a:lnTo>
                <a:lnTo>
                  <a:pt x="13044" y="15321"/>
                </a:lnTo>
                <a:lnTo>
                  <a:pt x="12904" y="15206"/>
                </a:lnTo>
                <a:lnTo>
                  <a:pt x="12735" y="15120"/>
                </a:lnTo>
                <a:lnTo>
                  <a:pt x="12427" y="14947"/>
                </a:lnTo>
                <a:lnTo>
                  <a:pt x="11950" y="14630"/>
                </a:lnTo>
                <a:lnTo>
                  <a:pt x="11726" y="14457"/>
                </a:lnTo>
                <a:lnTo>
                  <a:pt x="11502" y="14284"/>
                </a:lnTo>
                <a:lnTo>
                  <a:pt x="11474" y="14256"/>
                </a:lnTo>
                <a:lnTo>
                  <a:pt x="11445" y="14284"/>
                </a:lnTo>
                <a:lnTo>
                  <a:pt x="11417" y="14314"/>
                </a:lnTo>
                <a:lnTo>
                  <a:pt x="11445" y="14342"/>
                </a:lnTo>
                <a:lnTo>
                  <a:pt x="11782" y="14832"/>
                </a:lnTo>
                <a:lnTo>
                  <a:pt x="11979" y="15033"/>
                </a:lnTo>
                <a:lnTo>
                  <a:pt x="12203" y="15264"/>
                </a:lnTo>
                <a:lnTo>
                  <a:pt x="12455" y="15465"/>
                </a:lnTo>
                <a:lnTo>
                  <a:pt x="12596" y="15552"/>
                </a:lnTo>
                <a:lnTo>
                  <a:pt x="12735" y="15638"/>
                </a:lnTo>
                <a:lnTo>
                  <a:pt x="12427" y="15926"/>
                </a:lnTo>
                <a:lnTo>
                  <a:pt x="12034" y="15638"/>
                </a:lnTo>
                <a:lnTo>
                  <a:pt x="11642" y="15350"/>
                </a:lnTo>
                <a:lnTo>
                  <a:pt x="11445" y="15234"/>
                </a:lnTo>
                <a:lnTo>
                  <a:pt x="11221" y="15148"/>
                </a:lnTo>
                <a:lnTo>
                  <a:pt x="11024" y="15062"/>
                </a:lnTo>
                <a:lnTo>
                  <a:pt x="10801" y="15062"/>
                </a:lnTo>
                <a:lnTo>
                  <a:pt x="10744" y="15091"/>
                </a:lnTo>
                <a:lnTo>
                  <a:pt x="10744" y="15148"/>
                </a:lnTo>
                <a:lnTo>
                  <a:pt x="10885" y="15292"/>
                </a:lnTo>
                <a:lnTo>
                  <a:pt x="11053" y="15437"/>
                </a:lnTo>
                <a:lnTo>
                  <a:pt x="11361" y="15696"/>
                </a:lnTo>
                <a:lnTo>
                  <a:pt x="12063" y="16301"/>
                </a:lnTo>
                <a:lnTo>
                  <a:pt x="11866" y="16502"/>
                </a:lnTo>
                <a:lnTo>
                  <a:pt x="11670" y="16358"/>
                </a:lnTo>
                <a:lnTo>
                  <a:pt x="11474" y="16243"/>
                </a:lnTo>
                <a:lnTo>
                  <a:pt x="11081" y="16042"/>
                </a:lnTo>
                <a:lnTo>
                  <a:pt x="10828" y="15869"/>
                </a:lnTo>
                <a:lnTo>
                  <a:pt x="10632" y="15666"/>
                </a:lnTo>
                <a:lnTo>
                  <a:pt x="10435" y="15465"/>
                </a:lnTo>
                <a:lnTo>
                  <a:pt x="10267" y="15206"/>
                </a:lnTo>
                <a:lnTo>
                  <a:pt x="10183" y="15148"/>
                </a:lnTo>
                <a:lnTo>
                  <a:pt x="10098" y="15148"/>
                </a:lnTo>
                <a:lnTo>
                  <a:pt x="10043" y="15178"/>
                </a:lnTo>
                <a:lnTo>
                  <a:pt x="9987" y="15264"/>
                </a:lnTo>
                <a:lnTo>
                  <a:pt x="9959" y="15407"/>
                </a:lnTo>
                <a:lnTo>
                  <a:pt x="9987" y="15580"/>
                </a:lnTo>
                <a:lnTo>
                  <a:pt x="10014" y="15724"/>
                </a:lnTo>
                <a:lnTo>
                  <a:pt x="10098" y="15869"/>
                </a:lnTo>
                <a:lnTo>
                  <a:pt x="10183" y="16012"/>
                </a:lnTo>
                <a:lnTo>
                  <a:pt x="10519" y="16358"/>
                </a:lnTo>
                <a:lnTo>
                  <a:pt x="10940" y="16675"/>
                </a:lnTo>
                <a:lnTo>
                  <a:pt x="11165" y="16819"/>
                </a:lnTo>
                <a:lnTo>
                  <a:pt x="11417" y="16934"/>
                </a:lnTo>
                <a:lnTo>
                  <a:pt x="11137" y="17193"/>
                </a:lnTo>
                <a:lnTo>
                  <a:pt x="10801" y="17021"/>
                </a:lnTo>
                <a:lnTo>
                  <a:pt x="10435" y="16848"/>
                </a:lnTo>
                <a:lnTo>
                  <a:pt x="10098" y="16675"/>
                </a:lnTo>
                <a:lnTo>
                  <a:pt x="9930" y="16560"/>
                </a:lnTo>
                <a:lnTo>
                  <a:pt x="9762" y="16474"/>
                </a:lnTo>
                <a:lnTo>
                  <a:pt x="9734" y="16444"/>
                </a:lnTo>
                <a:lnTo>
                  <a:pt x="9706" y="16444"/>
                </a:lnTo>
                <a:lnTo>
                  <a:pt x="9678" y="16474"/>
                </a:lnTo>
                <a:lnTo>
                  <a:pt x="9678" y="16531"/>
                </a:lnTo>
                <a:lnTo>
                  <a:pt x="9762" y="16733"/>
                </a:lnTo>
                <a:lnTo>
                  <a:pt x="9875" y="16934"/>
                </a:lnTo>
                <a:lnTo>
                  <a:pt x="10014" y="17079"/>
                </a:lnTo>
                <a:lnTo>
                  <a:pt x="10183" y="17222"/>
                </a:lnTo>
                <a:lnTo>
                  <a:pt x="10716" y="17597"/>
                </a:lnTo>
                <a:lnTo>
                  <a:pt x="10380" y="17943"/>
                </a:lnTo>
                <a:lnTo>
                  <a:pt x="9930" y="17481"/>
                </a:lnTo>
                <a:lnTo>
                  <a:pt x="9454" y="17049"/>
                </a:lnTo>
                <a:lnTo>
                  <a:pt x="8528" y="16214"/>
                </a:lnTo>
                <a:lnTo>
                  <a:pt x="8051" y="15811"/>
                </a:lnTo>
                <a:lnTo>
                  <a:pt x="7602" y="15379"/>
                </a:lnTo>
                <a:lnTo>
                  <a:pt x="7153" y="14918"/>
                </a:lnTo>
                <a:lnTo>
                  <a:pt x="6732" y="14457"/>
                </a:lnTo>
                <a:lnTo>
                  <a:pt x="6340" y="13938"/>
                </a:lnTo>
                <a:lnTo>
                  <a:pt x="5919" y="13392"/>
                </a:lnTo>
                <a:lnTo>
                  <a:pt x="5526" y="12902"/>
                </a:lnTo>
                <a:lnTo>
                  <a:pt x="5301" y="12642"/>
                </a:lnTo>
                <a:lnTo>
                  <a:pt x="5077" y="12413"/>
                </a:lnTo>
                <a:lnTo>
                  <a:pt x="4768" y="12153"/>
                </a:lnTo>
                <a:lnTo>
                  <a:pt x="4432" y="11923"/>
                </a:lnTo>
                <a:lnTo>
                  <a:pt x="4095" y="11663"/>
                </a:lnTo>
                <a:lnTo>
                  <a:pt x="3786" y="11434"/>
                </a:lnTo>
                <a:lnTo>
                  <a:pt x="3759" y="11347"/>
                </a:lnTo>
                <a:lnTo>
                  <a:pt x="4152" y="11002"/>
                </a:lnTo>
                <a:lnTo>
                  <a:pt x="4993" y="10311"/>
                </a:lnTo>
                <a:lnTo>
                  <a:pt x="5385" y="9965"/>
                </a:lnTo>
                <a:lnTo>
                  <a:pt x="6508" y="8899"/>
                </a:lnTo>
                <a:lnTo>
                  <a:pt x="7602" y="7805"/>
                </a:lnTo>
                <a:lnTo>
                  <a:pt x="8051" y="7343"/>
                </a:lnTo>
                <a:lnTo>
                  <a:pt x="8472" y="6854"/>
                </a:lnTo>
                <a:lnTo>
                  <a:pt x="9286" y="5846"/>
                </a:lnTo>
                <a:lnTo>
                  <a:pt x="10098" y="4837"/>
                </a:lnTo>
                <a:lnTo>
                  <a:pt x="10912" y="3830"/>
                </a:lnTo>
                <a:lnTo>
                  <a:pt x="11361" y="3312"/>
                </a:lnTo>
                <a:lnTo>
                  <a:pt x="11838" y="2851"/>
                </a:lnTo>
                <a:lnTo>
                  <a:pt x="12343" y="2419"/>
                </a:lnTo>
                <a:lnTo>
                  <a:pt x="12876" y="2016"/>
                </a:lnTo>
                <a:lnTo>
                  <a:pt x="13408" y="1670"/>
                </a:lnTo>
                <a:lnTo>
                  <a:pt x="13998" y="1353"/>
                </a:lnTo>
                <a:lnTo>
                  <a:pt x="14616" y="1123"/>
                </a:lnTo>
                <a:lnTo>
                  <a:pt x="15260" y="921"/>
                </a:lnTo>
                <a:lnTo>
                  <a:pt x="15906" y="778"/>
                </a:lnTo>
                <a:lnTo>
                  <a:pt x="16579" y="691"/>
                </a:lnTo>
                <a:lnTo>
                  <a:pt x="17225" y="662"/>
                </a:lnTo>
                <a:close/>
                <a:moveTo>
                  <a:pt x="13577" y="15666"/>
                </a:moveTo>
                <a:lnTo>
                  <a:pt x="13577" y="16099"/>
                </a:lnTo>
                <a:lnTo>
                  <a:pt x="13549" y="16531"/>
                </a:lnTo>
                <a:lnTo>
                  <a:pt x="13493" y="17453"/>
                </a:lnTo>
                <a:lnTo>
                  <a:pt x="13465" y="18403"/>
                </a:lnTo>
                <a:lnTo>
                  <a:pt x="13437" y="19325"/>
                </a:lnTo>
                <a:lnTo>
                  <a:pt x="13240" y="19036"/>
                </a:lnTo>
                <a:lnTo>
                  <a:pt x="13016" y="18777"/>
                </a:lnTo>
                <a:lnTo>
                  <a:pt x="12539" y="18259"/>
                </a:lnTo>
                <a:lnTo>
                  <a:pt x="12399" y="18057"/>
                </a:lnTo>
                <a:lnTo>
                  <a:pt x="12231" y="17827"/>
                </a:lnTo>
                <a:lnTo>
                  <a:pt x="12063" y="17597"/>
                </a:lnTo>
                <a:lnTo>
                  <a:pt x="11950" y="17481"/>
                </a:lnTo>
                <a:lnTo>
                  <a:pt x="11866" y="17424"/>
                </a:lnTo>
                <a:lnTo>
                  <a:pt x="12371" y="16906"/>
                </a:lnTo>
                <a:lnTo>
                  <a:pt x="12988" y="16301"/>
                </a:lnTo>
                <a:lnTo>
                  <a:pt x="13577" y="15666"/>
                </a:lnTo>
                <a:close/>
                <a:moveTo>
                  <a:pt x="3955" y="17021"/>
                </a:moveTo>
                <a:lnTo>
                  <a:pt x="4095" y="17049"/>
                </a:lnTo>
                <a:lnTo>
                  <a:pt x="4264" y="17107"/>
                </a:lnTo>
                <a:lnTo>
                  <a:pt x="4264" y="17193"/>
                </a:lnTo>
                <a:lnTo>
                  <a:pt x="4291" y="17251"/>
                </a:lnTo>
                <a:lnTo>
                  <a:pt x="4152" y="17251"/>
                </a:lnTo>
                <a:lnTo>
                  <a:pt x="4095" y="17280"/>
                </a:lnTo>
                <a:lnTo>
                  <a:pt x="4039" y="17338"/>
                </a:lnTo>
                <a:lnTo>
                  <a:pt x="3843" y="17567"/>
                </a:lnTo>
                <a:lnTo>
                  <a:pt x="3647" y="17798"/>
                </a:lnTo>
                <a:lnTo>
                  <a:pt x="3422" y="18029"/>
                </a:lnTo>
                <a:lnTo>
                  <a:pt x="3338" y="18144"/>
                </a:lnTo>
                <a:lnTo>
                  <a:pt x="3281" y="18288"/>
                </a:lnTo>
                <a:lnTo>
                  <a:pt x="3281" y="18375"/>
                </a:lnTo>
                <a:lnTo>
                  <a:pt x="3310" y="18431"/>
                </a:lnTo>
                <a:lnTo>
                  <a:pt x="3338" y="18489"/>
                </a:lnTo>
                <a:lnTo>
                  <a:pt x="3394" y="18518"/>
                </a:lnTo>
                <a:lnTo>
                  <a:pt x="3590" y="18518"/>
                </a:lnTo>
                <a:lnTo>
                  <a:pt x="3731" y="18461"/>
                </a:lnTo>
                <a:lnTo>
                  <a:pt x="3870" y="18375"/>
                </a:lnTo>
                <a:lnTo>
                  <a:pt x="4011" y="18259"/>
                </a:lnTo>
                <a:lnTo>
                  <a:pt x="4264" y="17999"/>
                </a:lnTo>
                <a:lnTo>
                  <a:pt x="4488" y="17683"/>
                </a:lnTo>
                <a:lnTo>
                  <a:pt x="4516" y="17597"/>
                </a:lnTo>
                <a:lnTo>
                  <a:pt x="4516" y="17424"/>
                </a:lnTo>
                <a:lnTo>
                  <a:pt x="4460" y="17366"/>
                </a:lnTo>
                <a:lnTo>
                  <a:pt x="4516" y="17395"/>
                </a:lnTo>
                <a:lnTo>
                  <a:pt x="4572" y="17481"/>
                </a:lnTo>
                <a:lnTo>
                  <a:pt x="4572" y="17625"/>
                </a:lnTo>
                <a:lnTo>
                  <a:pt x="4544" y="17856"/>
                </a:lnTo>
                <a:lnTo>
                  <a:pt x="4488" y="18086"/>
                </a:lnTo>
                <a:lnTo>
                  <a:pt x="4264" y="18547"/>
                </a:lnTo>
                <a:lnTo>
                  <a:pt x="4095" y="18863"/>
                </a:lnTo>
                <a:lnTo>
                  <a:pt x="4011" y="19008"/>
                </a:lnTo>
                <a:lnTo>
                  <a:pt x="3870" y="19123"/>
                </a:lnTo>
                <a:lnTo>
                  <a:pt x="3759" y="19209"/>
                </a:lnTo>
                <a:lnTo>
                  <a:pt x="3590" y="19295"/>
                </a:lnTo>
                <a:lnTo>
                  <a:pt x="3281" y="19382"/>
                </a:lnTo>
                <a:lnTo>
                  <a:pt x="2946" y="19440"/>
                </a:lnTo>
                <a:lnTo>
                  <a:pt x="2721" y="19468"/>
                </a:lnTo>
                <a:lnTo>
                  <a:pt x="2496" y="19468"/>
                </a:lnTo>
                <a:lnTo>
                  <a:pt x="2664" y="19152"/>
                </a:lnTo>
                <a:lnTo>
                  <a:pt x="2805" y="18807"/>
                </a:lnTo>
                <a:lnTo>
                  <a:pt x="3030" y="18230"/>
                </a:lnTo>
                <a:lnTo>
                  <a:pt x="3142" y="17943"/>
                </a:lnTo>
                <a:lnTo>
                  <a:pt x="3281" y="17654"/>
                </a:lnTo>
                <a:lnTo>
                  <a:pt x="3450" y="17395"/>
                </a:lnTo>
                <a:lnTo>
                  <a:pt x="3647" y="17165"/>
                </a:lnTo>
                <a:lnTo>
                  <a:pt x="3731" y="17079"/>
                </a:lnTo>
                <a:lnTo>
                  <a:pt x="3815" y="17049"/>
                </a:lnTo>
                <a:lnTo>
                  <a:pt x="3870" y="17021"/>
                </a:lnTo>
                <a:close/>
                <a:moveTo>
                  <a:pt x="3534" y="11836"/>
                </a:moveTo>
                <a:lnTo>
                  <a:pt x="3674" y="12009"/>
                </a:lnTo>
                <a:lnTo>
                  <a:pt x="3843" y="12182"/>
                </a:lnTo>
                <a:lnTo>
                  <a:pt x="4207" y="12413"/>
                </a:lnTo>
                <a:lnTo>
                  <a:pt x="4488" y="12642"/>
                </a:lnTo>
                <a:lnTo>
                  <a:pt x="4741" y="12873"/>
                </a:lnTo>
                <a:lnTo>
                  <a:pt x="4993" y="13132"/>
                </a:lnTo>
                <a:lnTo>
                  <a:pt x="5217" y="13392"/>
                </a:lnTo>
                <a:lnTo>
                  <a:pt x="5638" y="13938"/>
                </a:lnTo>
                <a:lnTo>
                  <a:pt x="6059" y="14515"/>
                </a:lnTo>
                <a:lnTo>
                  <a:pt x="6479" y="15033"/>
                </a:lnTo>
                <a:lnTo>
                  <a:pt x="6929" y="15552"/>
                </a:lnTo>
                <a:lnTo>
                  <a:pt x="7434" y="16012"/>
                </a:lnTo>
                <a:lnTo>
                  <a:pt x="7910" y="16474"/>
                </a:lnTo>
                <a:lnTo>
                  <a:pt x="8949" y="17395"/>
                </a:lnTo>
                <a:lnTo>
                  <a:pt x="9425" y="17856"/>
                </a:lnTo>
                <a:lnTo>
                  <a:pt x="9930" y="18345"/>
                </a:lnTo>
                <a:lnTo>
                  <a:pt x="9902" y="18375"/>
                </a:lnTo>
                <a:lnTo>
                  <a:pt x="9818" y="18431"/>
                </a:lnTo>
                <a:lnTo>
                  <a:pt x="9762" y="18518"/>
                </a:lnTo>
                <a:lnTo>
                  <a:pt x="9762" y="18604"/>
                </a:lnTo>
                <a:lnTo>
                  <a:pt x="9678" y="18835"/>
                </a:lnTo>
                <a:lnTo>
                  <a:pt x="9593" y="19094"/>
                </a:lnTo>
                <a:lnTo>
                  <a:pt x="9425" y="19584"/>
                </a:lnTo>
                <a:lnTo>
                  <a:pt x="8331" y="18720"/>
                </a:lnTo>
                <a:lnTo>
                  <a:pt x="7266" y="17827"/>
                </a:lnTo>
                <a:lnTo>
                  <a:pt x="6732" y="17338"/>
                </a:lnTo>
                <a:lnTo>
                  <a:pt x="6199" y="16876"/>
                </a:lnTo>
                <a:lnTo>
                  <a:pt x="5722" y="16387"/>
                </a:lnTo>
                <a:lnTo>
                  <a:pt x="5246" y="15869"/>
                </a:lnTo>
                <a:lnTo>
                  <a:pt x="4404" y="14889"/>
                </a:lnTo>
                <a:lnTo>
                  <a:pt x="3983" y="14370"/>
                </a:lnTo>
                <a:lnTo>
                  <a:pt x="3563" y="13882"/>
                </a:lnTo>
                <a:lnTo>
                  <a:pt x="3114" y="13392"/>
                </a:lnTo>
                <a:lnTo>
                  <a:pt x="2637" y="12960"/>
                </a:lnTo>
                <a:lnTo>
                  <a:pt x="2132" y="12556"/>
                </a:lnTo>
                <a:lnTo>
                  <a:pt x="1852" y="12384"/>
                </a:lnTo>
                <a:lnTo>
                  <a:pt x="1599" y="12211"/>
                </a:lnTo>
                <a:lnTo>
                  <a:pt x="1767" y="12211"/>
                </a:lnTo>
                <a:lnTo>
                  <a:pt x="1907" y="12182"/>
                </a:lnTo>
                <a:lnTo>
                  <a:pt x="2244" y="12125"/>
                </a:lnTo>
                <a:lnTo>
                  <a:pt x="2889" y="12009"/>
                </a:lnTo>
                <a:lnTo>
                  <a:pt x="3534" y="11836"/>
                </a:lnTo>
                <a:close/>
                <a:moveTo>
                  <a:pt x="5751" y="19325"/>
                </a:moveTo>
                <a:lnTo>
                  <a:pt x="5890" y="19353"/>
                </a:lnTo>
                <a:lnTo>
                  <a:pt x="5863" y="19411"/>
                </a:lnTo>
                <a:lnTo>
                  <a:pt x="5835" y="19498"/>
                </a:lnTo>
                <a:lnTo>
                  <a:pt x="5751" y="19555"/>
                </a:lnTo>
                <a:lnTo>
                  <a:pt x="5582" y="19671"/>
                </a:lnTo>
                <a:lnTo>
                  <a:pt x="5246" y="19814"/>
                </a:lnTo>
                <a:lnTo>
                  <a:pt x="5301" y="19671"/>
                </a:lnTo>
                <a:lnTo>
                  <a:pt x="5385" y="19498"/>
                </a:lnTo>
                <a:lnTo>
                  <a:pt x="5498" y="19382"/>
                </a:lnTo>
                <a:lnTo>
                  <a:pt x="5610" y="19325"/>
                </a:lnTo>
                <a:close/>
                <a:moveTo>
                  <a:pt x="3731" y="16387"/>
                </a:moveTo>
                <a:lnTo>
                  <a:pt x="3590" y="16444"/>
                </a:lnTo>
                <a:lnTo>
                  <a:pt x="3450" y="16502"/>
                </a:lnTo>
                <a:lnTo>
                  <a:pt x="3338" y="16589"/>
                </a:lnTo>
                <a:lnTo>
                  <a:pt x="3114" y="16819"/>
                </a:lnTo>
                <a:lnTo>
                  <a:pt x="2917" y="17079"/>
                </a:lnTo>
                <a:lnTo>
                  <a:pt x="2749" y="17366"/>
                </a:lnTo>
                <a:lnTo>
                  <a:pt x="2609" y="17683"/>
                </a:lnTo>
                <a:lnTo>
                  <a:pt x="2357" y="18345"/>
                </a:lnTo>
                <a:lnTo>
                  <a:pt x="2216" y="18662"/>
                </a:lnTo>
                <a:lnTo>
                  <a:pt x="2048" y="18979"/>
                </a:lnTo>
                <a:lnTo>
                  <a:pt x="1852" y="19267"/>
                </a:lnTo>
                <a:lnTo>
                  <a:pt x="1739" y="19382"/>
                </a:lnTo>
                <a:lnTo>
                  <a:pt x="1627" y="19468"/>
                </a:lnTo>
                <a:lnTo>
                  <a:pt x="1570" y="19555"/>
                </a:lnTo>
                <a:lnTo>
                  <a:pt x="1515" y="19641"/>
                </a:lnTo>
                <a:lnTo>
                  <a:pt x="1486" y="19728"/>
                </a:lnTo>
                <a:lnTo>
                  <a:pt x="1515" y="19814"/>
                </a:lnTo>
                <a:lnTo>
                  <a:pt x="1543" y="19900"/>
                </a:lnTo>
                <a:lnTo>
                  <a:pt x="1599" y="19958"/>
                </a:lnTo>
                <a:lnTo>
                  <a:pt x="1654" y="19987"/>
                </a:lnTo>
                <a:lnTo>
                  <a:pt x="1767" y="20016"/>
                </a:lnTo>
                <a:lnTo>
                  <a:pt x="1879" y="20016"/>
                </a:lnTo>
                <a:lnTo>
                  <a:pt x="1991" y="19987"/>
                </a:lnTo>
                <a:lnTo>
                  <a:pt x="2637" y="19987"/>
                </a:lnTo>
                <a:lnTo>
                  <a:pt x="2946" y="19958"/>
                </a:lnTo>
                <a:lnTo>
                  <a:pt x="3226" y="19930"/>
                </a:lnTo>
                <a:lnTo>
                  <a:pt x="3506" y="19872"/>
                </a:lnTo>
                <a:lnTo>
                  <a:pt x="3786" y="19786"/>
                </a:lnTo>
                <a:lnTo>
                  <a:pt x="3955" y="19699"/>
                </a:lnTo>
                <a:lnTo>
                  <a:pt x="4095" y="19613"/>
                </a:lnTo>
                <a:lnTo>
                  <a:pt x="4207" y="19498"/>
                </a:lnTo>
                <a:lnTo>
                  <a:pt x="4348" y="19382"/>
                </a:lnTo>
                <a:lnTo>
                  <a:pt x="4516" y="19123"/>
                </a:lnTo>
                <a:lnTo>
                  <a:pt x="4684" y="18777"/>
                </a:lnTo>
                <a:lnTo>
                  <a:pt x="4853" y="18403"/>
                </a:lnTo>
                <a:lnTo>
                  <a:pt x="4937" y="18115"/>
                </a:lnTo>
                <a:lnTo>
                  <a:pt x="4993" y="17827"/>
                </a:lnTo>
                <a:lnTo>
                  <a:pt x="5049" y="17511"/>
                </a:lnTo>
                <a:lnTo>
                  <a:pt x="5021" y="17251"/>
                </a:lnTo>
                <a:lnTo>
                  <a:pt x="5021" y="17135"/>
                </a:lnTo>
                <a:lnTo>
                  <a:pt x="4964" y="17049"/>
                </a:lnTo>
                <a:lnTo>
                  <a:pt x="4909" y="16963"/>
                </a:lnTo>
                <a:lnTo>
                  <a:pt x="4825" y="16906"/>
                </a:lnTo>
                <a:lnTo>
                  <a:pt x="4741" y="16790"/>
                </a:lnTo>
                <a:lnTo>
                  <a:pt x="4657" y="16675"/>
                </a:lnTo>
                <a:lnTo>
                  <a:pt x="4544" y="16589"/>
                </a:lnTo>
                <a:lnTo>
                  <a:pt x="4432" y="16531"/>
                </a:lnTo>
                <a:lnTo>
                  <a:pt x="4179" y="16416"/>
                </a:lnTo>
                <a:lnTo>
                  <a:pt x="3899" y="16387"/>
                </a:lnTo>
                <a:close/>
                <a:moveTo>
                  <a:pt x="5554" y="18720"/>
                </a:moveTo>
                <a:lnTo>
                  <a:pt x="5414" y="18777"/>
                </a:lnTo>
                <a:lnTo>
                  <a:pt x="5273" y="18835"/>
                </a:lnTo>
                <a:lnTo>
                  <a:pt x="5133" y="18921"/>
                </a:lnTo>
                <a:lnTo>
                  <a:pt x="5021" y="19036"/>
                </a:lnTo>
                <a:lnTo>
                  <a:pt x="4909" y="19181"/>
                </a:lnTo>
                <a:lnTo>
                  <a:pt x="4796" y="19325"/>
                </a:lnTo>
                <a:lnTo>
                  <a:pt x="4712" y="19498"/>
                </a:lnTo>
                <a:lnTo>
                  <a:pt x="4657" y="19671"/>
                </a:lnTo>
                <a:lnTo>
                  <a:pt x="4600" y="19843"/>
                </a:lnTo>
                <a:lnTo>
                  <a:pt x="4572" y="20016"/>
                </a:lnTo>
                <a:lnTo>
                  <a:pt x="4572" y="20189"/>
                </a:lnTo>
                <a:lnTo>
                  <a:pt x="4600" y="20304"/>
                </a:lnTo>
                <a:lnTo>
                  <a:pt x="4684" y="20419"/>
                </a:lnTo>
                <a:lnTo>
                  <a:pt x="4796" y="20477"/>
                </a:lnTo>
                <a:lnTo>
                  <a:pt x="4853" y="20505"/>
                </a:lnTo>
                <a:lnTo>
                  <a:pt x="4909" y="20477"/>
                </a:lnTo>
                <a:lnTo>
                  <a:pt x="5189" y="20390"/>
                </a:lnTo>
                <a:lnTo>
                  <a:pt x="5442" y="20276"/>
                </a:lnTo>
                <a:lnTo>
                  <a:pt x="5751" y="20131"/>
                </a:lnTo>
                <a:lnTo>
                  <a:pt x="5919" y="20045"/>
                </a:lnTo>
                <a:lnTo>
                  <a:pt x="6059" y="19958"/>
                </a:lnTo>
                <a:lnTo>
                  <a:pt x="6172" y="19843"/>
                </a:lnTo>
                <a:lnTo>
                  <a:pt x="6256" y="19728"/>
                </a:lnTo>
                <a:lnTo>
                  <a:pt x="6340" y="19584"/>
                </a:lnTo>
                <a:lnTo>
                  <a:pt x="6368" y="19411"/>
                </a:lnTo>
                <a:lnTo>
                  <a:pt x="6368" y="19325"/>
                </a:lnTo>
                <a:lnTo>
                  <a:pt x="6340" y="19209"/>
                </a:lnTo>
                <a:lnTo>
                  <a:pt x="6283" y="19094"/>
                </a:lnTo>
                <a:lnTo>
                  <a:pt x="6227" y="19008"/>
                </a:lnTo>
                <a:lnTo>
                  <a:pt x="6115" y="18893"/>
                </a:lnTo>
                <a:lnTo>
                  <a:pt x="6003" y="18807"/>
                </a:lnTo>
                <a:lnTo>
                  <a:pt x="5863" y="18749"/>
                </a:lnTo>
                <a:lnTo>
                  <a:pt x="5722" y="18720"/>
                </a:lnTo>
                <a:close/>
                <a:moveTo>
                  <a:pt x="11529" y="17712"/>
                </a:moveTo>
                <a:lnTo>
                  <a:pt x="11642" y="17971"/>
                </a:lnTo>
                <a:lnTo>
                  <a:pt x="11782" y="18202"/>
                </a:lnTo>
                <a:lnTo>
                  <a:pt x="12091" y="18604"/>
                </a:lnTo>
                <a:lnTo>
                  <a:pt x="12371" y="18950"/>
                </a:lnTo>
                <a:lnTo>
                  <a:pt x="12680" y="19295"/>
                </a:lnTo>
                <a:lnTo>
                  <a:pt x="12960" y="19641"/>
                </a:lnTo>
                <a:lnTo>
                  <a:pt x="13072" y="19843"/>
                </a:lnTo>
                <a:lnTo>
                  <a:pt x="13156" y="20045"/>
                </a:lnTo>
                <a:lnTo>
                  <a:pt x="13185" y="20131"/>
                </a:lnTo>
                <a:lnTo>
                  <a:pt x="13240" y="20189"/>
                </a:lnTo>
                <a:lnTo>
                  <a:pt x="13324" y="20218"/>
                </a:lnTo>
                <a:lnTo>
                  <a:pt x="13381" y="20246"/>
                </a:lnTo>
                <a:lnTo>
                  <a:pt x="13381" y="20535"/>
                </a:lnTo>
                <a:lnTo>
                  <a:pt x="13353" y="20822"/>
                </a:lnTo>
                <a:lnTo>
                  <a:pt x="13156" y="20678"/>
                </a:lnTo>
                <a:lnTo>
                  <a:pt x="12988" y="20505"/>
                </a:lnTo>
                <a:lnTo>
                  <a:pt x="12651" y="20131"/>
                </a:lnTo>
                <a:lnTo>
                  <a:pt x="12091" y="19325"/>
                </a:lnTo>
                <a:lnTo>
                  <a:pt x="11642" y="18720"/>
                </a:lnTo>
                <a:lnTo>
                  <a:pt x="11361" y="18403"/>
                </a:lnTo>
                <a:lnTo>
                  <a:pt x="11193" y="18259"/>
                </a:lnTo>
                <a:lnTo>
                  <a:pt x="11053" y="18115"/>
                </a:lnTo>
                <a:lnTo>
                  <a:pt x="11361" y="17885"/>
                </a:lnTo>
                <a:lnTo>
                  <a:pt x="11529" y="17712"/>
                </a:lnTo>
                <a:close/>
                <a:moveTo>
                  <a:pt x="17448" y="0"/>
                </a:moveTo>
                <a:lnTo>
                  <a:pt x="16775" y="28"/>
                </a:lnTo>
                <a:lnTo>
                  <a:pt x="16102" y="86"/>
                </a:lnTo>
                <a:lnTo>
                  <a:pt x="15457" y="201"/>
                </a:lnTo>
                <a:lnTo>
                  <a:pt x="14784" y="346"/>
                </a:lnTo>
                <a:lnTo>
                  <a:pt x="14138" y="575"/>
                </a:lnTo>
                <a:lnTo>
                  <a:pt x="13549" y="834"/>
                </a:lnTo>
                <a:lnTo>
                  <a:pt x="12960" y="1152"/>
                </a:lnTo>
                <a:lnTo>
                  <a:pt x="12399" y="1526"/>
                </a:lnTo>
                <a:lnTo>
                  <a:pt x="11895" y="1929"/>
                </a:lnTo>
                <a:lnTo>
                  <a:pt x="11390" y="2390"/>
                </a:lnTo>
                <a:lnTo>
                  <a:pt x="10912" y="2880"/>
                </a:lnTo>
                <a:lnTo>
                  <a:pt x="10435" y="3369"/>
                </a:lnTo>
                <a:lnTo>
                  <a:pt x="9987" y="3917"/>
                </a:lnTo>
                <a:lnTo>
                  <a:pt x="9145" y="5010"/>
                </a:lnTo>
                <a:lnTo>
                  <a:pt x="8303" y="6077"/>
                </a:lnTo>
                <a:lnTo>
                  <a:pt x="7855" y="6624"/>
                </a:lnTo>
                <a:lnTo>
                  <a:pt x="7378" y="7114"/>
                </a:lnTo>
                <a:lnTo>
                  <a:pt x="7153" y="7343"/>
                </a:lnTo>
                <a:lnTo>
                  <a:pt x="6788" y="7343"/>
                </a:lnTo>
                <a:lnTo>
                  <a:pt x="6395" y="7373"/>
                </a:lnTo>
                <a:lnTo>
                  <a:pt x="5667" y="7459"/>
                </a:lnTo>
                <a:lnTo>
                  <a:pt x="4600" y="7546"/>
                </a:lnTo>
                <a:lnTo>
                  <a:pt x="3534" y="7574"/>
                </a:lnTo>
                <a:lnTo>
                  <a:pt x="1038" y="7574"/>
                </a:lnTo>
                <a:lnTo>
                  <a:pt x="196" y="7516"/>
                </a:lnTo>
                <a:lnTo>
                  <a:pt x="140" y="7516"/>
                </a:lnTo>
                <a:lnTo>
                  <a:pt x="84" y="7546"/>
                </a:lnTo>
                <a:lnTo>
                  <a:pt x="28" y="7632"/>
                </a:lnTo>
                <a:lnTo>
                  <a:pt x="0" y="7747"/>
                </a:lnTo>
                <a:lnTo>
                  <a:pt x="28" y="7833"/>
                </a:lnTo>
                <a:lnTo>
                  <a:pt x="0" y="7948"/>
                </a:lnTo>
                <a:lnTo>
                  <a:pt x="55" y="8034"/>
                </a:lnTo>
                <a:lnTo>
                  <a:pt x="224" y="8294"/>
                </a:lnTo>
                <a:lnTo>
                  <a:pt x="421" y="8553"/>
                </a:lnTo>
                <a:lnTo>
                  <a:pt x="842" y="9014"/>
                </a:lnTo>
                <a:lnTo>
                  <a:pt x="1290" y="9447"/>
                </a:lnTo>
                <a:lnTo>
                  <a:pt x="1767" y="9879"/>
                </a:lnTo>
                <a:lnTo>
                  <a:pt x="2216" y="10311"/>
                </a:lnTo>
                <a:lnTo>
                  <a:pt x="2693" y="10771"/>
                </a:lnTo>
                <a:lnTo>
                  <a:pt x="2889" y="11002"/>
                </a:lnTo>
                <a:lnTo>
                  <a:pt x="3114" y="11203"/>
                </a:lnTo>
                <a:lnTo>
                  <a:pt x="2216" y="11434"/>
                </a:lnTo>
                <a:lnTo>
                  <a:pt x="1936" y="11491"/>
                </a:lnTo>
                <a:lnTo>
                  <a:pt x="1627" y="11520"/>
                </a:lnTo>
                <a:lnTo>
                  <a:pt x="1374" y="11607"/>
                </a:lnTo>
                <a:lnTo>
                  <a:pt x="1234" y="11663"/>
                </a:lnTo>
                <a:lnTo>
                  <a:pt x="1122" y="11750"/>
                </a:lnTo>
                <a:lnTo>
                  <a:pt x="1065" y="11779"/>
                </a:lnTo>
                <a:lnTo>
                  <a:pt x="1065" y="11952"/>
                </a:lnTo>
                <a:lnTo>
                  <a:pt x="981" y="11981"/>
                </a:lnTo>
                <a:lnTo>
                  <a:pt x="926" y="12039"/>
                </a:lnTo>
                <a:lnTo>
                  <a:pt x="897" y="12095"/>
                </a:lnTo>
                <a:lnTo>
                  <a:pt x="869" y="12182"/>
                </a:lnTo>
                <a:lnTo>
                  <a:pt x="869" y="12298"/>
                </a:lnTo>
                <a:lnTo>
                  <a:pt x="897" y="12355"/>
                </a:lnTo>
                <a:lnTo>
                  <a:pt x="981" y="12441"/>
                </a:lnTo>
                <a:lnTo>
                  <a:pt x="1570" y="12902"/>
                </a:lnTo>
                <a:lnTo>
                  <a:pt x="2132" y="13363"/>
                </a:lnTo>
                <a:lnTo>
                  <a:pt x="3197" y="14400"/>
                </a:lnTo>
                <a:lnTo>
                  <a:pt x="3647" y="14947"/>
                </a:lnTo>
                <a:lnTo>
                  <a:pt x="4095" y="15494"/>
                </a:lnTo>
                <a:lnTo>
                  <a:pt x="4572" y="16042"/>
                </a:lnTo>
                <a:lnTo>
                  <a:pt x="5021" y="16560"/>
                </a:lnTo>
                <a:lnTo>
                  <a:pt x="5526" y="17107"/>
                </a:lnTo>
                <a:lnTo>
                  <a:pt x="6059" y="17625"/>
                </a:lnTo>
                <a:lnTo>
                  <a:pt x="6620" y="18144"/>
                </a:lnTo>
                <a:lnTo>
                  <a:pt x="7182" y="18634"/>
                </a:lnTo>
                <a:lnTo>
                  <a:pt x="8331" y="19555"/>
                </a:lnTo>
                <a:lnTo>
                  <a:pt x="9509" y="20477"/>
                </a:lnTo>
                <a:lnTo>
                  <a:pt x="9622" y="20535"/>
                </a:lnTo>
                <a:lnTo>
                  <a:pt x="9734" y="20535"/>
                </a:lnTo>
                <a:lnTo>
                  <a:pt x="9818" y="20505"/>
                </a:lnTo>
                <a:lnTo>
                  <a:pt x="9902" y="20448"/>
                </a:lnTo>
                <a:lnTo>
                  <a:pt x="9959" y="20362"/>
                </a:lnTo>
                <a:lnTo>
                  <a:pt x="9987" y="20246"/>
                </a:lnTo>
                <a:lnTo>
                  <a:pt x="9987" y="20131"/>
                </a:lnTo>
                <a:lnTo>
                  <a:pt x="9930" y="20016"/>
                </a:lnTo>
                <a:lnTo>
                  <a:pt x="10098" y="19671"/>
                </a:lnTo>
                <a:lnTo>
                  <a:pt x="10211" y="19325"/>
                </a:lnTo>
                <a:lnTo>
                  <a:pt x="10323" y="18950"/>
                </a:lnTo>
                <a:lnTo>
                  <a:pt x="10380" y="18576"/>
                </a:lnTo>
                <a:lnTo>
                  <a:pt x="10576" y="18461"/>
                </a:lnTo>
                <a:lnTo>
                  <a:pt x="10912" y="18835"/>
                </a:lnTo>
                <a:lnTo>
                  <a:pt x="11333" y="19382"/>
                </a:lnTo>
                <a:lnTo>
                  <a:pt x="11754" y="19987"/>
                </a:lnTo>
                <a:lnTo>
                  <a:pt x="12063" y="20419"/>
                </a:lnTo>
                <a:lnTo>
                  <a:pt x="12399" y="20851"/>
                </a:lnTo>
                <a:lnTo>
                  <a:pt x="12567" y="21053"/>
                </a:lnTo>
                <a:lnTo>
                  <a:pt x="12764" y="21226"/>
                </a:lnTo>
                <a:lnTo>
                  <a:pt x="12960" y="21399"/>
                </a:lnTo>
                <a:lnTo>
                  <a:pt x="13185" y="21542"/>
                </a:lnTo>
                <a:lnTo>
                  <a:pt x="13269" y="21572"/>
                </a:lnTo>
                <a:lnTo>
                  <a:pt x="13324" y="21600"/>
                </a:lnTo>
                <a:lnTo>
                  <a:pt x="13408" y="21600"/>
                </a:lnTo>
                <a:lnTo>
                  <a:pt x="13493" y="21572"/>
                </a:lnTo>
                <a:lnTo>
                  <a:pt x="13633" y="21572"/>
                </a:lnTo>
                <a:lnTo>
                  <a:pt x="13774" y="21514"/>
                </a:lnTo>
                <a:lnTo>
                  <a:pt x="13886" y="21456"/>
                </a:lnTo>
                <a:lnTo>
                  <a:pt x="13942" y="21312"/>
                </a:lnTo>
                <a:lnTo>
                  <a:pt x="14026" y="21024"/>
                </a:lnTo>
                <a:lnTo>
                  <a:pt x="14054" y="20736"/>
                </a:lnTo>
                <a:lnTo>
                  <a:pt x="14111" y="20160"/>
                </a:lnTo>
                <a:lnTo>
                  <a:pt x="14138" y="19267"/>
                </a:lnTo>
                <a:lnTo>
                  <a:pt x="14138" y="18403"/>
                </a:lnTo>
                <a:lnTo>
                  <a:pt x="14166" y="17453"/>
                </a:lnTo>
                <a:lnTo>
                  <a:pt x="14222" y="16531"/>
                </a:lnTo>
                <a:lnTo>
                  <a:pt x="14250" y="16157"/>
                </a:lnTo>
                <a:lnTo>
                  <a:pt x="14279" y="15782"/>
                </a:lnTo>
                <a:lnTo>
                  <a:pt x="14250" y="15407"/>
                </a:lnTo>
                <a:lnTo>
                  <a:pt x="14222" y="15206"/>
                </a:lnTo>
                <a:lnTo>
                  <a:pt x="14166" y="15062"/>
                </a:lnTo>
                <a:lnTo>
                  <a:pt x="14727" y="14428"/>
                </a:lnTo>
                <a:lnTo>
                  <a:pt x="15373" y="13737"/>
                </a:lnTo>
                <a:lnTo>
                  <a:pt x="16074" y="13074"/>
                </a:lnTo>
                <a:lnTo>
                  <a:pt x="16747" y="12384"/>
                </a:lnTo>
                <a:lnTo>
                  <a:pt x="17393" y="11693"/>
                </a:lnTo>
                <a:lnTo>
                  <a:pt x="18010" y="10944"/>
                </a:lnTo>
                <a:lnTo>
                  <a:pt x="18290" y="10570"/>
                </a:lnTo>
                <a:lnTo>
                  <a:pt x="18627" y="10224"/>
                </a:lnTo>
                <a:lnTo>
                  <a:pt x="19272" y="9533"/>
                </a:lnTo>
                <a:lnTo>
                  <a:pt x="19918" y="8812"/>
                </a:lnTo>
                <a:lnTo>
                  <a:pt x="20142" y="8553"/>
                </a:lnTo>
                <a:lnTo>
                  <a:pt x="20366" y="8237"/>
                </a:lnTo>
                <a:lnTo>
                  <a:pt x="20562" y="7948"/>
                </a:lnTo>
                <a:lnTo>
                  <a:pt x="20731" y="7632"/>
                </a:lnTo>
                <a:lnTo>
                  <a:pt x="20871" y="7286"/>
                </a:lnTo>
                <a:lnTo>
                  <a:pt x="21040" y="6969"/>
                </a:lnTo>
                <a:lnTo>
                  <a:pt x="21152" y="6624"/>
                </a:lnTo>
                <a:lnTo>
                  <a:pt x="21264" y="6278"/>
                </a:lnTo>
                <a:lnTo>
                  <a:pt x="21433" y="5587"/>
                </a:lnTo>
                <a:lnTo>
                  <a:pt x="21545" y="4867"/>
                </a:lnTo>
                <a:lnTo>
                  <a:pt x="21600" y="4118"/>
                </a:lnTo>
                <a:lnTo>
                  <a:pt x="21600" y="3398"/>
                </a:lnTo>
                <a:lnTo>
                  <a:pt x="21572" y="2735"/>
                </a:lnTo>
                <a:lnTo>
                  <a:pt x="21545" y="2247"/>
                </a:lnTo>
                <a:lnTo>
                  <a:pt x="21488" y="1699"/>
                </a:lnTo>
                <a:lnTo>
                  <a:pt x="21376" y="1180"/>
                </a:lnTo>
                <a:lnTo>
                  <a:pt x="21320" y="979"/>
                </a:lnTo>
                <a:lnTo>
                  <a:pt x="21236" y="778"/>
                </a:lnTo>
                <a:lnTo>
                  <a:pt x="21124" y="633"/>
                </a:lnTo>
                <a:lnTo>
                  <a:pt x="21012" y="547"/>
                </a:lnTo>
                <a:lnTo>
                  <a:pt x="20871" y="489"/>
                </a:lnTo>
                <a:lnTo>
                  <a:pt x="20731" y="518"/>
                </a:lnTo>
                <a:lnTo>
                  <a:pt x="20114" y="316"/>
                </a:lnTo>
                <a:lnTo>
                  <a:pt x="19441" y="173"/>
                </a:lnTo>
                <a:lnTo>
                  <a:pt x="18795" y="57"/>
                </a:lnTo>
                <a:lnTo>
                  <a:pt x="18122" y="0"/>
                </a:lnTo>
                <a:close/>
              </a:path>
            </a:pathLst>
          </a:custGeom>
          <a:solidFill>
            <a:srgbClr val="CC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6D9EEB"/>
                </a:solidFill>
              </a:defRPr>
            </a:pPr>
            <a:endParaRPr/>
          </a:p>
        </p:txBody>
      </p:sp>
      <p:sp>
        <p:nvSpPr>
          <p:cNvPr id="588" name="Shape 514"/>
          <p:cNvSpPr/>
          <p:nvPr/>
        </p:nvSpPr>
        <p:spPr>
          <a:xfrm>
            <a:off x="7314270" y="110777"/>
            <a:ext cx="323835" cy="314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88" y="1327"/>
                </a:moveTo>
                <a:lnTo>
                  <a:pt x="11495" y="2198"/>
                </a:lnTo>
                <a:lnTo>
                  <a:pt x="11292" y="2303"/>
                </a:lnTo>
                <a:lnTo>
                  <a:pt x="11088" y="2444"/>
                </a:lnTo>
                <a:lnTo>
                  <a:pt x="11055" y="2512"/>
                </a:lnTo>
                <a:lnTo>
                  <a:pt x="11055" y="1920"/>
                </a:lnTo>
                <a:lnTo>
                  <a:pt x="11088" y="1327"/>
                </a:lnTo>
                <a:close/>
                <a:moveTo>
                  <a:pt x="11665" y="2583"/>
                </a:moveTo>
                <a:lnTo>
                  <a:pt x="11834" y="2897"/>
                </a:lnTo>
                <a:lnTo>
                  <a:pt x="11631" y="3036"/>
                </a:lnTo>
                <a:lnTo>
                  <a:pt x="11427" y="3176"/>
                </a:lnTo>
                <a:lnTo>
                  <a:pt x="11258" y="3281"/>
                </a:lnTo>
                <a:lnTo>
                  <a:pt x="11088" y="3455"/>
                </a:lnTo>
                <a:lnTo>
                  <a:pt x="11055" y="2967"/>
                </a:lnTo>
                <a:lnTo>
                  <a:pt x="11325" y="2827"/>
                </a:lnTo>
                <a:lnTo>
                  <a:pt x="11495" y="2722"/>
                </a:lnTo>
                <a:lnTo>
                  <a:pt x="11665" y="2583"/>
                </a:lnTo>
                <a:close/>
                <a:moveTo>
                  <a:pt x="12072" y="3350"/>
                </a:moveTo>
                <a:lnTo>
                  <a:pt x="12241" y="3769"/>
                </a:lnTo>
                <a:lnTo>
                  <a:pt x="12106" y="3805"/>
                </a:lnTo>
                <a:lnTo>
                  <a:pt x="11971" y="3909"/>
                </a:lnTo>
                <a:lnTo>
                  <a:pt x="11732" y="4083"/>
                </a:lnTo>
                <a:lnTo>
                  <a:pt x="11462" y="4292"/>
                </a:lnTo>
                <a:lnTo>
                  <a:pt x="11224" y="4537"/>
                </a:lnTo>
                <a:lnTo>
                  <a:pt x="11157" y="3944"/>
                </a:lnTo>
                <a:lnTo>
                  <a:pt x="11394" y="3805"/>
                </a:lnTo>
                <a:lnTo>
                  <a:pt x="11597" y="3630"/>
                </a:lnTo>
                <a:lnTo>
                  <a:pt x="11936" y="3420"/>
                </a:lnTo>
                <a:lnTo>
                  <a:pt x="12072" y="3350"/>
                </a:lnTo>
                <a:close/>
                <a:moveTo>
                  <a:pt x="12513" y="4223"/>
                </a:moveTo>
                <a:lnTo>
                  <a:pt x="12513" y="4258"/>
                </a:lnTo>
                <a:lnTo>
                  <a:pt x="12648" y="4537"/>
                </a:lnTo>
                <a:lnTo>
                  <a:pt x="12343" y="4711"/>
                </a:lnTo>
                <a:lnTo>
                  <a:pt x="12072" y="4920"/>
                </a:lnTo>
                <a:lnTo>
                  <a:pt x="11258" y="5480"/>
                </a:lnTo>
                <a:lnTo>
                  <a:pt x="11224" y="5025"/>
                </a:lnTo>
                <a:lnTo>
                  <a:pt x="11427" y="4956"/>
                </a:lnTo>
                <a:lnTo>
                  <a:pt x="11597" y="4851"/>
                </a:lnTo>
                <a:lnTo>
                  <a:pt x="11902" y="4606"/>
                </a:lnTo>
                <a:lnTo>
                  <a:pt x="12309" y="4328"/>
                </a:lnTo>
                <a:lnTo>
                  <a:pt x="12513" y="4223"/>
                </a:lnTo>
                <a:close/>
                <a:moveTo>
                  <a:pt x="12920" y="5061"/>
                </a:moveTo>
                <a:lnTo>
                  <a:pt x="13090" y="5444"/>
                </a:lnTo>
                <a:lnTo>
                  <a:pt x="12174" y="6003"/>
                </a:lnTo>
                <a:lnTo>
                  <a:pt x="11732" y="6281"/>
                </a:lnTo>
                <a:lnTo>
                  <a:pt x="11495" y="6422"/>
                </a:lnTo>
                <a:lnTo>
                  <a:pt x="11292" y="6595"/>
                </a:lnTo>
                <a:lnTo>
                  <a:pt x="11258" y="5898"/>
                </a:lnTo>
                <a:lnTo>
                  <a:pt x="11462" y="5862"/>
                </a:lnTo>
                <a:lnTo>
                  <a:pt x="11665" y="5794"/>
                </a:lnTo>
                <a:lnTo>
                  <a:pt x="12072" y="5584"/>
                </a:lnTo>
                <a:lnTo>
                  <a:pt x="12614" y="5234"/>
                </a:lnTo>
                <a:lnTo>
                  <a:pt x="12920" y="5061"/>
                </a:lnTo>
                <a:close/>
                <a:moveTo>
                  <a:pt x="13360" y="6003"/>
                </a:moveTo>
                <a:lnTo>
                  <a:pt x="13462" y="6212"/>
                </a:lnTo>
                <a:lnTo>
                  <a:pt x="13225" y="6352"/>
                </a:lnTo>
                <a:lnTo>
                  <a:pt x="13021" y="6526"/>
                </a:lnTo>
                <a:lnTo>
                  <a:pt x="12614" y="6841"/>
                </a:lnTo>
                <a:lnTo>
                  <a:pt x="12276" y="7050"/>
                </a:lnTo>
                <a:lnTo>
                  <a:pt x="11971" y="7328"/>
                </a:lnTo>
                <a:lnTo>
                  <a:pt x="11665" y="7608"/>
                </a:lnTo>
                <a:lnTo>
                  <a:pt x="11394" y="7922"/>
                </a:lnTo>
                <a:lnTo>
                  <a:pt x="11325" y="6875"/>
                </a:lnTo>
                <a:lnTo>
                  <a:pt x="11597" y="6875"/>
                </a:lnTo>
                <a:lnTo>
                  <a:pt x="11834" y="6770"/>
                </a:lnTo>
                <a:lnTo>
                  <a:pt x="12309" y="6561"/>
                </a:lnTo>
                <a:lnTo>
                  <a:pt x="12851" y="6281"/>
                </a:lnTo>
                <a:lnTo>
                  <a:pt x="13360" y="6003"/>
                </a:lnTo>
                <a:close/>
                <a:moveTo>
                  <a:pt x="20854" y="8516"/>
                </a:moveTo>
                <a:lnTo>
                  <a:pt x="20618" y="8689"/>
                </a:lnTo>
                <a:lnTo>
                  <a:pt x="20414" y="8898"/>
                </a:lnTo>
                <a:lnTo>
                  <a:pt x="20312" y="8864"/>
                </a:lnTo>
                <a:lnTo>
                  <a:pt x="19972" y="8830"/>
                </a:lnTo>
                <a:lnTo>
                  <a:pt x="20854" y="8516"/>
                </a:lnTo>
                <a:close/>
                <a:moveTo>
                  <a:pt x="3052" y="8375"/>
                </a:moveTo>
                <a:lnTo>
                  <a:pt x="2917" y="8584"/>
                </a:lnTo>
                <a:lnTo>
                  <a:pt x="2848" y="8794"/>
                </a:lnTo>
                <a:lnTo>
                  <a:pt x="2848" y="8969"/>
                </a:lnTo>
                <a:lnTo>
                  <a:pt x="2612" y="8864"/>
                </a:lnTo>
                <a:lnTo>
                  <a:pt x="2340" y="8759"/>
                </a:lnTo>
                <a:lnTo>
                  <a:pt x="1764" y="8550"/>
                </a:lnTo>
                <a:lnTo>
                  <a:pt x="3052" y="8375"/>
                </a:lnTo>
                <a:close/>
                <a:moveTo>
                  <a:pt x="4206" y="8236"/>
                </a:moveTo>
                <a:lnTo>
                  <a:pt x="3731" y="8794"/>
                </a:lnTo>
                <a:lnTo>
                  <a:pt x="3561" y="9038"/>
                </a:lnTo>
                <a:lnTo>
                  <a:pt x="3188" y="9003"/>
                </a:lnTo>
                <a:lnTo>
                  <a:pt x="3222" y="8969"/>
                </a:lnTo>
                <a:lnTo>
                  <a:pt x="3357" y="8864"/>
                </a:lnTo>
                <a:lnTo>
                  <a:pt x="3459" y="8689"/>
                </a:lnTo>
                <a:lnTo>
                  <a:pt x="3629" y="8516"/>
                </a:lnTo>
                <a:lnTo>
                  <a:pt x="3832" y="8341"/>
                </a:lnTo>
                <a:lnTo>
                  <a:pt x="3934" y="8270"/>
                </a:lnTo>
                <a:lnTo>
                  <a:pt x="4206" y="8236"/>
                </a:lnTo>
                <a:close/>
                <a:moveTo>
                  <a:pt x="13767" y="6700"/>
                </a:moveTo>
                <a:lnTo>
                  <a:pt x="13903" y="6909"/>
                </a:lnTo>
                <a:lnTo>
                  <a:pt x="13869" y="6909"/>
                </a:lnTo>
                <a:lnTo>
                  <a:pt x="13563" y="7259"/>
                </a:lnTo>
                <a:lnTo>
                  <a:pt x="13225" y="7573"/>
                </a:lnTo>
                <a:lnTo>
                  <a:pt x="12513" y="8201"/>
                </a:lnTo>
                <a:lnTo>
                  <a:pt x="11971" y="8655"/>
                </a:lnTo>
                <a:lnTo>
                  <a:pt x="11699" y="8864"/>
                </a:lnTo>
                <a:lnTo>
                  <a:pt x="11427" y="9108"/>
                </a:lnTo>
                <a:lnTo>
                  <a:pt x="11394" y="8166"/>
                </a:lnTo>
                <a:lnTo>
                  <a:pt x="11801" y="7992"/>
                </a:lnTo>
                <a:lnTo>
                  <a:pt x="12174" y="7747"/>
                </a:lnTo>
                <a:lnTo>
                  <a:pt x="12886" y="7294"/>
                </a:lnTo>
                <a:lnTo>
                  <a:pt x="13293" y="7050"/>
                </a:lnTo>
                <a:lnTo>
                  <a:pt x="13767" y="6700"/>
                </a:lnTo>
                <a:close/>
                <a:moveTo>
                  <a:pt x="5528" y="8027"/>
                </a:moveTo>
                <a:lnTo>
                  <a:pt x="5392" y="8201"/>
                </a:lnTo>
                <a:lnTo>
                  <a:pt x="5188" y="8584"/>
                </a:lnTo>
                <a:lnTo>
                  <a:pt x="4951" y="8933"/>
                </a:lnTo>
                <a:lnTo>
                  <a:pt x="4883" y="9073"/>
                </a:lnTo>
                <a:lnTo>
                  <a:pt x="4816" y="9212"/>
                </a:lnTo>
                <a:lnTo>
                  <a:pt x="4409" y="9142"/>
                </a:lnTo>
                <a:lnTo>
                  <a:pt x="4069" y="9073"/>
                </a:lnTo>
                <a:lnTo>
                  <a:pt x="4273" y="8864"/>
                </a:lnTo>
                <a:lnTo>
                  <a:pt x="4781" y="8306"/>
                </a:lnTo>
                <a:lnTo>
                  <a:pt x="5020" y="8097"/>
                </a:lnTo>
                <a:lnTo>
                  <a:pt x="5528" y="8027"/>
                </a:lnTo>
                <a:close/>
                <a:moveTo>
                  <a:pt x="7121" y="7678"/>
                </a:moveTo>
                <a:lnTo>
                  <a:pt x="6782" y="8027"/>
                </a:lnTo>
                <a:lnTo>
                  <a:pt x="6477" y="8411"/>
                </a:lnTo>
                <a:lnTo>
                  <a:pt x="6104" y="8898"/>
                </a:lnTo>
                <a:lnTo>
                  <a:pt x="5900" y="9178"/>
                </a:lnTo>
                <a:lnTo>
                  <a:pt x="5732" y="9456"/>
                </a:lnTo>
                <a:lnTo>
                  <a:pt x="5188" y="9317"/>
                </a:lnTo>
                <a:lnTo>
                  <a:pt x="5325" y="9178"/>
                </a:lnTo>
                <a:lnTo>
                  <a:pt x="5392" y="9003"/>
                </a:lnTo>
                <a:lnTo>
                  <a:pt x="5562" y="8725"/>
                </a:lnTo>
                <a:lnTo>
                  <a:pt x="5765" y="8411"/>
                </a:lnTo>
                <a:lnTo>
                  <a:pt x="6002" y="8166"/>
                </a:lnTo>
                <a:lnTo>
                  <a:pt x="6139" y="8027"/>
                </a:lnTo>
                <a:lnTo>
                  <a:pt x="6307" y="7887"/>
                </a:lnTo>
                <a:lnTo>
                  <a:pt x="7121" y="7678"/>
                </a:lnTo>
                <a:close/>
                <a:moveTo>
                  <a:pt x="19600" y="8969"/>
                </a:moveTo>
                <a:lnTo>
                  <a:pt x="19702" y="9073"/>
                </a:lnTo>
                <a:lnTo>
                  <a:pt x="19837" y="9142"/>
                </a:lnTo>
                <a:lnTo>
                  <a:pt x="20109" y="9247"/>
                </a:lnTo>
                <a:lnTo>
                  <a:pt x="19769" y="9666"/>
                </a:lnTo>
                <a:lnTo>
                  <a:pt x="19295" y="9387"/>
                </a:lnTo>
                <a:lnTo>
                  <a:pt x="19057" y="9317"/>
                </a:lnTo>
                <a:lnTo>
                  <a:pt x="18786" y="9247"/>
                </a:lnTo>
                <a:lnTo>
                  <a:pt x="19600" y="8969"/>
                </a:lnTo>
                <a:close/>
                <a:moveTo>
                  <a:pt x="7766" y="7817"/>
                </a:moveTo>
                <a:lnTo>
                  <a:pt x="7970" y="8061"/>
                </a:lnTo>
                <a:lnTo>
                  <a:pt x="8138" y="8270"/>
                </a:lnTo>
                <a:lnTo>
                  <a:pt x="8105" y="8270"/>
                </a:lnTo>
                <a:lnTo>
                  <a:pt x="7901" y="8375"/>
                </a:lnTo>
                <a:lnTo>
                  <a:pt x="7731" y="8550"/>
                </a:lnTo>
                <a:lnTo>
                  <a:pt x="7461" y="8898"/>
                </a:lnTo>
                <a:lnTo>
                  <a:pt x="7121" y="9283"/>
                </a:lnTo>
                <a:lnTo>
                  <a:pt x="6952" y="9492"/>
                </a:lnTo>
                <a:lnTo>
                  <a:pt x="6851" y="9702"/>
                </a:lnTo>
                <a:lnTo>
                  <a:pt x="6172" y="9561"/>
                </a:lnTo>
                <a:lnTo>
                  <a:pt x="6342" y="9387"/>
                </a:lnTo>
                <a:lnTo>
                  <a:pt x="6477" y="9212"/>
                </a:lnTo>
                <a:lnTo>
                  <a:pt x="6749" y="8830"/>
                </a:lnTo>
                <a:lnTo>
                  <a:pt x="7189" y="8341"/>
                </a:lnTo>
                <a:lnTo>
                  <a:pt x="7461" y="8097"/>
                </a:lnTo>
                <a:lnTo>
                  <a:pt x="7630" y="7956"/>
                </a:lnTo>
                <a:lnTo>
                  <a:pt x="7731" y="7817"/>
                </a:lnTo>
                <a:close/>
                <a:moveTo>
                  <a:pt x="8410" y="8550"/>
                </a:moveTo>
                <a:lnTo>
                  <a:pt x="8749" y="8969"/>
                </a:lnTo>
                <a:lnTo>
                  <a:pt x="8580" y="9212"/>
                </a:lnTo>
                <a:lnTo>
                  <a:pt x="8377" y="9527"/>
                </a:lnTo>
                <a:lnTo>
                  <a:pt x="8207" y="9841"/>
                </a:lnTo>
                <a:lnTo>
                  <a:pt x="8138" y="9945"/>
                </a:lnTo>
                <a:lnTo>
                  <a:pt x="8138" y="10050"/>
                </a:lnTo>
                <a:lnTo>
                  <a:pt x="7291" y="9806"/>
                </a:lnTo>
                <a:lnTo>
                  <a:pt x="7528" y="9597"/>
                </a:lnTo>
                <a:lnTo>
                  <a:pt x="7731" y="9387"/>
                </a:lnTo>
                <a:lnTo>
                  <a:pt x="8037" y="9003"/>
                </a:lnTo>
                <a:lnTo>
                  <a:pt x="8207" y="8830"/>
                </a:lnTo>
                <a:lnTo>
                  <a:pt x="8377" y="8620"/>
                </a:lnTo>
                <a:lnTo>
                  <a:pt x="8410" y="8550"/>
                </a:lnTo>
                <a:close/>
                <a:moveTo>
                  <a:pt x="10478" y="1327"/>
                </a:moveTo>
                <a:lnTo>
                  <a:pt x="10410" y="1606"/>
                </a:lnTo>
                <a:lnTo>
                  <a:pt x="10410" y="2444"/>
                </a:lnTo>
                <a:lnTo>
                  <a:pt x="10445" y="3002"/>
                </a:lnTo>
                <a:lnTo>
                  <a:pt x="10478" y="3559"/>
                </a:lnTo>
                <a:lnTo>
                  <a:pt x="10580" y="4711"/>
                </a:lnTo>
                <a:lnTo>
                  <a:pt x="10682" y="6072"/>
                </a:lnTo>
                <a:lnTo>
                  <a:pt x="10750" y="7433"/>
                </a:lnTo>
                <a:lnTo>
                  <a:pt x="10750" y="10155"/>
                </a:lnTo>
                <a:lnTo>
                  <a:pt x="10478" y="9875"/>
                </a:lnTo>
                <a:lnTo>
                  <a:pt x="10206" y="9631"/>
                </a:lnTo>
                <a:lnTo>
                  <a:pt x="9799" y="9283"/>
                </a:lnTo>
                <a:lnTo>
                  <a:pt x="9089" y="8480"/>
                </a:lnTo>
                <a:lnTo>
                  <a:pt x="8342" y="7678"/>
                </a:lnTo>
                <a:lnTo>
                  <a:pt x="8071" y="7398"/>
                </a:lnTo>
                <a:lnTo>
                  <a:pt x="7901" y="7294"/>
                </a:lnTo>
                <a:lnTo>
                  <a:pt x="7766" y="7189"/>
                </a:lnTo>
                <a:lnTo>
                  <a:pt x="7970" y="6770"/>
                </a:lnTo>
                <a:lnTo>
                  <a:pt x="8240" y="6386"/>
                </a:lnTo>
                <a:lnTo>
                  <a:pt x="8749" y="5584"/>
                </a:lnTo>
                <a:lnTo>
                  <a:pt x="8987" y="5200"/>
                </a:lnTo>
                <a:lnTo>
                  <a:pt x="9156" y="4816"/>
                </a:lnTo>
                <a:lnTo>
                  <a:pt x="9326" y="4397"/>
                </a:lnTo>
                <a:lnTo>
                  <a:pt x="9461" y="3978"/>
                </a:lnTo>
                <a:lnTo>
                  <a:pt x="9733" y="3106"/>
                </a:lnTo>
                <a:lnTo>
                  <a:pt x="10038" y="2234"/>
                </a:lnTo>
                <a:lnTo>
                  <a:pt x="10241" y="1745"/>
                </a:lnTo>
                <a:lnTo>
                  <a:pt x="10478" y="1327"/>
                </a:lnTo>
                <a:close/>
                <a:moveTo>
                  <a:pt x="9054" y="9317"/>
                </a:moveTo>
                <a:lnTo>
                  <a:pt x="9089" y="9352"/>
                </a:lnTo>
                <a:lnTo>
                  <a:pt x="9359" y="9631"/>
                </a:lnTo>
                <a:lnTo>
                  <a:pt x="9257" y="9702"/>
                </a:lnTo>
                <a:lnTo>
                  <a:pt x="9190" y="9736"/>
                </a:lnTo>
                <a:lnTo>
                  <a:pt x="9054" y="9911"/>
                </a:lnTo>
                <a:lnTo>
                  <a:pt x="8919" y="10050"/>
                </a:lnTo>
                <a:lnTo>
                  <a:pt x="8817" y="10225"/>
                </a:lnTo>
                <a:lnTo>
                  <a:pt x="8342" y="10120"/>
                </a:lnTo>
                <a:lnTo>
                  <a:pt x="8444" y="10050"/>
                </a:lnTo>
                <a:lnTo>
                  <a:pt x="8545" y="9945"/>
                </a:lnTo>
                <a:lnTo>
                  <a:pt x="8715" y="9806"/>
                </a:lnTo>
                <a:lnTo>
                  <a:pt x="9054" y="9317"/>
                </a:lnTo>
                <a:close/>
                <a:moveTo>
                  <a:pt x="18515" y="9352"/>
                </a:moveTo>
                <a:lnTo>
                  <a:pt x="18990" y="9666"/>
                </a:lnTo>
                <a:lnTo>
                  <a:pt x="19464" y="9945"/>
                </a:lnTo>
                <a:lnTo>
                  <a:pt x="19125" y="10294"/>
                </a:lnTo>
                <a:lnTo>
                  <a:pt x="18922" y="10155"/>
                </a:lnTo>
                <a:lnTo>
                  <a:pt x="18752" y="10084"/>
                </a:lnTo>
                <a:lnTo>
                  <a:pt x="18345" y="9911"/>
                </a:lnTo>
                <a:lnTo>
                  <a:pt x="17973" y="9770"/>
                </a:lnTo>
                <a:lnTo>
                  <a:pt x="17633" y="9631"/>
                </a:lnTo>
                <a:lnTo>
                  <a:pt x="18515" y="9352"/>
                </a:lnTo>
                <a:close/>
                <a:moveTo>
                  <a:pt x="14174" y="7259"/>
                </a:moveTo>
                <a:lnTo>
                  <a:pt x="14242" y="7364"/>
                </a:lnTo>
                <a:lnTo>
                  <a:pt x="14209" y="7398"/>
                </a:lnTo>
                <a:lnTo>
                  <a:pt x="13360" y="8341"/>
                </a:lnTo>
                <a:lnTo>
                  <a:pt x="12546" y="9352"/>
                </a:lnTo>
                <a:lnTo>
                  <a:pt x="12276" y="9631"/>
                </a:lnTo>
                <a:lnTo>
                  <a:pt x="11360" y="10573"/>
                </a:lnTo>
                <a:lnTo>
                  <a:pt x="11427" y="9666"/>
                </a:lnTo>
                <a:lnTo>
                  <a:pt x="11767" y="9422"/>
                </a:lnTo>
                <a:lnTo>
                  <a:pt x="12072" y="9178"/>
                </a:lnTo>
                <a:lnTo>
                  <a:pt x="12683" y="8655"/>
                </a:lnTo>
                <a:lnTo>
                  <a:pt x="13462" y="7992"/>
                </a:lnTo>
                <a:lnTo>
                  <a:pt x="13835" y="7642"/>
                </a:lnTo>
                <a:lnTo>
                  <a:pt x="14174" y="7259"/>
                </a:lnTo>
                <a:close/>
                <a:moveTo>
                  <a:pt x="14616" y="7642"/>
                </a:moveTo>
                <a:lnTo>
                  <a:pt x="14954" y="7783"/>
                </a:lnTo>
                <a:lnTo>
                  <a:pt x="15328" y="7887"/>
                </a:lnTo>
                <a:lnTo>
                  <a:pt x="16040" y="8027"/>
                </a:lnTo>
                <a:lnTo>
                  <a:pt x="16514" y="8131"/>
                </a:lnTo>
                <a:lnTo>
                  <a:pt x="16955" y="8166"/>
                </a:lnTo>
                <a:lnTo>
                  <a:pt x="17871" y="8201"/>
                </a:lnTo>
                <a:lnTo>
                  <a:pt x="18853" y="8236"/>
                </a:lnTo>
                <a:lnTo>
                  <a:pt x="19837" y="8306"/>
                </a:lnTo>
                <a:lnTo>
                  <a:pt x="18820" y="8689"/>
                </a:lnTo>
                <a:lnTo>
                  <a:pt x="17836" y="9003"/>
                </a:lnTo>
                <a:lnTo>
                  <a:pt x="15801" y="9597"/>
                </a:lnTo>
                <a:lnTo>
                  <a:pt x="13395" y="10225"/>
                </a:lnTo>
                <a:lnTo>
                  <a:pt x="12750" y="10398"/>
                </a:lnTo>
                <a:lnTo>
                  <a:pt x="12072" y="10573"/>
                </a:lnTo>
                <a:lnTo>
                  <a:pt x="12683" y="9841"/>
                </a:lnTo>
                <a:lnTo>
                  <a:pt x="13598" y="8794"/>
                </a:lnTo>
                <a:lnTo>
                  <a:pt x="14072" y="8270"/>
                </a:lnTo>
                <a:lnTo>
                  <a:pt x="14547" y="7747"/>
                </a:lnTo>
                <a:lnTo>
                  <a:pt x="14616" y="7642"/>
                </a:lnTo>
                <a:close/>
                <a:moveTo>
                  <a:pt x="9563" y="9875"/>
                </a:moveTo>
                <a:lnTo>
                  <a:pt x="10241" y="10644"/>
                </a:lnTo>
                <a:lnTo>
                  <a:pt x="9156" y="10330"/>
                </a:lnTo>
                <a:lnTo>
                  <a:pt x="9563" y="9911"/>
                </a:lnTo>
                <a:lnTo>
                  <a:pt x="9563" y="9875"/>
                </a:lnTo>
                <a:close/>
                <a:moveTo>
                  <a:pt x="17260" y="9736"/>
                </a:moveTo>
                <a:lnTo>
                  <a:pt x="17396" y="9911"/>
                </a:lnTo>
                <a:lnTo>
                  <a:pt x="17803" y="10189"/>
                </a:lnTo>
                <a:lnTo>
                  <a:pt x="18006" y="10294"/>
                </a:lnTo>
                <a:lnTo>
                  <a:pt x="18718" y="10644"/>
                </a:lnTo>
                <a:lnTo>
                  <a:pt x="18311" y="10958"/>
                </a:lnTo>
                <a:lnTo>
                  <a:pt x="18074" y="10817"/>
                </a:lnTo>
                <a:lnTo>
                  <a:pt x="17836" y="10713"/>
                </a:lnTo>
                <a:lnTo>
                  <a:pt x="17396" y="10539"/>
                </a:lnTo>
                <a:lnTo>
                  <a:pt x="16785" y="10259"/>
                </a:lnTo>
                <a:lnTo>
                  <a:pt x="16480" y="10120"/>
                </a:lnTo>
                <a:lnTo>
                  <a:pt x="16175" y="10050"/>
                </a:lnTo>
                <a:lnTo>
                  <a:pt x="17260" y="9736"/>
                </a:lnTo>
                <a:close/>
                <a:moveTo>
                  <a:pt x="15971" y="10120"/>
                </a:moveTo>
                <a:lnTo>
                  <a:pt x="16073" y="10259"/>
                </a:lnTo>
                <a:lnTo>
                  <a:pt x="16208" y="10398"/>
                </a:lnTo>
                <a:lnTo>
                  <a:pt x="16514" y="10608"/>
                </a:lnTo>
                <a:lnTo>
                  <a:pt x="16819" y="10783"/>
                </a:lnTo>
                <a:lnTo>
                  <a:pt x="17159" y="10958"/>
                </a:lnTo>
                <a:lnTo>
                  <a:pt x="17464" y="11131"/>
                </a:lnTo>
                <a:lnTo>
                  <a:pt x="17836" y="11341"/>
                </a:lnTo>
                <a:lnTo>
                  <a:pt x="17396" y="11691"/>
                </a:lnTo>
                <a:lnTo>
                  <a:pt x="17294" y="11550"/>
                </a:lnTo>
                <a:lnTo>
                  <a:pt x="17192" y="11445"/>
                </a:lnTo>
                <a:lnTo>
                  <a:pt x="17057" y="11341"/>
                </a:lnTo>
                <a:lnTo>
                  <a:pt x="16887" y="11272"/>
                </a:lnTo>
                <a:lnTo>
                  <a:pt x="16548" y="11131"/>
                </a:lnTo>
                <a:lnTo>
                  <a:pt x="16243" y="11027"/>
                </a:lnTo>
                <a:lnTo>
                  <a:pt x="15531" y="10713"/>
                </a:lnTo>
                <a:lnTo>
                  <a:pt x="15191" y="10539"/>
                </a:lnTo>
                <a:lnTo>
                  <a:pt x="14819" y="10398"/>
                </a:lnTo>
                <a:lnTo>
                  <a:pt x="15938" y="10120"/>
                </a:lnTo>
                <a:close/>
                <a:moveTo>
                  <a:pt x="14547" y="10503"/>
                </a:moveTo>
                <a:lnTo>
                  <a:pt x="14649" y="10644"/>
                </a:lnTo>
                <a:lnTo>
                  <a:pt x="14784" y="10748"/>
                </a:lnTo>
                <a:lnTo>
                  <a:pt x="15089" y="10992"/>
                </a:lnTo>
                <a:lnTo>
                  <a:pt x="15395" y="11167"/>
                </a:lnTo>
                <a:lnTo>
                  <a:pt x="15735" y="11306"/>
                </a:lnTo>
                <a:lnTo>
                  <a:pt x="16717" y="11725"/>
                </a:lnTo>
                <a:lnTo>
                  <a:pt x="16955" y="11830"/>
                </a:lnTo>
                <a:lnTo>
                  <a:pt x="17022" y="11864"/>
                </a:lnTo>
                <a:lnTo>
                  <a:pt x="17124" y="11900"/>
                </a:lnTo>
                <a:lnTo>
                  <a:pt x="16717" y="12248"/>
                </a:lnTo>
                <a:lnTo>
                  <a:pt x="16684" y="12248"/>
                </a:lnTo>
                <a:lnTo>
                  <a:pt x="16141" y="12109"/>
                </a:lnTo>
                <a:lnTo>
                  <a:pt x="15633" y="11934"/>
                </a:lnTo>
                <a:lnTo>
                  <a:pt x="15124" y="11691"/>
                </a:lnTo>
                <a:lnTo>
                  <a:pt x="14649" y="11411"/>
                </a:lnTo>
                <a:lnTo>
                  <a:pt x="14072" y="11062"/>
                </a:lnTo>
                <a:lnTo>
                  <a:pt x="13767" y="10887"/>
                </a:lnTo>
                <a:lnTo>
                  <a:pt x="13462" y="10748"/>
                </a:lnTo>
                <a:lnTo>
                  <a:pt x="14547" y="10503"/>
                </a:lnTo>
                <a:close/>
                <a:moveTo>
                  <a:pt x="11462" y="11620"/>
                </a:moveTo>
                <a:lnTo>
                  <a:pt x="12037" y="11830"/>
                </a:lnTo>
                <a:lnTo>
                  <a:pt x="12581" y="12073"/>
                </a:lnTo>
                <a:lnTo>
                  <a:pt x="12444" y="12214"/>
                </a:lnTo>
                <a:lnTo>
                  <a:pt x="12241" y="12388"/>
                </a:lnTo>
                <a:lnTo>
                  <a:pt x="12139" y="12492"/>
                </a:lnTo>
                <a:lnTo>
                  <a:pt x="12106" y="12597"/>
                </a:lnTo>
                <a:lnTo>
                  <a:pt x="11462" y="11620"/>
                </a:lnTo>
                <a:close/>
                <a:moveTo>
                  <a:pt x="10715" y="12423"/>
                </a:moveTo>
                <a:lnTo>
                  <a:pt x="10750" y="12911"/>
                </a:lnTo>
                <a:lnTo>
                  <a:pt x="10715" y="12911"/>
                </a:lnTo>
                <a:lnTo>
                  <a:pt x="10478" y="12806"/>
                </a:lnTo>
                <a:lnTo>
                  <a:pt x="10682" y="12458"/>
                </a:lnTo>
                <a:lnTo>
                  <a:pt x="10715" y="12423"/>
                </a:lnTo>
                <a:close/>
                <a:moveTo>
                  <a:pt x="13021" y="10887"/>
                </a:moveTo>
                <a:lnTo>
                  <a:pt x="13395" y="11167"/>
                </a:lnTo>
                <a:lnTo>
                  <a:pt x="13802" y="11445"/>
                </a:lnTo>
                <a:lnTo>
                  <a:pt x="14581" y="11934"/>
                </a:lnTo>
                <a:lnTo>
                  <a:pt x="14988" y="12178"/>
                </a:lnTo>
                <a:lnTo>
                  <a:pt x="15395" y="12388"/>
                </a:lnTo>
                <a:lnTo>
                  <a:pt x="15836" y="12562"/>
                </a:lnTo>
                <a:lnTo>
                  <a:pt x="16277" y="12667"/>
                </a:lnTo>
                <a:lnTo>
                  <a:pt x="16005" y="12947"/>
                </a:lnTo>
                <a:lnTo>
                  <a:pt x="14581" y="12283"/>
                </a:lnTo>
                <a:lnTo>
                  <a:pt x="13869" y="12005"/>
                </a:lnTo>
                <a:lnTo>
                  <a:pt x="13123" y="11725"/>
                </a:lnTo>
                <a:lnTo>
                  <a:pt x="12513" y="11445"/>
                </a:lnTo>
                <a:lnTo>
                  <a:pt x="12174" y="11306"/>
                </a:lnTo>
                <a:lnTo>
                  <a:pt x="11801" y="11202"/>
                </a:lnTo>
                <a:lnTo>
                  <a:pt x="12411" y="11062"/>
                </a:lnTo>
                <a:lnTo>
                  <a:pt x="13021" y="10887"/>
                </a:lnTo>
                <a:close/>
                <a:moveTo>
                  <a:pt x="13055" y="12283"/>
                </a:moveTo>
                <a:lnTo>
                  <a:pt x="13563" y="12458"/>
                </a:lnTo>
                <a:lnTo>
                  <a:pt x="13462" y="12562"/>
                </a:lnTo>
                <a:lnTo>
                  <a:pt x="12818" y="13016"/>
                </a:lnTo>
                <a:lnTo>
                  <a:pt x="12683" y="13120"/>
                </a:lnTo>
                <a:lnTo>
                  <a:pt x="12546" y="13261"/>
                </a:lnTo>
                <a:lnTo>
                  <a:pt x="12207" y="12772"/>
                </a:lnTo>
                <a:lnTo>
                  <a:pt x="12241" y="12772"/>
                </a:lnTo>
                <a:lnTo>
                  <a:pt x="12444" y="12633"/>
                </a:lnTo>
                <a:lnTo>
                  <a:pt x="12614" y="12492"/>
                </a:lnTo>
                <a:lnTo>
                  <a:pt x="12784" y="12388"/>
                </a:lnTo>
                <a:lnTo>
                  <a:pt x="13021" y="12319"/>
                </a:lnTo>
                <a:lnTo>
                  <a:pt x="13055" y="12283"/>
                </a:lnTo>
                <a:close/>
                <a:moveTo>
                  <a:pt x="1154" y="8864"/>
                </a:moveTo>
                <a:lnTo>
                  <a:pt x="1628" y="9038"/>
                </a:lnTo>
                <a:lnTo>
                  <a:pt x="2136" y="9178"/>
                </a:lnTo>
                <a:lnTo>
                  <a:pt x="3120" y="9387"/>
                </a:lnTo>
                <a:lnTo>
                  <a:pt x="3494" y="9422"/>
                </a:lnTo>
                <a:lnTo>
                  <a:pt x="3832" y="9456"/>
                </a:lnTo>
                <a:lnTo>
                  <a:pt x="4206" y="9492"/>
                </a:lnTo>
                <a:lnTo>
                  <a:pt x="4578" y="9527"/>
                </a:lnTo>
                <a:lnTo>
                  <a:pt x="6070" y="9911"/>
                </a:lnTo>
                <a:lnTo>
                  <a:pt x="7189" y="10155"/>
                </a:lnTo>
                <a:lnTo>
                  <a:pt x="8275" y="10469"/>
                </a:lnTo>
                <a:lnTo>
                  <a:pt x="10478" y="11131"/>
                </a:lnTo>
                <a:lnTo>
                  <a:pt x="9122" y="11864"/>
                </a:lnTo>
                <a:lnTo>
                  <a:pt x="7731" y="12528"/>
                </a:lnTo>
                <a:lnTo>
                  <a:pt x="6545" y="13016"/>
                </a:lnTo>
                <a:lnTo>
                  <a:pt x="6205" y="13191"/>
                </a:lnTo>
                <a:lnTo>
                  <a:pt x="6037" y="13295"/>
                </a:lnTo>
                <a:lnTo>
                  <a:pt x="5900" y="13434"/>
                </a:lnTo>
                <a:lnTo>
                  <a:pt x="5867" y="13366"/>
                </a:lnTo>
                <a:lnTo>
                  <a:pt x="5562" y="12911"/>
                </a:lnTo>
                <a:lnTo>
                  <a:pt x="5223" y="12458"/>
                </a:lnTo>
                <a:lnTo>
                  <a:pt x="4816" y="12039"/>
                </a:lnTo>
                <a:lnTo>
                  <a:pt x="4409" y="11655"/>
                </a:lnTo>
                <a:lnTo>
                  <a:pt x="3527" y="10922"/>
                </a:lnTo>
                <a:lnTo>
                  <a:pt x="3120" y="10573"/>
                </a:lnTo>
                <a:lnTo>
                  <a:pt x="2713" y="10189"/>
                </a:lnTo>
                <a:lnTo>
                  <a:pt x="2408" y="9911"/>
                </a:lnTo>
                <a:lnTo>
                  <a:pt x="2069" y="9631"/>
                </a:lnTo>
                <a:lnTo>
                  <a:pt x="1459" y="9142"/>
                </a:lnTo>
                <a:lnTo>
                  <a:pt x="1154" y="8864"/>
                </a:lnTo>
                <a:close/>
                <a:moveTo>
                  <a:pt x="14072" y="12667"/>
                </a:moveTo>
                <a:lnTo>
                  <a:pt x="14852" y="13016"/>
                </a:lnTo>
                <a:lnTo>
                  <a:pt x="14446" y="13261"/>
                </a:lnTo>
                <a:lnTo>
                  <a:pt x="14072" y="13470"/>
                </a:lnTo>
                <a:lnTo>
                  <a:pt x="13598" y="13784"/>
                </a:lnTo>
                <a:lnTo>
                  <a:pt x="13191" y="14203"/>
                </a:lnTo>
                <a:lnTo>
                  <a:pt x="12716" y="13505"/>
                </a:lnTo>
                <a:lnTo>
                  <a:pt x="12818" y="13470"/>
                </a:lnTo>
                <a:lnTo>
                  <a:pt x="12920" y="13434"/>
                </a:lnTo>
                <a:lnTo>
                  <a:pt x="13123" y="13295"/>
                </a:lnTo>
                <a:lnTo>
                  <a:pt x="13462" y="13051"/>
                </a:lnTo>
                <a:lnTo>
                  <a:pt x="14072" y="12702"/>
                </a:lnTo>
                <a:lnTo>
                  <a:pt x="14072" y="12667"/>
                </a:lnTo>
                <a:close/>
                <a:moveTo>
                  <a:pt x="10206" y="13156"/>
                </a:moveTo>
                <a:lnTo>
                  <a:pt x="10376" y="13225"/>
                </a:lnTo>
                <a:lnTo>
                  <a:pt x="10478" y="13330"/>
                </a:lnTo>
                <a:lnTo>
                  <a:pt x="10783" y="13470"/>
                </a:lnTo>
                <a:lnTo>
                  <a:pt x="10783" y="14342"/>
                </a:lnTo>
                <a:lnTo>
                  <a:pt x="10445" y="14133"/>
                </a:lnTo>
                <a:lnTo>
                  <a:pt x="10105" y="13958"/>
                </a:lnTo>
                <a:lnTo>
                  <a:pt x="9901" y="13889"/>
                </a:lnTo>
                <a:lnTo>
                  <a:pt x="9733" y="13853"/>
                </a:lnTo>
                <a:lnTo>
                  <a:pt x="10206" y="13156"/>
                </a:lnTo>
                <a:close/>
                <a:moveTo>
                  <a:pt x="9631" y="13994"/>
                </a:moveTo>
                <a:lnTo>
                  <a:pt x="9766" y="14167"/>
                </a:lnTo>
                <a:lnTo>
                  <a:pt x="9936" y="14342"/>
                </a:lnTo>
                <a:lnTo>
                  <a:pt x="10275" y="14622"/>
                </a:lnTo>
                <a:lnTo>
                  <a:pt x="10512" y="14795"/>
                </a:lnTo>
                <a:lnTo>
                  <a:pt x="10817" y="14936"/>
                </a:lnTo>
                <a:lnTo>
                  <a:pt x="10817" y="15669"/>
                </a:lnTo>
                <a:lnTo>
                  <a:pt x="10410" y="15355"/>
                </a:lnTo>
                <a:lnTo>
                  <a:pt x="10038" y="15041"/>
                </a:lnTo>
                <a:lnTo>
                  <a:pt x="9834" y="14936"/>
                </a:lnTo>
                <a:lnTo>
                  <a:pt x="9631" y="14795"/>
                </a:lnTo>
                <a:lnTo>
                  <a:pt x="9394" y="14726"/>
                </a:lnTo>
                <a:lnTo>
                  <a:pt x="9156" y="14691"/>
                </a:lnTo>
                <a:lnTo>
                  <a:pt x="9631" y="13994"/>
                </a:lnTo>
                <a:close/>
                <a:moveTo>
                  <a:pt x="15429" y="13295"/>
                </a:moveTo>
                <a:lnTo>
                  <a:pt x="15735" y="13434"/>
                </a:lnTo>
                <a:lnTo>
                  <a:pt x="15700" y="13609"/>
                </a:lnTo>
                <a:lnTo>
                  <a:pt x="15700" y="13784"/>
                </a:lnTo>
                <a:lnTo>
                  <a:pt x="15463" y="13889"/>
                </a:lnTo>
                <a:lnTo>
                  <a:pt x="15259" y="14028"/>
                </a:lnTo>
                <a:lnTo>
                  <a:pt x="14852" y="14308"/>
                </a:lnTo>
                <a:lnTo>
                  <a:pt x="14344" y="14656"/>
                </a:lnTo>
                <a:lnTo>
                  <a:pt x="14107" y="14866"/>
                </a:lnTo>
                <a:lnTo>
                  <a:pt x="14005" y="14970"/>
                </a:lnTo>
                <a:lnTo>
                  <a:pt x="13937" y="15109"/>
                </a:lnTo>
                <a:lnTo>
                  <a:pt x="13937" y="15180"/>
                </a:lnTo>
                <a:lnTo>
                  <a:pt x="13970" y="15214"/>
                </a:lnTo>
                <a:lnTo>
                  <a:pt x="14107" y="15214"/>
                </a:lnTo>
                <a:lnTo>
                  <a:pt x="14242" y="15180"/>
                </a:lnTo>
                <a:lnTo>
                  <a:pt x="14479" y="15075"/>
                </a:lnTo>
                <a:lnTo>
                  <a:pt x="14717" y="14900"/>
                </a:lnTo>
                <a:lnTo>
                  <a:pt x="14954" y="14726"/>
                </a:lnTo>
                <a:lnTo>
                  <a:pt x="15328" y="14447"/>
                </a:lnTo>
                <a:lnTo>
                  <a:pt x="15735" y="14203"/>
                </a:lnTo>
                <a:lnTo>
                  <a:pt x="15801" y="14586"/>
                </a:lnTo>
                <a:lnTo>
                  <a:pt x="15903" y="14900"/>
                </a:lnTo>
                <a:lnTo>
                  <a:pt x="15531" y="15041"/>
                </a:lnTo>
                <a:lnTo>
                  <a:pt x="15158" y="15250"/>
                </a:lnTo>
                <a:lnTo>
                  <a:pt x="14954" y="15319"/>
                </a:lnTo>
                <a:lnTo>
                  <a:pt x="14717" y="15494"/>
                </a:lnTo>
                <a:lnTo>
                  <a:pt x="14514" y="15669"/>
                </a:lnTo>
                <a:lnTo>
                  <a:pt x="14412" y="15773"/>
                </a:lnTo>
                <a:lnTo>
                  <a:pt x="14377" y="15878"/>
                </a:lnTo>
                <a:lnTo>
                  <a:pt x="13767" y="15005"/>
                </a:lnTo>
                <a:lnTo>
                  <a:pt x="13360" y="14412"/>
                </a:lnTo>
                <a:lnTo>
                  <a:pt x="13563" y="14342"/>
                </a:lnTo>
                <a:lnTo>
                  <a:pt x="13802" y="14237"/>
                </a:lnTo>
                <a:lnTo>
                  <a:pt x="14209" y="13994"/>
                </a:lnTo>
                <a:lnTo>
                  <a:pt x="14819" y="13644"/>
                </a:lnTo>
                <a:lnTo>
                  <a:pt x="15395" y="13330"/>
                </a:lnTo>
                <a:lnTo>
                  <a:pt x="15429" y="13295"/>
                </a:lnTo>
                <a:close/>
                <a:moveTo>
                  <a:pt x="16073" y="15459"/>
                </a:moveTo>
                <a:lnTo>
                  <a:pt x="16243" y="16052"/>
                </a:lnTo>
                <a:lnTo>
                  <a:pt x="16208" y="16052"/>
                </a:lnTo>
                <a:lnTo>
                  <a:pt x="15938" y="16297"/>
                </a:lnTo>
                <a:lnTo>
                  <a:pt x="15633" y="16506"/>
                </a:lnTo>
                <a:lnTo>
                  <a:pt x="15361" y="16680"/>
                </a:lnTo>
                <a:lnTo>
                  <a:pt x="15089" y="16855"/>
                </a:lnTo>
                <a:lnTo>
                  <a:pt x="15056" y="16889"/>
                </a:lnTo>
                <a:lnTo>
                  <a:pt x="14547" y="16122"/>
                </a:lnTo>
                <a:lnTo>
                  <a:pt x="14649" y="16122"/>
                </a:lnTo>
                <a:lnTo>
                  <a:pt x="14751" y="16087"/>
                </a:lnTo>
                <a:lnTo>
                  <a:pt x="14954" y="15983"/>
                </a:lnTo>
                <a:lnTo>
                  <a:pt x="15328" y="15738"/>
                </a:lnTo>
                <a:lnTo>
                  <a:pt x="16073" y="15459"/>
                </a:lnTo>
                <a:close/>
                <a:moveTo>
                  <a:pt x="9089" y="14831"/>
                </a:moveTo>
                <a:lnTo>
                  <a:pt x="9292" y="14970"/>
                </a:lnTo>
                <a:lnTo>
                  <a:pt x="9529" y="15145"/>
                </a:lnTo>
                <a:lnTo>
                  <a:pt x="9901" y="15564"/>
                </a:lnTo>
                <a:lnTo>
                  <a:pt x="10105" y="15773"/>
                </a:lnTo>
                <a:lnTo>
                  <a:pt x="10308" y="15947"/>
                </a:lnTo>
                <a:lnTo>
                  <a:pt x="10546" y="16087"/>
                </a:lnTo>
                <a:lnTo>
                  <a:pt x="10783" y="16192"/>
                </a:lnTo>
                <a:lnTo>
                  <a:pt x="10817" y="16192"/>
                </a:lnTo>
                <a:lnTo>
                  <a:pt x="10817" y="17239"/>
                </a:lnTo>
                <a:lnTo>
                  <a:pt x="10546" y="17030"/>
                </a:lnTo>
                <a:lnTo>
                  <a:pt x="9834" y="16297"/>
                </a:lnTo>
                <a:lnTo>
                  <a:pt x="9563" y="16052"/>
                </a:lnTo>
                <a:lnTo>
                  <a:pt x="9224" y="15878"/>
                </a:lnTo>
                <a:lnTo>
                  <a:pt x="8885" y="15773"/>
                </a:lnTo>
                <a:lnTo>
                  <a:pt x="8545" y="15669"/>
                </a:lnTo>
                <a:lnTo>
                  <a:pt x="9089" y="14831"/>
                </a:lnTo>
                <a:close/>
                <a:moveTo>
                  <a:pt x="16378" y="16506"/>
                </a:moveTo>
                <a:lnTo>
                  <a:pt x="16480" y="16925"/>
                </a:lnTo>
                <a:lnTo>
                  <a:pt x="16310" y="16959"/>
                </a:lnTo>
                <a:lnTo>
                  <a:pt x="16175" y="17064"/>
                </a:lnTo>
                <a:lnTo>
                  <a:pt x="15903" y="17239"/>
                </a:lnTo>
                <a:lnTo>
                  <a:pt x="15735" y="17448"/>
                </a:lnTo>
                <a:lnTo>
                  <a:pt x="15633" y="17553"/>
                </a:lnTo>
                <a:lnTo>
                  <a:pt x="15598" y="17658"/>
                </a:lnTo>
                <a:lnTo>
                  <a:pt x="15191" y="17064"/>
                </a:lnTo>
                <a:lnTo>
                  <a:pt x="15496" y="16994"/>
                </a:lnTo>
                <a:lnTo>
                  <a:pt x="15801" y="16889"/>
                </a:lnTo>
                <a:lnTo>
                  <a:pt x="16107" y="16716"/>
                </a:lnTo>
                <a:lnTo>
                  <a:pt x="16378" y="16506"/>
                </a:lnTo>
                <a:close/>
                <a:moveTo>
                  <a:pt x="8444" y="15842"/>
                </a:moveTo>
                <a:lnTo>
                  <a:pt x="8784" y="16087"/>
                </a:lnTo>
                <a:lnTo>
                  <a:pt x="9122" y="16331"/>
                </a:lnTo>
                <a:lnTo>
                  <a:pt x="9461" y="16611"/>
                </a:lnTo>
                <a:lnTo>
                  <a:pt x="9733" y="16925"/>
                </a:lnTo>
                <a:lnTo>
                  <a:pt x="10308" y="17517"/>
                </a:lnTo>
                <a:lnTo>
                  <a:pt x="10512" y="17658"/>
                </a:lnTo>
                <a:lnTo>
                  <a:pt x="10139" y="17867"/>
                </a:lnTo>
                <a:lnTo>
                  <a:pt x="9969" y="17762"/>
                </a:lnTo>
                <a:lnTo>
                  <a:pt x="9766" y="17692"/>
                </a:lnTo>
                <a:lnTo>
                  <a:pt x="9427" y="17517"/>
                </a:lnTo>
                <a:lnTo>
                  <a:pt x="9089" y="17308"/>
                </a:lnTo>
                <a:lnTo>
                  <a:pt x="8817" y="17134"/>
                </a:lnTo>
                <a:lnTo>
                  <a:pt x="8580" y="16925"/>
                </a:lnTo>
                <a:lnTo>
                  <a:pt x="8308" y="16716"/>
                </a:lnTo>
                <a:lnTo>
                  <a:pt x="8037" y="16541"/>
                </a:lnTo>
                <a:lnTo>
                  <a:pt x="8444" y="15842"/>
                </a:lnTo>
                <a:close/>
                <a:moveTo>
                  <a:pt x="7901" y="16750"/>
                </a:moveTo>
                <a:lnTo>
                  <a:pt x="7970" y="16889"/>
                </a:lnTo>
                <a:lnTo>
                  <a:pt x="8071" y="16994"/>
                </a:lnTo>
                <a:lnTo>
                  <a:pt x="8275" y="17239"/>
                </a:lnTo>
                <a:lnTo>
                  <a:pt x="8512" y="17448"/>
                </a:lnTo>
                <a:lnTo>
                  <a:pt x="8749" y="17622"/>
                </a:lnTo>
                <a:lnTo>
                  <a:pt x="9122" y="17902"/>
                </a:lnTo>
                <a:lnTo>
                  <a:pt x="9359" y="18041"/>
                </a:lnTo>
                <a:lnTo>
                  <a:pt x="9597" y="18181"/>
                </a:lnTo>
                <a:lnTo>
                  <a:pt x="9089" y="18425"/>
                </a:lnTo>
                <a:lnTo>
                  <a:pt x="8682" y="18145"/>
                </a:lnTo>
                <a:lnTo>
                  <a:pt x="8275" y="17831"/>
                </a:lnTo>
                <a:lnTo>
                  <a:pt x="7935" y="17517"/>
                </a:lnTo>
                <a:lnTo>
                  <a:pt x="7630" y="17239"/>
                </a:lnTo>
                <a:lnTo>
                  <a:pt x="7833" y="16889"/>
                </a:lnTo>
                <a:lnTo>
                  <a:pt x="7901" y="16750"/>
                </a:lnTo>
                <a:close/>
                <a:moveTo>
                  <a:pt x="16582" y="17344"/>
                </a:moveTo>
                <a:lnTo>
                  <a:pt x="16752" y="18076"/>
                </a:lnTo>
                <a:lnTo>
                  <a:pt x="16582" y="18250"/>
                </a:lnTo>
                <a:lnTo>
                  <a:pt x="16412" y="18425"/>
                </a:lnTo>
                <a:lnTo>
                  <a:pt x="16345" y="18530"/>
                </a:lnTo>
                <a:lnTo>
                  <a:pt x="16277" y="18634"/>
                </a:lnTo>
                <a:lnTo>
                  <a:pt x="16277" y="18669"/>
                </a:lnTo>
                <a:lnTo>
                  <a:pt x="15700" y="17831"/>
                </a:lnTo>
                <a:lnTo>
                  <a:pt x="15903" y="17762"/>
                </a:lnTo>
                <a:lnTo>
                  <a:pt x="16107" y="17658"/>
                </a:lnTo>
                <a:lnTo>
                  <a:pt x="16345" y="17517"/>
                </a:lnTo>
                <a:lnTo>
                  <a:pt x="16582" y="17344"/>
                </a:lnTo>
                <a:close/>
                <a:moveTo>
                  <a:pt x="7426" y="17553"/>
                </a:moveTo>
                <a:lnTo>
                  <a:pt x="7528" y="17727"/>
                </a:lnTo>
                <a:lnTo>
                  <a:pt x="7665" y="17902"/>
                </a:lnTo>
                <a:lnTo>
                  <a:pt x="7901" y="18181"/>
                </a:lnTo>
                <a:lnTo>
                  <a:pt x="8240" y="18495"/>
                </a:lnTo>
                <a:lnTo>
                  <a:pt x="8580" y="18739"/>
                </a:lnTo>
                <a:lnTo>
                  <a:pt x="8003" y="19123"/>
                </a:lnTo>
                <a:lnTo>
                  <a:pt x="7868" y="19088"/>
                </a:lnTo>
                <a:lnTo>
                  <a:pt x="7630" y="18983"/>
                </a:lnTo>
                <a:lnTo>
                  <a:pt x="7393" y="18878"/>
                </a:lnTo>
                <a:lnTo>
                  <a:pt x="7156" y="18705"/>
                </a:lnTo>
                <a:lnTo>
                  <a:pt x="6884" y="18600"/>
                </a:lnTo>
                <a:lnTo>
                  <a:pt x="6816" y="18564"/>
                </a:lnTo>
                <a:lnTo>
                  <a:pt x="7121" y="18076"/>
                </a:lnTo>
                <a:lnTo>
                  <a:pt x="7426" y="17553"/>
                </a:lnTo>
                <a:close/>
                <a:moveTo>
                  <a:pt x="16854" y="18705"/>
                </a:moveTo>
                <a:lnTo>
                  <a:pt x="17022" y="19716"/>
                </a:lnTo>
                <a:lnTo>
                  <a:pt x="16447" y="18914"/>
                </a:lnTo>
                <a:lnTo>
                  <a:pt x="16514" y="18914"/>
                </a:lnTo>
                <a:lnTo>
                  <a:pt x="16615" y="18878"/>
                </a:lnTo>
                <a:lnTo>
                  <a:pt x="16684" y="18844"/>
                </a:lnTo>
                <a:lnTo>
                  <a:pt x="16854" y="18705"/>
                </a:lnTo>
                <a:close/>
                <a:moveTo>
                  <a:pt x="6612" y="18844"/>
                </a:moveTo>
                <a:lnTo>
                  <a:pt x="6816" y="19088"/>
                </a:lnTo>
                <a:lnTo>
                  <a:pt x="7054" y="19297"/>
                </a:lnTo>
                <a:lnTo>
                  <a:pt x="7393" y="19506"/>
                </a:lnTo>
                <a:lnTo>
                  <a:pt x="6918" y="19856"/>
                </a:lnTo>
                <a:lnTo>
                  <a:pt x="6714" y="19647"/>
                </a:lnTo>
                <a:lnTo>
                  <a:pt x="6477" y="19542"/>
                </a:lnTo>
                <a:lnTo>
                  <a:pt x="6342" y="19437"/>
                </a:lnTo>
                <a:lnTo>
                  <a:pt x="6139" y="19402"/>
                </a:lnTo>
                <a:lnTo>
                  <a:pt x="6375" y="19123"/>
                </a:lnTo>
                <a:lnTo>
                  <a:pt x="6612" y="18844"/>
                </a:lnTo>
                <a:close/>
                <a:moveTo>
                  <a:pt x="11427" y="12667"/>
                </a:moveTo>
                <a:lnTo>
                  <a:pt x="11665" y="13016"/>
                </a:lnTo>
                <a:lnTo>
                  <a:pt x="12072" y="13644"/>
                </a:lnTo>
                <a:lnTo>
                  <a:pt x="12513" y="14237"/>
                </a:lnTo>
                <a:lnTo>
                  <a:pt x="13360" y="15459"/>
                </a:lnTo>
                <a:lnTo>
                  <a:pt x="14174" y="16611"/>
                </a:lnTo>
                <a:lnTo>
                  <a:pt x="14954" y="17797"/>
                </a:lnTo>
                <a:lnTo>
                  <a:pt x="15735" y="18948"/>
                </a:lnTo>
                <a:lnTo>
                  <a:pt x="16514" y="20066"/>
                </a:lnTo>
                <a:lnTo>
                  <a:pt x="16345" y="19995"/>
                </a:lnTo>
                <a:lnTo>
                  <a:pt x="15429" y="19437"/>
                </a:lnTo>
                <a:lnTo>
                  <a:pt x="14514" y="18914"/>
                </a:lnTo>
                <a:lnTo>
                  <a:pt x="13700" y="18530"/>
                </a:lnTo>
                <a:lnTo>
                  <a:pt x="13293" y="18355"/>
                </a:lnTo>
                <a:lnTo>
                  <a:pt x="12851" y="18181"/>
                </a:lnTo>
                <a:lnTo>
                  <a:pt x="12207" y="17936"/>
                </a:lnTo>
                <a:lnTo>
                  <a:pt x="11869" y="17797"/>
                </a:lnTo>
                <a:lnTo>
                  <a:pt x="11529" y="17692"/>
                </a:lnTo>
                <a:lnTo>
                  <a:pt x="11529" y="17622"/>
                </a:lnTo>
                <a:lnTo>
                  <a:pt x="11597" y="17203"/>
                </a:lnTo>
                <a:lnTo>
                  <a:pt x="11631" y="16750"/>
                </a:lnTo>
                <a:lnTo>
                  <a:pt x="11631" y="16331"/>
                </a:lnTo>
                <a:lnTo>
                  <a:pt x="11597" y="15878"/>
                </a:lnTo>
                <a:lnTo>
                  <a:pt x="11529" y="15005"/>
                </a:lnTo>
                <a:lnTo>
                  <a:pt x="11462" y="14133"/>
                </a:lnTo>
                <a:lnTo>
                  <a:pt x="11427" y="12667"/>
                </a:lnTo>
                <a:close/>
                <a:moveTo>
                  <a:pt x="10206" y="11969"/>
                </a:moveTo>
                <a:lnTo>
                  <a:pt x="9664" y="12772"/>
                </a:lnTo>
                <a:lnTo>
                  <a:pt x="9156" y="13539"/>
                </a:lnTo>
                <a:lnTo>
                  <a:pt x="7461" y="16401"/>
                </a:lnTo>
                <a:lnTo>
                  <a:pt x="6714" y="17762"/>
                </a:lnTo>
                <a:lnTo>
                  <a:pt x="6274" y="18425"/>
                </a:lnTo>
                <a:lnTo>
                  <a:pt x="6070" y="18739"/>
                </a:lnTo>
                <a:lnTo>
                  <a:pt x="5799" y="19053"/>
                </a:lnTo>
                <a:lnTo>
                  <a:pt x="5528" y="19402"/>
                </a:lnTo>
                <a:lnTo>
                  <a:pt x="5290" y="19751"/>
                </a:lnTo>
                <a:lnTo>
                  <a:pt x="5086" y="20134"/>
                </a:lnTo>
                <a:lnTo>
                  <a:pt x="4883" y="20519"/>
                </a:lnTo>
                <a:lnTo>
                  <a:pt x="4985" y="19472"/>
                </a:lnTo>
                <a:lnTo>
                  <a:pt x="5155" y="18495"/>
                </a:lnTo>
                <a:lnTo>
                  <a:pt x="5325" y="17517"/>
                </a:lnTo>
                <a:lnTo>
                  <a:pt x="5528" y="16575"/>
                </a:lnTo>
                <a:lnTo>
                  <a:pt x="5732" y="15669"/>
                </a:lnTo>
                <a:lnTo>
                  <a:pt x="5900" y="14726"/>
                </a:lnTo>
                <a:lnTo>
                  <a:pt x="6037" y="13784"/>
                </a:lnTo>
                <a:lnTo>
                  <a:pt x="6002" y="13680"/>
                </a:lnTo>
                <a:lnTo>
                  <a:pt x="6205" y="13748"/>
                </a:lnTo>
                <a:lnTo>
                  <a:pt x="6444" y="13714"/>
                </a:lnTo>
                <a:lnTo>
                  <a:pt x="6714" y="13644"/>
                </a:lnTo>
                <a:lnTo>
                  <a:pt x="6986" y="13539"/>
                </a:lnTo>
                <a:lnTo>
                  <a:pt x="7461" y="13295"/>
                </a:lnTo>
                <a:lnTo>
                  <a:pt x="7868" y="13120"/>
                </a:lnTo>
                <a:lnTo>
                  <a:pt x="9054" y="12562"/>
                </a:lnTo>
                <a:lnTo>
                  <a:pt x="10206" y="11969"/>
                </a:lnTo>
                <a:close/>
                <a:moveTo>
                  <a:pt x="5900" y="19647"/>
                </a:moveTo>
                <a:lnTo>
                  <a:pt x="6002" y="19751"/>
                </a:lnTo>
                <a:lnTo>
                  <a:pt x="6104" y="19820"/>
                </a:lnTo>
                <a:lnTo>
                  <a:pt x="6342" y="19995"/>
                </a:lnTo>
                <a:lnTo>
                  <a:pt x="6545" y="20100"/>
                </a:lnTo>
                <a:lnTo>
                  <a:pt x="6002" y="20448"/>
                </a:lnTo>
                <a:lnTo>
                  <a:pt x="5799" y="20553"/>
                </a:lnTo>
                <a:lnTo>
                  <a:pt x="5562" y="20658"/>
                </a:lnTo>
                <a:lnTo>
                  <a:pt x="5086" y="20797"/>
                </a:lnTo>
                <a:lnTo>
                  <a:pt x="5223" y="20692"/>
                </a:lnTo>
                <a:lnTo>
                  <a:pt x="5325" y="20553"/>
                </a:lnTo>
                <a:lnTo>
                  <a:pt x="5732" y="19925"/>
                </a:lnTo>
                <a:lnTo>
                  <a:pt x="5900" y="19647"/>
                </a:lnTo>
                <a:close/>
                <a:moveTo>
                  <a:pt x="10918" y="0"/>
                </a:moveTo>
                <a:lnTo>
                  <a:pt x="10817" y="36"/>
                </a:lnTo>
                <a:lnTo>
                  <a:pt x="10715" y="105"/>
                </a:lnTo>
                <a:lnTo>
                  <a:pt x="10648" y="105"/>
                </a:lnTo>
                <a:lnTo>
                  <a:pt x="10445" y="209"/>
                </a:lnTo>
                <a:lnTo>
                  <a:pt x="10275" y="350"/>
                </a:lnTo>
                <a:lnTo>
                  <a:pt x="10139" y="489"/>
                </a:lnTo>
                <a:lnTo>
                  <a:pt x="10003" y="664"/>
                </a:lnTo>
                <a:lnTo>
                  <a:pt x="9733" y="1047"/>
                </a:lnTo>
                <a:lnTo>
                  <a:pt x="9529" y="1501"/>
                </a:lnTo>
                <a:lnTo>
                  <a:pt x="9359" y="1989"/>
                </a:lnTo>
                <a:lnTo>
                  <a:pt x="9224" y="2444"/>
                </a:lnTo>
                <a:lnTo>
                  <a:pt x="8987" y="3281"/>
                </a:lnTo>
                <a:lnTo>
                  <a:pt x="8682" y="4187"/>
                </a:lnTo>
                <a:lnTo>
                  <a:pt x="8512" y="4642"/>
                </a:lnTo>
                <a:lnTo>
                  <a:pt x="8308" y="5061"/>
                </a:lnTo>
                <a:lnTo>
                  <a:pt x="8037" y="5514"/>
                </a:lnTo>
                <a:lnTo>
                  <a:pt x="7731" y="5967"/>
                </a:lnTo>
                <a:lnTo>
                  <a:pt x="7495" y="6422"/>
                </a:lnTo>
                <a:lnTo>
                  <a:pt x="7359" y="6666"/>
                </a:lnTo>
                <a:lnTo>
                  <a:pt x="7258" y="6909"/>
                </a:lnTo>
                <a:lnTo>
                  <a:pt x="6816" y="7050"/>
                </a:lnTo>
                <a:lnTo>
                  <a:pt x="6375" y="7155"/>
                </a:lnTo>
                <a:lnTo>
                  <a:pt x="5460" y="7328"/>
                </a:lnTo>
                <a:lnTo>
                  <a:pt x="3595" y="7608"/>
                </a:lnTo>
                <a:lnTo>
                  <a:pt x="2510" y="7747"/>
                </a:lnTo>
                <a:lnTo>
                  <a:pt x="1391" y="7887"/>
                </a:lnTo>
                <a:lnTo>
                  <a:pt x="1052" y="7922"/>
                </a:lnTo>
                <a:lnTo>
                  <a:pt x="712" y="7922"/>
                </a:lnTo>
                <a:lnTo>
                  <a:pt x="340" y="7956"/>
                </a:lnTo>
                <a:lnTo>
                  <a:pt x="203" y="8027"/>
                </a:lnTo>
                <a:lnTo>
                  <a:pt x="68" y="8097"/>
                </a:lnTo>
                <a:lnTo>
                  <a:pt x="0" y="8201"/>
                </a:lnTo>
                <a:lnTo>
                  <a:pt x="0" y="8550"/>
                </a:lnTo>
                <a:lnTo>
                  <a:pt x="68" y="8655"/>
                </a:lnTo>
                <a:lnTo>
                  <a:pt x="203" y="8933"/>
                </a:lnTo>
                <a:lnTo>
                  <a:pt x="407" y="9142"/>
                </a:lnTo>
                <a:lnTo>
                  <a:pt x="610" y="9317"/>
                </a:lnTo>
                <a:lnTo>
                  <a:pt x="950" y="9631"/>
                </a:lnTo>
                <a:lnTo>
                  <a:pt x="1289" y="9945"/>
                </a:lnTo>
                <a:lnTo>
                  <a:pt x="2035" y="10539"/>
                </a:lnTo>
                <a:lnTo>
                  <a:pt x="2747" y="11202"/>
                </a:lnTo>
                <a:lnTo>
                  <a:pt x="3494" y="11864"/>
                </a:lnTo>
                <a:lnTo>
                  <a:pt x="3967" y="12283"/>
                </a:lnTo>
                <a:lnTo>
                  <a:pt x="4443" y="12737"/>
                </a:lnTo>
                <a:lnTo>
                  <a:pt x="4883" y="13225"/>
                </a:lnTo>
                <a:lnTo>
                  <a:pt x="5086" y="13505"/>
                </a:lnTo>
                <a:lnTo>
                  <a:pt x="5256" y="13784"/>
                </a:lnTo>
                <a:lnTo>
                  <a:pt x="5325" y="13889"/>
                </a:lnTo>
                <a:lnTo>
                  <a:pt x="5460" y="13923"/>
                </a:lnTo>
                <a:lnTo>
                  <a:pt x="5223" y="14831"/>
                </a:lnTo>
                <a:lnTo>
                  <a:pt x="5020" y="15738"/>
                </a:lnTo>
                <a:lnTo>
                  <a:pt x="4646" y="17587"/>
                </a:lnTo>
                <a:lnTo>
                  <a:pt x="4476" y="18459"/>
                </a:lnTo>
                <a:lnTo>
                  <a:pt x="4307" y="19402"/>
                </a:lnTo>
                <a:lnTo>
                  <a:pt x="4239" y="19891"/>
                </a:lnTo>
                <a:lnTo>
                  <a:pt x="4171" y="20344"/>
                </a:lnTo>
                <a:lnTo>
                  <a:pt x="4171" y="20797"/>
                </a:lnTo>
                <a:lnTo>
                  <a:pt x="4206" y="21252"/>
                </a:lnTo>
                <a:lnTo>
                  <a:pt x="4239" y="21391"/>
                </a:lnTo>
                <a:lnTo>
                  <a:pt x="4307" y="21461"/>
                </a:lnTo>
                <a:lnTo>
                  <a:pt x="4443" y="21530"/>
                </a:lnTo>
                <a:lnTo>
                  <a:pt x="4544" y="21530"/>
                </a:lnTo>
                <a:lnTo>
                  <a:pt x="4714" y="21566"/>
                </a:lnTo>
                <a:lnTo>
                  <a:pt x="4918" y="21600"/>
                </a:lnTo>
                <a:lnTo>
                  <a:pt x="5121" y="21566"/>
                </a:lnTo>
                <a:lnTo>
                  <a:pt x="5290" y="21530"/>
                </a:lnTo>
                <a:lnTo>
                  <a:pt x="5697" y="21425"/>
                </a:lnTo>
                <a:lnTo>
                  <a:pt x="6139" y="21216"/>
                </a:lnTo>
                <a:lnTo>
                  <a:pt x="6511" y="20972"/>
                </a:lnTo>
                <a:lnTo>
                  <a:pt x="6918" y="20728"/>
                </a:lnTo>
                <a:lnTo>
                  <a:pt x="7528" y="20275"/>
                </a:lnTo>
                <a:lnTo>
                  <a:pt x="7970" y="19995"/>
                </a:lnTo>
                <a:lnTo>
                  <a:pt x="8410" y="19716"/>
                </a:lnTo>
                <a:lnTo>
                  <a:pt x="9359" y="19192"/>
                </a:lnTo>
                <a:lnTo>
                  <a:pt x="10275" y="18669"/>
                </a:lnTo>
                <a:lnTo>
                  <a:pt x="10715" y="18391"/>
                </a:lnTo>
                <a:lnTo>
                  <a:pt x="11157" y="18111"/>
                </a:lnTo>
                <a:lnTo>
                  <a:pt x="11325" y="18250"/>
                </a:lnTo>
                <a:lnTo>
                  <a:pt x="11529" y="18355"/>
                </a:lnTo>
                <a:lnTo>
                  <a:pt x="11971" y="18564"/>
                </a:lnTo>
                <a:lnTo>
                  <a:pt x="12988" y="18948"/>
                </a:lnTo>
                <a:lnTo>
                  <a:pt x="13497" y="19192"/>
                </a:lnTo>
                <a:lnTo>
                  <a:pt x="14005" y="19437"/>
                </a:lnTo>
                <a:lnTo>
                  <a:pt x="14921" y="19925"/>
                </a:lnTo>
                <a:lnTo>
                  <a:pt x="15836" y="20483"/>
                </a:lnTo>
                <a:lnTo>
                  <a:pt x="16175" y="20728"/>
                </a:lnTo>
                <a:lnTo>
                  <a:pt x="16548" y="20972"/>
                </a:lnTo>
                <a:lnTo>
                  <a:pt x="16955" y="21181"/>
                </a:lnTo>
                <a:lnTo>
                  <a:pt x="17159" y="21216"/>
                </a:lnTo>
                <a:lnTo>
                  <a:pt x="17362" y="21181"/>
                </a:lnTo>
                <a:lnTo>
                  <a:pt x="17429" y="21181"/>
                </a:lnTo>
                <a:lnTo>
                  <a:pt x="17464" y="21111"/>
                </a:lnTo>
                <a:lnTo>
                  <a:pt x="17599" y="21077"/>
                </a:lnTo>
                <a:lnTo>
                  <a:pt x="17701" y="21006"/>
                </a:lnTo>
                <a:lnTo>
                  <a:pt x="17769" y="20902"/>
                </a:lnTo>
                <a:lnTo>
                  <a:pt x="17803" y="20763"/>
                </a:lnTo>
                <a:lnTo>
                  <a:pt x="17769" y="20170"/>
                </a:lnTo>
                <a:lnTo>
                  <a:pt x="17701" y="19577"/>
                </a:lnTo>
                <a:lnTo>
                  <a:pt x="17599" y="19019"/>
                </a:lnTo>
                <a:lnTo>
                  <a:pt x="17497" y="18425"/>
                </a:lnTo>
                <a:lnTo>
                  <a:pt x="16887" y="16122"/>
                </a:lnTo>
                <a:lnTo>
                  <a:pt x="16582" y="15005"/>
                </a:lnTo>
                <a:lnTo>
                  <a:pt x="16548" y="14900"/>
                </a:lnTo>
                <a:lnTo>
                  <a:pt x="16277" y="13889"/>
                </a:lnTo>
                <a:lnTo>
                  <a:pt x="16277" y="13819"/>
                </a:lnTo>
                <a:lnTo>
                  <a:pt x="16243" y="13714"/>
                </a:lnTo>
                <a:lnTo>
                  <a:pt x="16208" y="13644"/>
                </a:lnTo>
                <a:lnTo>
                  <a:pt x="16345" y="13575"/>
                </a:lnTo>
                <a:lnTo>
                  <a:pt x="16447" y="13470"/>
                </a:lnTo>
                <a:lnTo>
                  <a:pt x="16514" y="13400"/>
                </a:lnTo>
                <a:lnTo>
                  <a:pt x="16854" y="13051"/>
                </a:lnTo>
                <a:lnTo>
                  <a:pt x="17226" y="12737"/>
                </a:lnTo>
                <a:lnTo>
                  <a:pt x="17973" y="12073"/>
                </a:lnTo>
                <a:lnTo>
                  <a:pt x="18718" y="11481"/>
                </a:lnTo>
                <a:lnTo>
                  <a:pt x="19464" y="10853"/>
                </a:lnTo>
                <a:lnTo>
                  <a:pt x="19804" y="10503"/>
                </a:lnTo>
                <a:lnTo>
                  <a:pt x="20142" y="10189"/>
                </a:lnTo>
                <a:lnTo>
                  <a:pt x="20481" y="9806"/>
                </a:lnTo>
                <a:lnTo>
                  <a:pt x="20753" y="9422"/>
                </a:lnTo>
                <a:lnTo>
                  <a:pt x="21227" y="8898"/>
                </a:lnTo>
                <a:lnTo>
                  <a:pt x="21465" y="8584"/>
                </a:lnTo>
                <a:lnTo>
                  <a:pt x="21532" y="8445"/>
                </a:lnTo>
                <a:lnTo>
                  <a:pt x="21600" y="8270"/>
                </a:lnTo>
                <a:lnTo>
                  <a:pt x="21600" y="8236"/>
                </a:lnTo>
                <a:lnTo>
                  <a:pt x="21567" y="8097"/>
                </a:lnTo>
                <a:lnTo>
                  <a:pt x="21498" y="7992"/>
                </a:lnTo>
                <a:lnTo>
                  <a:pt x="21397" y="7852"/>
                </a:lnTo>
                <a:lnTo>
                  <a:pt x="21261" y="7783"/>
                </a:lnTo>
                <a:lnTo>
                  <a:pt x="21091" y="7712"/>
                </a:lnTo>
                <a:lnTo>
                  <a:pt x="20921" y="7678"/>
                </a:lnTo>
                <a:lnTo>
                  <a:pt x="20583" y="7642"/>
                </a:lnTo>
                <a:lnTo>
                  <a:pt x="20244" y="7608"/>
                </a:lnTo>
                <a:lnTo>
                  <a:pt x="19227" y="7537"/>
                </a:lnTo>
                <a:lnTo>
                  <a:pt x="18243" y="7469"/>
                </a:lnTo>
                <a:lnTo>
                  <a:pt x="17294" y="7469"/>
                </a:lnTo>
                <a:lnTo>
                  <a:pt x="16378" y="7398"/>
                </a:lnTo>
                <a:lnTo>
                  <a:pt x="16005" y="7364"/>
                </a:lnTo>
                <a:lnTo>
                  <a:pt x="15633" y="7294"/>
                </a:lnTo>
                <a:lnTo>
                  <a:pt x="15259" y="7189"/>
                </a:lnTo>
                <a:lnTo>
                  <a:pt x="14886" y="7155"/>
                </a:lnTo>
                <a:lnTo>
                  <a:pt x="14852" y="7084"/>
                </a:lnTo>
                <a:lnTo>
                  <a:pt x="14819" y="6980"/>
                </a:lnTo>
                <a:lnTo>
                  <a:pt x="14514" y="6595"/>
                </a:lnTo>
                <a:lnTo>
                  <a:pt x="14242" y="6212"/>
                </a:lnTo>
                <a:lnTo>
                  <a:pt x="13970" y="5794"/>
                </a:lnTo>
                <a:lnTo>
                  <a:pt x="13733" y="5375"/>
                </a:lnTo>
                <a:lnTo>
                  <a:pt x="13258" y="4537"/>
                </a:lnTo>
                <a:lnTo>
                  <a:pt x="12851" y="3630"/>
                </a:lnTo>
                <a:lnTo>
                  <a:pt x="12037" y="1850"/>
                </a:lnTo>
                <a:lnTo>
                  <a:pt x="11597" y="978"/>
                </a:lnTo>
                <a:lnTo>
                  <a:pt x="11122" y="105"/>
                </a:lnTo>
                <a:lnTo>
                  <a:pt x="11020" y="36"/>
                </a:lnTo>
                <a:lnTo>
                  <a:pt x="10918" y="0"/>
                </a:lnTo>
                <a:close/>
              </a:path>
            </a:pathLst>
          </a:custGeom>
          <a:solidFill>
            <a:srgbClr val="FFF2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6D9EEB"/>
                </a:solidFill>
              </a:defRPr>
            </a:pPr>
            <a:endParaRPr/>
          </a:p>
        </p:txBody>
      </p:sp>
      <p:sp>
        <p:nvSpPr>
          <p:cNvPr id="589" name="Shape 515"/>
          <p:cNvSpPr/>
          <p:nvPr/>
        </p:nvSpPr>
        <p:spPr>
          <a:xfrm rot="2485522">
            <a:off x="7265801" y="1023720"/>
            <a:ext cx="230283" cy="223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88" y="1327"/>
                </a:moveTo>
                <a:lnTo>
                  <a:pt x="11495" y="2198"/>
                </a:lnTo>
                <a:lnTo>
                  <a:pt x="11292" y="2303"/>
                </a:lnTo>
                <a:lnTo>
                  <a:pt x="11088" y="2444"/>
                </a:lnTo>
                <a:lnTo>
                  <a:pt x="11055" y="2512"/>
                </a:lnTo>
                <a:lnTo>
                  <a:pt x="11055" y="1920"/>
                </a:lnTo>
                <a:lnTo>
                  <a:pt x="11088" y="1327"/>
                </a:lnTo>
                <a:close/>
                <a:moveTo>
                  <a:pt x="11665" y="2583"/>
                </a:moveTo>
                <a:lnTo>
                  <a:pt x="11834" y="2897"/>
                </a:lnTo>
                <a:lnTo>
                  <a:pt x="11631" y="3036"/>
                </a:lnTo>
                <a:lnTo>
                  <a:pt x="11427" y="3176"/>
                </a:lnTo>
                <a:lnTo>
                  <a:pt x="11258" y="3281"/>
                </a:lnTo>
                <a:lnTo>
                  <a:pt x="11088" y="3455"/>
                </a:lnTo>
                <a:lnTo>
                  <a:pt x="11055" y="2967"/>
                </a:lnTo>
                <a:lnTo>
                  <a:pt x="11325" y="2827"/>
                </a:lnTo>
                <a:lnTo>
                  <a:pt x="11495" y="2722"/>
                </a:lnTo>
                <a:lnTo>
                  <a:pt x="11665" y="2583"/>
                </a:lnTo>
                <a:close/>
                <a:moveTo>
                  <a:pt x="12072" y="3350"/>
                </a:moveTo>
                <a:lnTo>
                  <a:pt x="12241" y="3769"/>
                </a:lnTo>
                <a:lnTo>
                  <a:pt x="12106" y="3805"/>
                </a:lnTo>
                <a:lnTo>
                  <a:pt x="11971" y="3909"/>
                </a:lnTo>
                <a:lnTo>
                  <a:pt x="11732" y="4083"/>
                </a:lnTo>
                <a:lnTo>
                  <a:pt x="11462" y="4292"/>
                </a:lnTo>
                <a:lnTo>
                  <a:pt x="11224" y="4537"/>
                </a:lnTo>
                <a:lnTo>
                  <a:pt x="11157" y="3944"/>
                </a:lnTo>
                <a:lnTo>
                  <a:pt x="11394" y="3805"/>
                </a:lnTo>
                <a:lnTo>
                  <a:pt x="11597" y="3630"/>
                </a:lnTo>
                <a:lnTo>
                  <a:pt x="11936" y="3420"/>
                </a:lnTo>
                <a:lnTo>
                  <a:pt x="12072" y="3350"/>
                </a:lnTo>
                <a:close/>
                <a:moveTo>
                  <a:pt x="12513" y="4223"/>
                </a:moveTo>
                <a:lnTo>
                  <a:pt x="12513" y="4258"/>
                </a:lnTo>
                <a:lnTo>
                  <a:pt x="12648" y="4537"/>
                </a:lnTo>
                <a:lnTo>
                  <a:pt x="12343" y="4711"/>
                </a:lnTo>
                <a:lnTo>
                  <a:pt x="12072" y="4920"/>
                </a:lnTo>
                <a:lnTo>
                  <a:pt x="11258" y="5480"/>
                </a:lnTo>
                <a:lnTo>
                  <a:pt x="11224" y="5025"/>
                </a:lnTo>
                <a:lnTo>
                  <a:pt x="11427" y="4956"/>
                </a:lnTo>
                <a:lnTo>
                  <a:pt x="11597" y="4851"/>
                </a:lnTo>
                <a:lnTo>
                  <a:pt x="11902" y="4606"/>
                </a:lnTo>
                <a:lnTo>
                  <a:pt x="12309" y="4328"/>
                </a:lnTo>
                <a:lnTo>
                  <a:pt x="12513" y="4223"/>
                </a:lnTo>
                <a:close/>
                <a:moveTo>
                  <a:pt x="12920" y="5061"/>
                </a:moveTo>
                <a:lnTo>
                  <a:pt x="13090" y="5444"/>
                </a:lnTo>
                <a:lnTo>
                  <a:pt x="12174" y="6003"/>
                </a:lnTo>
                <a:lnTo>
                  <a:pt x="11732" y="6281"/>
                </a:lnTo>
                <a:lnTo>
                  <a:pt x="11495" y="6422"/>
                </a:lnTo>
                <a:lnTo>
                  <a:pt x="11292" y="6595"/>
                </a:lnTo>
                <a:lnTo>
                  <a:pt x="11258" y="5898"/>
                </a:lnTo>
                <a:lnTo>
                  <a:pt x="11462" y="5862"/>
                </a:lnTo>
                <a:lnTo>
                  <a:pt x="11665" y="5794"/>
                </a:lnTo>
                <a:lnTo>
                  <a:pt x="12072" y="5584"/>
                </a:lnTo>
                <a:lnTo>
                  <a:pt x="12614" y="5234"/>
                </a:lnTo>
                <a:lnTo>
                  <a:pt x="12920" y="5061"/>
                </a:lnTo>
                <a:close/>
                <a:moveTo>
                  <a:pt x="13360" y="6003"/>
                </a:moveTo>
                <a:lnTo>
                  <a:pt x="13462" y="6212"/>
                </a:lnTo>
                <a:lnTo>
                  <a:pt x="13225" y="6352"/>
                </a:lnTo>
                <a:lnTo>
                  <a:pt x="13021" y="6526"/>
                </a:lnTo>
                <a:lnTo>
                  <a:pt x="12614" y="6841"/>
                </a:lnTo>
                <a:lnTo>
                  <a:pt x="12276" y="7050"/>
                </a:lnTo>
                <a:lnTo>
                  <a:pt x="11971" y="7328"/>
                </a:lnTo>
                <a:lnTo>
                  <a:pt x="11665" y="7608"/>
                </a:lnTo>
                <a:lnTo>
                  <a:pt x="11394" y="7922"/>
                </a:lnTo>
                <a:lnTo>
                  <a:pt x="11325" y="6875"/>
                </a:lnTo>
                <a:lnTo>
                  <a:pt x="11597" y="6875"/>
                </a:lnTo>
                <a:lnTo>
                  <a:pt x="11834" y="6770"/>
                </a:lnTo>
                <a:lnTo>
                  <a:pt x="12309" y="6561"/>
                </a:lnTo>
                <a:lnTo>
                  <a:pt x="12851" y="6281"/>
                </a:lnTo>
                <a:lnTo>
                  <a:pt x="13360" y="6003"/>
                </a:lnTo>
                <a:close/>
                <a:moveTo>
                  <a:pt x="20854" y="8516"/>
                </a:moveTo>
                <a:lnTo>
                  <a:pt x="20618" y="8689"/>
                </a:lnTo>
                <a:lnTo>
                  <a:pt x="20414" y="8898"/>
                </a:lnTo>
                <a:lnTo>
                  <a:pt x="20312" y="8864"/>
                </a:lnTo>
                <a:lnTo>
                  <a:pt x="19972" y="8830"/>
                </a:lnTo>
                <a:lnTo>
                  <a:pt x="20854" y="8516"/>
                </a:lnTo>
                <a:close/>
                <a:moveTo>
                  <a:pt x="3052" y="8375"/>
                </a:moveTo>
                <a:lnTo>
                  <a:pt x="2917" y="8584"/>
                </a:lnTo>
                <a:lnTo>
                  <a:pt x="2848" y="8794"/>
                </a:lnTo>
                <a:lnTo>
                  <a:pt x="2848" y="8969"/>
                </a:lnTo>
                <a:lnTo>
                  <a:pt x="2612" y="8864"/>
                </a:lnTo>
                <a:lnTo>
                  <a:pt x="2340" y="8759"/>
                </a:lnTo>
                <a:lnTo>
                  <a:pt x="1764" y="8550"/>
                </a:lnTo>
                <a:lnTo>
                  <a:pt x="3052" y="8375"/>
                </a:lnTo>
                <a:close/>
                <a:moveTo>
                  <a:pt x="4206" y="8236"/>
                </a:moveTo>
                <a:lnTo>
                  <a:pt x="3731" y="8794"/>
                </a:lnTo>
                <a:lnTo>
                  <a:pt x="3561" y="9038"/>
                </a:lnTo>
                <a:lnTo>
                  <a:pt x="3188" y="9003"/>
                </a:lnTo>
                <a:lnTo>
                  <a:pt x="3222" y="8969"/>
                </a:lnTo>
                <a:lnTo>
                  <a:pt x="3357" y="8864"/>
                </a:lnTo>
                <a:lnTo>
                  <a:pt x="3459" y="8689"/>
                </a:lnTo>
                <a:lnTo>
                  <a:pt x="3629" y="8516"/>
                </a:lnTo>
                <a:lnTo>
                  <a:pt x="3832" y="8341"/>
                </a:lnTo>
                <a:lnTo>
                  <a:pt x="3934" y="8270"/>
                </a:lnTo>
                <a:lnTo>
                  <a:pt x="4206" y="8236"/>
                </a:lnTo>
                <a:close/>
                <a:moveTo>
                  <a:pt x="13767" y="6700"/>
                </a:moveTo>
                <a:lnTo>
                  <a:pt x="13903" y="6909"/>
                </a:lnTo>
                <a:lnTo>
                  <a:pt x="13869" y="6909"/>
                </a:lnTo>
                <a:lnTo>
                  <a:pt x="13563" y="7259"/>
                </a:lnTo>
                <a:lnTo>
                  <a:pt x="13225" y="7573"/>
                </a:lnTo>
                <a:lnTo>
                  <a:pt x="12513" y="8201"/>
                </a:lnTo>
                <a:lnTo>
                  <a:pt x="11971" y="8655"/>
                </a:lnTo>
                <a:lnTo>
                  <a:pt x="11699" y="8864"/>
                </a:lnTo>
                <a:lnTo>
                  <a:pt x="11427" y="9108"/>
                </a:lnTo>
                <a:lnTo>
                  <a:pt x="11394" y="8166"/>
                </a:lnTo>
                <a:lnTo>
                  <a:pt x="11801" y="7992"/>
                </a:lnTo>
                <a:lnTo>
                  <a:pt x="12174" y="7747"/>
                </a:lnTo>
                <a:lnTo>
                  <a:pt x="12886" y="7294"/>
                </a:lnTo>
                <a:lnTo>
                  <a:pt x="13293" y="7050"/>
                </a:lnTo>
                <a:lnTo>
                  <a:pt x="13767" y="6700"/>
                </a:lnTo>
                <a:close/>
                <a:moveTo>
                  <a:pt x="5528" y="8027"/>
                </a:moveTo>
                <a:lnTo>
                  <a:pt x="5392" y="8201"/>
                </a:lnTo>
                <a:lnTo>
                  <a:pt x="5188" y="8584"/>
                </a:lnTo>
                <a:lnTo>
                  <a:pt x="4951" y="8933"/>
                </a:lnTo>
                <a:lnTo>
                  <a:pt x="4883" y="9073"/>
                </a:lnTo>
                <a:lnTo>
                  <a:pt x="4816" y="9212"/>
                </a:lnTo>
                <a:lnTo>
                  <a:pt x="4409" y="9142"/>
                </a:lnTo>
                <a:lnTo>
                  <a:pt x="4069" y="9073"/>
                </a:lnTo>
                <a:lnTo>
                  <a:pt x="4273" y="8864"/>
                </a:lnTo>
                <a:lnTo>
                  <a:pt x="4781" y="8306"/>
                </a:lnTo>
                <a:lnTo>
                  <a:pt x="5020" y="8097"/>
                </a:lnTo>
                <a:lnTo>
                  <a:pt x="5528" y="8027"/>
                </a:lnTo>
                <a:close/>
                <a:moveTo>
                  <a:pt x="7121" y="7678"/>
                </a:moveTo>
                <a:lnTo>
                  <a:pt x="6782" y="8027"/>
                </a:lnTo>
                <a:lnTo>
                  <a:pt x="6477" y="8411"/>
                </a:lnTo>
                <a:lnTo>
                  <a:pt x="6104" y="8898"/>
                </a:lnTo>
                <a:lnTo>
                  <a:pt x="5900" y="9178"/>
                </a:lnTo>
                <a:lnTo>
                  <a:pt x="5732" y="9456"/>
                </a:lnTo>
                <a:lnTo>
                  <a:pt x="5188" y="9317"/>
                </a:lnTo>
                <a:lnTo>
                  <a:pt x="5325" y="9178"/>
                </a:lnTo>
                <a:lnTo>
                  <a:pt x="5392" y="9003"/>
                </a:lnTo>
                <a:lnTo>
                  <a:pt x="5562" y="8725"/>
                </a:lnTo>
                <a:lnTo>
                  <a:pt x="5765" y="8411"/>
                </a:lnTo>
                <a:lnTo>
                  <a:pt x="6002" y="8166"/>
                </a:lnTo>
                <a:lnTo>
                  <a:pt x="6139" y="8027"/>
                </a:lnTo>
                <a:lnTo>
                  <a:pt x="6307" y="7887"/>
                </a:lnTo>
                <a:lnTo>
                  <a:pt x="7121" y="7678"/>
                </a:lnTo>
                <a:close/>
                <a:moveTo>
                  <a:pt x="19600" y="8969"/>
                </a:moveTo>
                <a:lnTo>
                  <a:pt x="19702" y="9073"/>
                </a:lnTo>
                <a:lnTo>
                  <a:pt x="19837" y="9142"/>
                </a:lnTo>
                <a:lnTo>
                  <a:pt x="20109" y="9247"/>
                </a:lnTo>
                <a:lnTo>
                  <a:pt x="19769" y="9666"/>
                </a:lnTo>
                <a:lnTo>
                  <a:pt x="19295" y="9387"/>
                </a:lnTo>
                <a:lnTo>
                  <a:pt x="19057" y="9317"/>
                </a:lnTo>
                <a:lnTo>
                  <a:pt x="18786" y="9247"/>
                </a:lnTo>
                <a:lnTo>
                  <a:pt x="19600" y="8969"/>
                </a:lnTo>
                <a:close/>
                <a:moveTo>
                  <a:pt x="7766" y="7817"/>
                </a:moveTo>
                <a:lnTo>
                  <a:pt x="7970" y="8061"/>
                </a:lnTo>
                <a:lnTo>
                  <a:pt x="8138" y="8270"/>
                </a:lnTo>
                <a:lnTo>
                  <a:pt x="8105" y="8270"/>
                </a:lnTo>
                <a:lnTo>
                  <a:pt x="7901" y="8375"/>
                </a:lnTo>
                <a:lnTo>
                  <a:pt x="7731" y="8550"/>
                </a:lnTo>
                <a:lnTo>
                  <a:pt x="7461" y="8898"/>
                </a:lnTo>
                <a:lnTo>
                  <a:pt x="7121" y="9283"/>
                </a:lnTo>
                <a:lnTo>
                  <a:pt x="6952" y="9492"/>
                </a:lnTo>
                <a:lnTo>
                  <a:pt x="6851" y="9702"/>
                </a:lnTo>
                <a:lnTo>
                  <a:pt x="6172" y="9561"/>
                </a:lnTo>
                <a:lnTo>
                  <a:pt x="6342" y="9387"/>
                </a:lnTo>
                <a:lnTo>
                  <a:pt x="6477" y="9212"/>
                </a:lnTo>
                <a:lnTo>
                  <a:pt x="6749" y="8830"/>
                </a:lnTo>
                <a:lnTo>
                  <a:pt x="7189" y="8341"/>
                </a:lnTo>
                <a:lnTo>
                  <a:pt x="7461" y="8097"/>
                </a:lnTo>
                <a:lnTo>
                  <a:pt x="7630" y="7956"/>
                </a:lnTo>
                <a:lnTo>
                  <a:pt x="7731" y="7817"/>
                </a:lnTo>
                <a:close/>
                <a:moveTo>
                  <a:pt x="8410" y="8550"/>
                </a:moveTo>
                <a:lnTo>
                  <a:pt x="8749" y="8969"/>
                </a:lnTo>
                <a:lnTo>
                  <a:pt x="8580" y="9212"/>
                </a:lnTo>
                <a:lnTo>
                  <a:pt x="8377" y="9527"/>
                </a:lnTo>
                <a:lnTo>
                  <a:pt x="8207" y="9841"/>
                </a:lnTo>
                <a:lnTo>
                  <a:pt x="8138" y="9945"/>
                </a:lnTo>
                <a:lnTo>
                  <a:pt x="8138" y="10050"/>
                </a:lnTo>
                <a:lnTo>
                  <a:pt x="7291" y="9806"/>
                </a:lnTo>
                <a:lnTo>
                  <a:pt x="7528" y="9597"/>
                </a:lnTo>
                <a:lnTo>
                  <a:pt x="7731" y="9387"/>
                </a:lnTo>
                <a:lnTo>
                  <a:pt x="8037" y="9003"/>
                </a:lnTo>
                <a:lnTo>
                  <a:pt x="8207" y="8830"/>
                </a:lnTo>
                <a:lnTo>
                  <a:pt x="8377" y="8620"/>
                </a:lnTo>
                <a:lnTo>
                  <a:pt x="8410" y="8550"/>
                </a:lnTo>
                <a:close/>
                <a:moveTo>
                  <a:pt x="10478" y="1327"/>
                </a:moveTo>
                <a:lnTo>
                  <a:pt x="10410" y="1606"/>
                </a:lnTo>
                <a:lnTo>
                  <a:pt x="10410" y="2444"/>
                </a:lnTo>
                <a:lnTo>
                  <a:pt x="10445" y="3002"/>
                </a:lnTo>
                <a:lnTo>
                  <a:pt x="10478" y="3559"/>
                </a:lnTo>
                <a:lnTo>
                  <a:pt x="10580" y="4711"/>
                </a:lnTo>
                <a:lnTo>
                  <a:pt x="10682" y="6072"/>
                </a:lnTo>
                <a:lnTo>
                  <a:pt x="10750" y="7433"/>
                </a:lnTo>
                <a:lnTo>
                  <a:pt x="10750" y="10155"/>
                </a:lnTo>
                <a:lnTo>
                  <a:pt x="10478" y="9875"/>
                </a:lnTo>
                <a:lnTo>
                  <a:pt x="10206" y="9631"/>
                </a:lnTo>
                <a:lnTo>
                  <a:pt x="9799" y="9283"/>
                </a:lnTo>
                <a:lnTo>
                  <a:pt x="9089" y="8480"/>
                </a:lnTo>
                <a:lnTo>
                  <a:pt x="8342" y="7678"/>
                </a:lnTo>
                <a:lnTo>
                  <a:pt x="8071" y="7398"/>
                </a:lnTo>
                <a:lnTo>
                  <a:pt x="7901" y="7294"/>
                </a:lnTo>
                <a:lnTo>
                  <a:pt x="7766" y="7189"/>
                </a:lnTo>
                <a:lnTo>
                  <a:pt x="7970" y="6770"/>
                </a:lnTo>
                <a:lnTo>
                  <a:pt x="8240" y="6386"/>
                </a:lnTo>
                <a:lnTo>
                  <a:pt x="8749" y="5584"/>
                </a:lnTo>
                <a:lnTo>
                  <a:pt x="8987" y="5200"/>
                </a:lnTo>
                <a:lnTo>
                  <a:pt x="9156" y="4816"/>
                </a:lnTo>
                <a:lnTo>
                  <a:pt x="9326" y="4397"/>
                </a:lnTo>
                <a:lnTo>
                  <a:pt x="9461" y="3978"/>
                </a:lnTo>
                <a:lnTo>
                  <a:pt x="9733" y="3106"/>
                </a:lnTo>
                <a:lnTo>
                  <a:pt x="10038" y="2234"/>
                </a:lnTo>
                <a:lnTo>
                  <a:pt x="10241" y="1745"/>
                </a:lnTo>
                <a:lnTo>
                  <a:pt x="10478" y="1327"/>
                </a:lnTo>
                <a:close/>
                <a:moveTo>
                  <a:pt x="9054" y="9317"/>
                </a:moveTo>
                <a:lnTo>
                  <a:pt x="9089" y="9352"/>
                </a:lnTo>
                <a:lnTo>
                  <a:pt x="9359" y="9631"/>
                </a:lnTo>
                <a:lnTo>
                  <a:pt x="9257" y="9702"/>
                </a:lnTo>
                <a:lnTo>
                  <a:pt x="9190" y="9736"/>
                </a:lnTo>
                <a:lnTo>
                  <a:pt x="9054" y="9911"/>
                </a:lnTo>
                <a:lnTo>
                  <a:pt x="8919" y="10050"/>
                </a:lnTo>
                <a:lnTo>
                  <a:pt x="8817" y="10225"/>
                </a:lnTo>
                <a:lnTo>
                  <a:pt x="8342" y="10120"/>
                </a:lnTo>
                <a:lnTo>
                  <a:pt x="8444" y="10050"/>
                </a:lnTo>
                <a:lnTo>
                  <a:pt x="8545" y="9945"/>
                </a:lnTo>
                <a:lnTo>
                  <a:pt x="8715" y="9806"/>
                </a:lnTo>
                <a:lnTo>
                  <a:pt x="9054" y="9317"/>
                </a:lnTo>
                <a:close/>
                <a:moveTo>
                  <a:pt x="18515" y="9352"/>
                </a:moveTo>
                <a:lnTo>
                  <a:pt x="18990" y="9666"/>
                </a:lnTo>
                <a:lnTo>
                  <a:pt x="19464" y="9945"/>
                </a:lnTo>
                <a:lnTo>
                  <a:pt x="19125" y="10294"/>
                </a:lnTo>
                <a:lnTo>
                  <a:pt x="18922" y="10155"/>
                </a:lnTo>
                <a:lnTo>
                  <a:pt x="18752" y="10084"/>
                </a:lnTo>
                <a:lnTo>
                  <a:pt x="18345" y="9911"/>
                </a:lnTo>
                <a:lnTo>
                  <a:pt x="17973" y="9770"/>
                </a:lnTo>
                <a:lnTo>
                  <a:pt x="17633" y="9631"/>
                </a:lnTo>
                <a:lnTo>
                  <a:pt x="18515" y="9352"/>
                </a:lnTo>
                <a:close/>
                <a:moveTo>
                  <a:pt x="14174" y="7259"/>
                </a:moveTo>
                <a:lnTo>
                  <a:pt x="14242" y="7364"/>
                </a:lnTo>
                <a:lnTo>
                  <a:pt x="14209" y="7398"/>
                </a:lnTo>
                <a:lnTo>
                  <a:pt x="13360" y="8341"/>
                </a:lnTo>
                <a:lnTo>
                  <a:pt x="12546" y="9352"/>
                </a:lnTo>
                <a:lnTo>
                  <a:pt x="12276" y="9631"/>
                </a:lnTo>
                <a:lnTo>
                  <a:pt x="11360" y="10573"/>
                </a:lnTo>
                <a:lnTo>
                  <a:pt x="11427" y="9666"/>
                </a:lnTo>
                <a:lnTo>
                  <a:pt x="11767" y="9422"/>
                </a:lnTo>
                <a:lnTo>
                  <a:pt x="12072" y="9178"/>
                </a:lnTo>
                <a:lnTo>
                  <a:pt x="12683" y="8655"/>
                </a:lnTo>
                <a:lnTo>
                  <a:pt x="13462" y="7992"/>
                </a:lnTo>
                <a:lnTo>
                  <a:pt x="13835" y="7642"/>
                </a:lnTo>
                <a:lnTo>
                  <a:pt x="14174" y="7259"/>
                </a:lnTo>
                <a:close/>
                <a:moveTo>
                  <a:pt x="14616" y="7642"/>
                </a:moveTo>
                <a:lnTo>
                  <a:pt x="14954" y="7783"/>
                </a:lnTo>
                <a:lnTo>
                  <a:pt x="15328" y="7887"/>
                </a:lnTo>
                <a:lnTo>
                  <a:pt x="16040" y="8027"/>
                </a:lnTo>
                <a:lnTo>
                  <a:pt x="16514" y="8131"/>
                </a:lnTo>
                <a:lnTo>
                  <a:pt x="16955" y="8166"/>
                </a:lnTo>
                <a:lnTo>
                  <a:pt x="17871" y="8201"/>
                </a:lnTo>
                <a:lnTo>
                  <a:pt x="18853" y="8236"/>
                </a:lnTo>
                <a:lnTo>
                  <a:pt x="19837" y="8306"/>
                </a:lnTo>
                <a:lnTo>
                  <a:pt x="18820" y="8689"/>
                </a:lnTo>
                <a:lnTo>
                  <a:pt x="17836" y="9003"/>
                </a:lnTo>
                <a:lnTo>
                  <a:pt x="15801" y="9597"/>
                </a:lnTo>
                <a:lnTo>
                  <a:pt x="13395" y="10225"/>
                </a:lnTo>
                <a:lnTo>
                  <a:pt x="12750" y="10398"/>
                </a:lnTo>
                <a:lnTo>
                  <a:pt x="12072" y="10573"/>
                </a:lnTo>
                <a:lnTo>
                  <a:pt x="12683" y="9841"/>
                </a:lnTo>
                <a:lnTo>
                  <a:pt x="13598" y="8794"/>
                </a:lnTo>
                <a:lnTo>
                  <a:pt x="14072" y="8270"/>
                </a:lnTo>
                <a:lnTo>
                  <a:pt x="14547" y="7747"/>
                </a:lnTo>
                <a:lnTo>
                  <a:pt x="14616" y="7642"/>
                </a:lnTo>
                <a:close/>
                <a:moveTo>
                  <a:pt x="9563" y="9875"/>
                </a:moveTo>
                <a:lnTo>
                  <a:pt x="10241" y="10644"/>
                </a:lnTo>
                <a:lnTo>
                  <a:pt x="9156" y="10330"/>
                </a:lnTo>
                <a:lnTo>
                  <a:pt x="9563" y="9911"/>
                </a:lnTo>
                <a:lnTo>
                  <a:pt x="9563" y="9875"/>
                </a:lnTo>
                <a:close/>
                <a:moveTo>
                  <a:pt x="17260" y="9736"/>
                </a:moveTo>
                <a:lnTo>
                  <a:pt x="17396" y="9911"/>
                </a:lnTo>
                <a:lnTo>
                  <a:pt x="17803" y="10189"/>
                </a:lnTo>
                <a:lnTo>
                  <a:pt x="18006" y="10294"/>
                </a:lnTo>
                <a:lnTo>
                  <a:pt x="18718" y="10644"/>
                </a:lnTo>
                <a:lnTo>
                  <a:pt x="18311" y="10958"/>
                </a:lnTo>
                <a:lnTo>
                  <a:pt x="18074" y="10817"/>
                </a:lnTo>
                <a:lnTo>
                  <a:pt x="17836" y="10713"/>
                </a:lnTo>
                <a:lnTo>
                  <a:pt x="17396" y="10539"/>
                </a:lnTo>
                <a:lnTo>
                  <a:pt x="16785" y="10259"/>
                </a:lnTo>
                <a:lnTo>
                  <a:pt x="16480" y="10120"/>
                </a:lnTo>
                <a:lnTo>
                  <a:pt x="16175" y="10050"/>
                </a:lnTo>
                <a:lnTo>
                  <a:pt x="17260" y="9736"/>
                </a:lnTo>
                <a:close/>
                <a:moveTo>
                  <a:pt x="15971" y="10120"/>
                </a:moveTo>
                <a:lnTo>
                  <a:pt x="16073" y="10259"/>
                </a:lnTo>
                <a:lnTo>
                  <a:pt x="16208" y="10398"/>
                </a:lnTo>
                <a:lnTo>
                  <a:pt x="16514" y="10608"/>
                </a:lnTo>
                <a:lnTo>
                  <a:pt x="16819" y="10783"/>
                </a:lnTo>
                <a:lnTo>
                  <a:pt x="17159" y="10958"/>
                </a:lnTo>
                <a:lnTo>
                  <a:pt x="17464" y="11131"/>
                </a:lnTo>
                <a:lnTo>
                  <a:pt x="17836" y="11341"/>
                </a:lnTo>
                <a:lnTo>
                  <a:pt x="17396" y="11691"/>
                </a:lnTo>
                <a:lnTo>
                  <a:pt x="17294" y="11550"/>
                </a:lnTo>
                <a:lnTo>
                  <a:pt x="17192" y="11445"/>
                </a:lnTo>
                <a:lnTo>
                  <a:pt x="17057" y="11341"/>
                </a:lnTo>
                <a:lnTo>
                  <a:pt x="16887" y="11272"/>
                </a:lnTo>
                <a:lnTo>
                  <a:pt x="16548" y="11131"/>
                </a:lnTo>
                <a:lnTo>
                  <a:pt x="16243" y="11027"/>
                </a:lnTo>
                <a:lnTo>
                  <a:pt x="15531" y="10713"/>
                </a:lnTo>
                <a:lnTo>
                  <a:pt x="15191" y="10539"/>
                </a:lnTo>
                <a:lnTo>
                  <a:pt x="14819" y="10398"/>
                </a:lnTo>
                <a:lnTo>
                  <a:pt x="15938" y="10120"/>
                </a:lnTo>
                <a:close/>
                <a:moveTo>
                  <a:pt x="14547" y="10503"/>
                </a:moveTo>
                <a:lnTo>
                  <a:pt x="14649" y="10644"/>
                </a:lnTo>
                <a:lnTo>
                  <a:pt x="14784" y="10748"/>
                </a:lnTo>
                <a:lnTo>
                  <a:pt x="15089" y="10992"/>
                </a:lnTo>
                <a:lnTo>
                  <a:pt x="15395" y="11167"/>
                </a:lnTo>
                <a:lnTo>
                  <a:pt x="15735" y="11306"/>
                </a:lnTo>
                <a:lnTo>
                  <a:pt x="16717" y="11725"/>
                </a:lnTo>
                <a:lnTo>
                  <a:pt x="16955" y="11830"/>
                </a:lnTo>
                <a:lnTo>
                  <a:pt x="17022" y="11864"/>
                </a:lnTo>
                <a:lnTo>
                  <a:pt x="17124" y="11900"/>
                </a:lnTo>
                <a:lnTo>
                  <a:pt x="16717" y="12248"/>
                </a:lnTo>
                <a:lnTo>
                  <a:pt x="16684" y="12248"/>
                </a:lnTo>
                <a:lnTo>
                  <a:pt x="16141" y="12109"/>
                </a:lnTo>
                <a:lnTo>
                  <a:pt x="15633" y="11934"/>
                </a:lnTo>
                <a:lnTo>
                  <a:pt x="15124" y="11691"/>
                </a:lnTo>
                <a:lnTo>
                  <a:pt x="14649" y="11411"/>
                </a:lnTo>
                <a:lnTo>
                  <a:pt x="14072" y="11062"/>
                </a:lnTo>
                <a:lnTo>
                  <a:pt x="13767" y="10887"/>
                </a:lnTo>
                <a:lnTo>
                  <a:pt x="13462" y="10748"/>
                </a:lnTo>
                <a:lnTo>
                  <a:pt x="14547" y="10503"/>
                </a:lnTo>
                <a:close/>
                <a:moveTo>
                  <a:pt x="11462" y="11620"/>
                </a:moveTo>
                <a:lnTo>
                  <a:pt x="12037" y="11830"/>
                </a:lnTo>
                <a:lnTo>
                  <a:pt x="12581" y="12073"/>
                </a:lnTo>
                <a:lnTo>
                  <a:pt x="12444" y="12214"/>
                </a:lnTo>
                <a:lnTo>
                  <a:pt x="12241" y="12388"/>
                </a:lnTo>
                <a:lnTo>
                  <a:pt x="12139" y="12492"/>
                </a:lnTo>
                <a:lnTo>
                  <a:pt x="12106" y="12597"/>
                </a:lnTo>
                <a:lnTo>
                  <a:pt x="11462" y="11620"/>
                </a:lnTo>
                <a:close/>
                <a:moveTo>
                  <a:pt x="10715" y="12423"/>
                </a:moveTo>
                <a:lnTo>
                  <a:pt x="10750" y="12911"/>
                </a:lnTo>
                <a:lnTo>
                  <a:pt x="10715" y="12911"/>
                </a:lnTo>
                <a:lnTo>
                  <a:pt x="10478" y="12806"/>
                </a:lnTo>
                <a:lnTo>
                  <a:pt x="10682" y="12458"/>
                </a:lnTo>
                <a:lnTo>
                  <a:pt x="10715" y="12423"/>
                </a:lnTo>
                <a:close/>
                <a:moveTo>
                  <a:pt x="13021" y="10887"/>
                </a:moveTo>
                <a:lnTo>
                  <a:pt x="13395" y="11167"/>
                </a:lnTo>
                <a:lnTo>
                  <a:pt x="13802" y="11445"/>
                </a:lnTo>
                <a:lnTo>
                  <a:pt x="14581" y="11934"/>
                </a:lnTo>
                <a:lnTo>
                  <a:pt x="14988" y="12178"/>
                </a:lnTo>
                <a:lnTo>
                  <a:pt x="15395" y="12388"/>
                </a:lnTo>
                <a:lnTo>
                  <a:pt x="15836" y="12562"/>
                </a:lnTo>
                <a:lnTo>
                  <a:pt x="16277" y="12667"/>
                </a:lnTo>
                <a:lnTo>
                  <a:pt x="16005" y="12947"/>
                </a:lnTo>
                <a:lnTo>
                  <a:pt x="14581" y="12283"/>
                </a:lnTo>
                <a:lnTo>
                  <a:pt x="13869" y="12005"/>
                </a:lnTo>
                <a:lnTo>
                  <a:pt x="13123" y="11725"/>
                </a:lnTo>
                <a:lnTo>
                  <a:pt x="12513" y="11445"/>
                </a:lnTo>
                <a:lnTo>
                  <a:pt x="12174" y="11306"/>
                </a:lnTo>
                <a:lnTo>
                  <a:pt x="11801" y="11202"/>
                </a:lnTo>
                <a:lnTo>
                  <a:pt x="12411" y="11062"/>
                </a:lnTo>
                <a:lnTo>
                  <a:pt x="13021" y="10887"/>
                </a:lnTo>
                <a:close/>
                <a:moveTo>
                  <a:pt x="13055" y="12283"/>
                </a:moveTo>
                <a:lnTo>
                  <a:pt x="13563" y="12458"/>
                </a:lnTo>
                <a:lnTo>
                  <a:pt x="13462" y="12562"/>
                </a:lnTo>
                <a:lnTo>
                  <a:pt x="12818" y="13016"/>
                </a:lnTo>
                <a:lnTo>
                  <a:pt x="12683" y="13120"/>
                </a:lnTo>
                <a:lnTo>
                  <a:pt x="12546" y="13261"/>
                </a:lnTo>
                <a:lnTo>
                  <a:pt x="12207" y="12772"/>
                </a:lnTo>
                <a:lnTo>
                  <a:pt x="12241" y="12772"/>
                </a:lnTo>
                <a:lnTo>
                  <a:pt x="12444" y="12633"/>
                </a:lnTo>
                <a:lnTo>
                  <a:pt x="12614" y="12492"/>
                </a:lnTo>
                <a:lnTo>
                  <a:pt x="12784" y="12388"/>
                </a:lnTo>
                <a:lnTo>
                  <a:pt x="13021" y="12319"/>
                </a:lnTo>
                <a:lnTo>
                  <a:pt x="13055" y="12283"/>
                </a:lnTo>
                <a:close/>
                <a:moveTo>
                  <a:pt x="1154" y="8864"/>
                </a:moveTo>
                <a:lnTo>
                  <a:pt x="1628" y="9038"/>
                </a:lnTo>
                <a:lnTo>
                  <a:pt x="2136" y="9178"/>
                </a:lnTo>
                <a:lnTo>
                  <a:pt x="3120" y="9387"/>
                </a:lnTo>
                <a:lnTo>
                  <a:pt x="3494" y="9422"/>
                </a:lnTo>
                <a:lnTo>
                  <a:pt x="3832" y="9456"/>
                </a:lnTo>
                <a:lnTo>
                  <a:pt x="4206" y="9492"/>
                </a:lnTo>
                <a:lnTo>
                  <a:pt x="4578" y="9527"/>
                </a:lnTo>
                <a:lnTo>
                  <a:pt x="6070" y="9911"/>
                </a:lnTo>
                <a:lnTo>
                  <a:pt x="7189" y="10155"/>
                </a:lnTo>
                <a:lnTo>
                  <a:pt x="8275" y="10469"/>
                </a:lnTo>
                <a:lnTo>
                  <a:pt x="10478" y="11131"/>
                </a:lnTo>
                <a:lnTo>
                  <a:pt x="9122" y="11864"/>
                </a:lnTo>
                <a:lnTo>
                  <a:pt x="7731" y="12528"/>
                </a:lnTo>
                <a:lnTo>
                  <a:pt x="6545" y="13016"/>
                </a:lnTo>
                <a:lnTo>
                  <a:pt x="6205" y="13191"/>
                </a:lnTo>
                <a:lnTo>
                  <a:pt x="6037" y="13295"/>
                </a:lnTo>
                <a:lnTo>
                  <a:pt x="5900" y="13434"/>
                </a:lnTo>
                <a:lnTo>
                  <a:pt x="5867" y="13366"/>
                </a:lnTo>
                <a:lnTo>
                  <a:pt x="5562" y="12911"/>
                </a:lnTo>
                <a:lnTo>
                  <a:pt x="5223" y="12458"/>
                </a:lnTo>
                <a:lnTo>
                  <a:pt x="4816" y="12039"/>
                </a:lnTo>
                <a:lnTo>
                  <a:pt x="4409" y="11655"/>
                </a:lnTo>
                <a:lnTo>
                  <a:pt x="3527" y="10922"/>
                </a:lnTo>
                <a:lnTo>
                  <a:pt x="3120" y="10573"/>
                </a:lnTo>
                <a:lnTo>
                  <a:pt x="2713" y="10189"/>
                </a:lnTo>
                <a:lnTo>
                  <a:pt x="2408" y="9911"/>
                </a:lnTo>
                <a:lnTo>
                  <a:pt x="2069" y="9631"/>
                </a:lnTo>
                <a:lnTo>
                  <a:pt x="1459" y="9142"/>
                </a:lnTo>
                <a:lnTo>
                  <a:pt x="1154" y="8864"/>
                </a:lnTo>
                <a:close/>
                <a:moveTo>
                  <a:pt x="14072" y="12667"/>
                </a:moveTo>
                <a:lnTo>
                  <a:pt x="14852" y="13016"/>
                </a:lnTo>
                <a:lnTo>
                  <a:pt x="14446" y="13261"/>
                </a:lnTo>
                <a:lnTo>
                  <a:pt x="14072" y="13470"/>
                </a:lnTo>
                <a:lnTo>
                  <a:pt x="13598" y="13784"/>
                </a:lnTo>
                <a:lnTo>
                  <a:pt x="13191" y="14203"/>
                </a:lnTo>
                <a:lnTo>
                  <a:pt x="12716" y="13505"/>
                </a:lnTo>
                <a:lnTo>
                  <a:pt x="12818" y="13470"/>
                </a:lnTo>
                <a:lnTo>
                  <a:pt x="12920" y="13434"/>
                </a:lnTo>
                <a:lnTo>
                  <a:pt x="13123" y="13295"/>
                </a:lnTo>
                <a:lnTo>
                  <a:pt x="13462" y="13051"/>
                </a:lnTo>
                <a:lnTo>
                  <a:pt x="14072" y="12702"/>
                </a:lnTo>
                <a:lnTo>
                  <a:pt x="14072" y="12667"/>
                </a:lnTo>
                <a:close/>
                <a:moveTo>
                  <a:pt x="10206" y="13156"/>
                </a:moveTo>
                <a:lnTo>
                  <a:pt x="10376" y="13225"/>
                </a:lnTo>
                <a:lnTo>
                  <a:pt x="10478" y="13330"/>
                </a:lnTo>
                <a:lnTo>
                  <a:pt x="10783" y="13470"/>
                </a:lnTo>
                <a:lnTo>
                  <a:pt x="10783" y="14342"/>
                </a:lnTo>
                <a:lnTo>
                  <a:pt x="10445" y="14133"/>
                </a:lnTo>
                <a:lnTo>
                  <a:pt x="10105" y="13958"/>
                </a:lnTo>
                <a:lnTo>
                  <a:pt x="9901" y="13889"/>
                </a:lnTo>
                <a:lnTo>
                  <a:pt x="9733" y="13853"/>
                </a:lnTo>
                <a:lnTo>
                  <a:pt x="10206" y="13156"/>
                </a:lnTo>
                <a:close/>
                <a:moveTo>
                  <a:pt x="9631" y="13994"/>
                </a:moveTo>
                <a:lnTo>
                  <a:pt x="9766" y="14167"/>
                </a:lnTo>
                <a:lnTo>
                  <a:pt x="9936" y="14342"/>
                </a:lnTo>
                <a:lnTo>
                  <a:pt x="10275" y="14622"/>
                </a:lnTo>
                <a:lnTo>
                  <a:pt x="10512" y="14795"/>
                </a:lnTo>
                <a:lnTo>
                  <a:pt x="10817" y="14936"/>
                </a:lnTo>
                <a:lnTo>
                  <a:pt x="10817" y="15669"/>
                </a:lnTo>
                <a:lnTo>
                  <a:pt x="10410" y="15355"/>
                </a:lnTo>
                <a:lnTo>
                  <a:pt x="10038" y="15041"/>
                </a:lnTo>
                <a:lnTo>
                  <a:pt x="9834" y="14936"/>
                </a:lnTo>
                <a:lnTo>
                  <a:pt x="9631" y="14795"/>
                </a:lnTo>
                <a:lnTo>
                  <a:pt x="9394" y="14726"/>
                </a:lnTo>
                <a:lnTo>
                  <a:pt x="9156" y="14691"/>
                </a:lnTo>
                <a:lnTo>
                  <a:pt x="9631" y="13994"/>
                </a:lnTo>
                <a:close/>
                <a:moveTo>
                  <a:pt x="15429" y="13295"/>
                </a:moveTo>
                <a:lnTo>
                  <a:pt x="15735" y="13434"/>
                </a:lnTo>
                <a:lnTo>
                  <a:pt x="15700" y="13609"/>
                </a:lnTo>
                <a:lnTo>
                  <a:pt x="15700" y="13784"/>
                </a:lnTo>
                <a:lnTo>
                  <a:pt x="15463" y="13889"/>
                </a:lnTo>
                <a:lnTo>
                  <a:pt x="15259" y="14028"/>
                </a:lnTo>
                <a:lnTo>
                  <a:pt x="14852" y="14308"/>
                </a:lnTo>
                <a:lnTo>
                  <a:pt x="14344" y="14656"/>
                </a:lnTo>
                <a:lnTo>
                  <a:pt x="14107" y="14866"/>
                </a:lnTo>
                <a:lnTo>
                  <a:pt x="14005" y="14970"/>
                </a:lnTo>
                <a:lnTo>
                  <a:pt x="13937" y="15109"/>
                </a:lnTo>
                <a:lnTo>
                  <a:pt x="13937" y="15180"/>
                </a:lnTo>
                <a:lnTo>
                  <a:pt x="13970" y="15214"/>
                </a:lnTo>
                <a:lnTo>
                  <a:pt x="14107" y="15214"/>
                </a:lnTo>
                <a:lnTo>
                  <a:pt x="14242" y="15180"/>
                </a:lnTo>
                <a:lnTo>
                  <a:pt x="14479" y="15075"/>
                </a:lnTo>
                <a:lnTo>
                  <a:pt x="14717" y="14900"/>
                </a:lnTo>
                <a:lnTo>
                  <a:pt x="14954" y="14726"/>
                </a:lnTo>
                <a:lnTo>
                  <a:pt x="15328" y="14447"/>
                </a:lnTo>
                <a:lnTo>
                  <a:pt x="15735" y="14203"/>
                </a:lnTo>
                <a:lnTo>
                  <a:pt x="15801" y="14586"/>
                </a:lnTo>
                <a:lnTo>
                  <a:pt x="15903" y="14900"/>
                </a:lnTo>
                <a:lnTo>
                  <a:pt x="15531" y="15041"/>
                </a:lnTo>
                <a:lnTo>
                  <a:pt x="15158" y="15250"/>
                </a:lnTo>
                <a:lnTo>
                  <a:pt x="14954" y="15319"/>
                </a:lnTo>
                <a:lnTo>
                  <a:pt x="14717" y="15494"/>
                </a:lnTo>
                <a:lnTo>
                  <a:pt x="14514" y="15669"/>
                </a:lnTo>
                <a:lnTo>
                  <a:pt x="14412" y="15773"/>
                </a:lnTo>
                <a:lnTo>
                  <a:pt x="14377" y="15878"/>
                </a:lnTo>
                <a:lnTo>
                  <a:pt x="13767" y="15005"/>
                </a:lnTo>
                <a:lnTo>
                  <a:pt x="13360" y="14412"/>
                </a:lnTo>
                <a:lnTo>
                  <a:pt x="13563" y="14342"/>
                </a:lnTo>
                <a:lnTo>
                  <a:pt x="13802" y="14237"/>
                </a:lnTo>
                <a:lnTo>
                  <a:pt x="14209" y="13994"/>
                </a:lnTo>
                <a:lnTo>
                  <a:pt x="14819" y="13644"/>
                </a:lnTo>
                <a:lnTo>
                  <a:pt x="15395" y="13330"/>
                </a:lnTo>
                <a:lnTo>
                  <a:pt x="15429" y="13295"/>
                </a:lnTo>
                <a:close/>
                <a:moveTo>
                  <a:pt x="16073" y="15459"/>
                </a:moveTo>
                <a:lnTo>
                  <a:pt x="16243" y="16052"/>
                </a:lnTo>
                <a:lnTo>
                  <a:pt x="16208" y="16052"/>
                </a:lnTo>
                <a:lnTo>
                  <a:pt x="15938" y="16297"/>
                </a:lnTo>
                <a:lnTo>
                  <a:pt x="15633" y="16506"/>
                </a:lnTo>
                <a:lnTo>
                  <a:pt x="15361" y="16680"/>
                </a:lnTo>
                <a:lnTo>
                  <a:pt x="15089" y="16855"/>
                </a:lnTo>
                <a:lnTo>
                  <a:pt x="15056" y="16889"/>
                </a:lnTo>
                <a:lnTo>
                  <a:pt x="14547" y="16122"/>
                </a:lnTo>
                <a:lnTo>
                  <a:pt x="14649" y="16122"/>
                </a:lnTo>
                <a:lnTo>
                  <a:pt x="14751" y="16087"/>
                </a:lnTo>
                <a:lnTo>
                  <a:pt x="14954" y="15983"/>
                </a:lnTo>
                <a:lnTo>
                  <a:pt x="15328" y="15738"/>
                </a:lnTo>
                <a:lnTo>
                  <a:pt x="16073" y="15459"/>
                </a:lnTo>
                <a:close/>
                <a:moveTo>
                  <a:pt x="9089" y="14831"/>
                </a:moveTo>
                <a:lnTo>
                  <a:pt x="9292" y="14970"/>
                </a:lnTo>
                <a:lnTo>
                  <a:pt x="9529" y="15145"/>
                </a:lnTo>
                <a:lnTo>
                  <a:pt x="9901" y="15564"/>
                </a:lnTo>
                <a:lnTo>
                  <a:pt x="10105" y="15773"/>
                </a:lnTo>
                <a:lnTo>
                  <a:pt x="10308" y="15947"/>
                </a:lnTo>
                <a:lnTo>
                  <a:pt x="10546" y="16087"/>
                </a:lnTo>
                <a:lnTo>
                  <a:pt x="10783" y="16192"/>
                </a:lnTo>
                <a:lnTo>
                  <a:pt x="10817" y="16192"/>
                </a:lnTo>
                <a:lnTo>
                  <a:pt x="10817" y="17239"/>
                </a:lnTo>
                <a:lnTo>
                  <a:pt x="10546" y="17030"/>
                </a:lnTo>
                <a:lnTo>
                  <a:pt x="9834" y="16297"/>
                </a:lnTo>
                <a:lnTo>
                  <a:pt x="9563" y="16052"/>
                </a:lnTo>
                <a:lnTo>
                  <a:pt x="9224" y="15878"/>
                </a:lnTo>
                <a:lnTo>
                  <a:pt x="8885" y="15773"/>
                </a:lnTo>
                <a:lnTo>
                  <a:pt x="8545" y="15669"/>
                </a:lnTo>
                <a:lnTo>
                  <a:pt x="9089" y="14831"/>
                </a:lnTo>
                <a:close/>
                <a:moveTo>
                  <a:pt x="16378" y="16506"/>
                </a:moveTo>
                <a:lnTo>
                  <a:pt x="16480" y="16925"/>
                </a:lnTo>
                <a:lnTo>
                  <a:pt x="16310" y="16959"/>
                </a:lnTo>
                <a:lnTo>
                  <a:pt x="16175" y="17064"/>
                </a:lnTo>
                <a:lnTo>
                  <a:pt x="15903" y="17239"/>
                </a:lnTo>
                <a:lnTo>
                  <a:pt x="15735" y="17448"/>
                </a:lnTo>
                <a:lnTo>
                  <a:pt x="15633" y="17553"/>
                </a:lnTo>
                <a:lnTo>
                  <a:pt x="15598" y="17658"/>
                </a:lnTo>
                <a:lnTo>
                  <a:pt x="15191" y="17064"/>
                </a:lnTo>
                <a:lnTo>
                  <a:pt x="15496" y="16994"/>
                </a:lnTo>
                <a:lnTo>
                  <a:pt x="15801" y="16889"/>
                </a:lnTo>
                <a:lnTo>
                  <a:pt x="16107" y="16716"/>
                </a:lnTo>
                <a:lnTo>
                  <a:pt x="16378" y="16506"/>
                </a:lnTo>
                <a:close/>
                <a:moveTo>
                  <a:pt x="8444" y="15842"/>
                </a:moveTo>
                <a:lnTo>
                  <a:pt x="8784" y="16087"/>
                </a:lnTo>
                <a:lnTo>
                  <a:pt x="9122" y="16331"/>
                </a:lnTo>
                <a:lnTo>
                  <a:pt x="9461" y="16611"/>
                </a:lnTo>
                <a:lnTo>
                  <a:pt x="9733" y="16925"/>
                </a:lnTo>
                <a:lnTo>
                  <a:pt x="10308" y="17517"/>
                </a:lnTo>
                <a:lnTo>
                  <a:pt x="10512" y="17658"/>
                </a:lnTo>
                <a:lnTo>
                  <a:pt x="10139" y="17867"/>
                </a:lnTo>
                <a:lnTo>
                  <a:pt x="9969" y="17762"/>
                </a:lnTo>
                <a:lnTo>
                  <a:pt x="9766" y="17692"/>
                </a:lnTo>
                <a:lnTo>
                  <a:pt x="9427" y="17517"/>
                </a:lnTo>
                <a:lnTo>
                  <a:pt x="9089" y="17308"/>
                </a:lnTo>
                <a:lnTo>
                  <a:pt x="8817" y="17134"/>
                </a:lnTo>
                <a:lnTo>
                  <a:pt x="8580" y="16925"/>
                </a:lnTo>
                <a:lnTo>
                  <a:pt x="8308" y="16716"/>
                </a:lnTo>
                <a:lnTo>
                  <a:pt x="8037" y="16541"/>
                </a:lnTo>
                <a:lnTo>
                  <a:pt x="8444" y="15842"/>
                </a:lnTo>
                <a:close/>
                <a:moveTo>
                  <a:pt x="7901" y="16750"/>
                </a:moveTo>
                <a:lnTo>
                  <a:pt x="7970" y="16889"/>
                </a:lnTo>
                <a:lnTo>
                  <a:pt x="8071" y="16994"/>
                </a:lnTo>
                <a:lnTo>
                  <a:pt x="8275" y="17239"/>
                </a:lnTo>
                <a:lnTo>
                  <a:pt x="8512" y="17448"/>
                </a:lnTo>
                <a:lnTo>
                  <a:pt x="8749" y="17622"/>
                </a:lnTo>
                <a:lnTo>
                  <a:pt x="9122" y="17902"/>
                </a:lnTo>
                <a:lnTo>
                  <a:pt x="9359" y="18041"/>
                </a:lnTo>
                <a:lnTo>
                  <a:pt x="9597" y="18181"/>
                </a:lnTo>
                <a:lnTo>
                  <a:pt x="9089" y="18425"/>
                </a:lnTo>
                <a:lnTo>
                  <a:pt x="8682" y="18145"/>
                </a:lnTo>
                <a:lnTo>
                  <a:pt x="8275" y="17831"/>
                </a:lnTo>
                <a:lnTo>
                  <a:pt x="7935" y="17517"/>
                </a:lnTo>
                <a:lnTo>
                  <a:pt x="7630" y="17239"/>
                </a:lnTo>
                <a:lnTo>
                  <a:pt x="7833" y="16889"/>
                </a:lnTo>
                <a:lnTo>
                  <a:pt x="7901" y="16750"/>
                </a:lnTo>
                <a:close/>
                <a:moveTo>
                  <a:pt x="16582" y="17344"/>
                </a:moveTo>
                <a:lnTo>
                  <a:pt x="16752" y="18076"/>
                </a:lnTo>
                <a:lnTo>
                  <a:pt x="16582" y="18250"/>
                </a:lnTo>
                <a:lnTo>
                  <a:pt x="16412" y="18425"/>
                </a:lnTo>
                <a:lnTo>
                  <a:pt x="16345" y="18530"/>
                </a:lnTo>
                <a:lnTo>
                  <a:pt x="16277" y="18634"/>
                </a:lnTo>
                <a:lnTo>
                  <a:pt x="16277" y="18669"/>
                </a:lnTo>
                <a:lnTo>
                  <a:pt x="15700" y="17831"/>
                </a:lnTo>
                <a:lnTo>
                  <a:pt x="15903" y="17762"/>
                </a:lnTo>
                <a:lnTo>
                  <a:pt x="16107" y="17658"/>
                </a:lnTo>
                <a:lnTo>
                  <a:pt x="16345" y="17517"/>
                </a:lnTo>
                <a:lnTo>
                  <a:pt x="16582" y="17344"/>
                </a:lnTo>
                <a:close/>
                <a:moveTo>
                  <a:pt x="7426" y="17553"/>
                </a:moveTo>
                <a:lnTo>
                  <a:pt x="7528" y="17727"/>
                </a:lnTo>
                <a:lnTo>
                  <a:pt x="7665" y="17902"/>
                </a:lnTo>
                <a:lnTo>
                  <a:pt x="7901" y="18181"/>
                </a:lnTo>
                <a:lnTo>
                  <a:pt x="8240" y="18495"/>
                </a:lnTo>
                <a:lnTo>
                  <a:pt x="8580" y="18739"/>
                </a:lnTo>
                <a:lnTo>
                  <a:pt x="8003" y="19123"/>
                </a:lnTo>
                <a:lnTo>
                  <a:pt x="7868" y="19088"/>
                </a:lnTo>
                <a:lnTo>
                  <a:pt x="7630" y="18983"/>
                </a:lnTo>
                <a:lnTo>
                  <a:pt x="7393" y="18878"/>
                </a:lnTo>
                <a:lnTo>
                  <a:pt x="7156" y="18705"/>
                </a:lnTo>
                <a:lnTo>
                  <a:pt x="6884" y="18600"/>
                </a:lnTo>
                <a:lnTo>
                  <a:pt x="6816" y="18564"/>
                </a:lnTo>
                <a:lnTo>
                  <a:pt x="7121" y="18076"/>
                </a:lnTo>
                <a:lnTo>
                  <a:pt x="7426" y="17553"/>
                </a:lnTo>
                <a:close/>
                <a:moveTo>
                  <a:pt x="16854" y="18705"/>
                </a:moveTo>
                <a:lnTo>
                  <a:pt x="17022" y="19716"/>
                </a:lnTo>
                <a:lnTo>
                  <a:pt x="16447" y="18914"/>
                </a:lnTo>
                <a:lnTo>
                  <a:pt x="16514" y="18914"/>
                </a:lnTo>
                <a:lnTo>
                  <a:pt x="16615" y="18878"/>
                </a:lnTo>
                <a:lnTo>
                  <a:pt x="16684" y="18844"/>
                </a:lnTo>
                <a:lnTo>
                  <a:pt x="16854" y="18705"/>
                </a:lnTo>
                <a:close/>
                <a:moveTo>
                  <a:pt x="6612" y="18844"/>
                </a:moveTo>
                <a:lnTo>
                  <a:pt x="6816" y="19088"/>
                </a:lnTo>
                <a:lnTo>
                  <a:pt x="7054" y="19297"/>
                </a:lnTo>
                <a:lnTo>
                  <a:pt x="7393" y="19506"/>
                </a:lnTo>
                <a:lnTo>
                  <a:pt x="6918" y="19856"/>
                </a:lnTo>
                <a:lnTo>
                  <a:pt x="6714" y="19647"/>
                </a:lnTo>
                <a:lnTo>
                  <a:pt x="6477" y="19542"/>
                </a:lnTo>
                <a:lnTo>
                  <a:pt x="6342" y="19437"/>
                </a:lnTo>
                <a:lnTo>
                  <a:pt x="6139" y="19402"/>
                </a:lnTo>
                <a:lnTo>
                  <a:pt x="6375" y="19123"/>
                </a:lnTo>
                <a:lnTo>
                  <a:pt x="6612" y="18844"/>
                </a:lnTo>
                <a:close/>
                <a:moveTo>
                  <a:pt x="11427" y="12667"/>
                </a:moveTo>
                <a:lnTo>
                  <a:pt x="11665" y="13016"/>
                </a:lnTo>
                <a:lnTo>
                  <a:pt x="12072" y="13644"/>
                </a:lnTo>
                <a:lnTo>
                  <a:pt x="12513" y="14237"/>
                </a:lnTo>
                <a:lnTo>
                  <a:pt x="13360" y="15459"/>
                </a:lnTo>
                <a:lnTo>
                  <a:pt x="14174" y="16611"/>
                </a:lnTo>
                <a:lnTo>
                  <a:pt x="14954" y="17797"/>
                </a:lnTo>
                <a:lnTo>
                  <a:pt x="15735" y="18948"/>
                </a:lnTo>
                <a:lnTo>
                  <a:pt x="16514" y="20066"/>
                </a:lnTo>
                <a:lnTo>
                  <a:pt x="16345" y="19995"/>
                </a:lnTo>
                <a:lnTo>
                  <a:pt x="15429" y="19437"/>
                </a:lnTo>
                <a:lnTo>
                  <a:pt x="14514" y="18914"/>
                </a:lnTo>
                <a:lnTo>
                  <a:pt x="13700" y="18530"/>
                </a:lnTo>
                <a:lnTo>
                  <a:pt x="13293" y="18355"/>
                </a:lnTo>
                <a:lnTo>
                  <a:pt x="12851" y="18181"/>
                </a:lnTo>
                <a:lnTo>
                  <a:pt x="12207" y="17936"/>
                </a:lnTo>
                <a:lnTo>
                  <a:pt x="11869" y="17797"/>
                </a:lnTo>
                <a:lnTo>
                  <a:pt x="11529" y="17692"/>
                </a:lnTo>
                <a:lnTo>
                  <a:pt x="11529" y="17622"/>
                </a:lnTo>
                <a:lnTo>
                  <a:pt x="11597" y="17203"/>
                </a:lnTo>
                <a:lnTo>
                  <a:pt x="11631" y="16750"/>
                </a:lnTo>
                <a:lnTo>
                  <a:pt x="11631" y="16331"/>
                </a:lnTo>
                <a:lnTo>
                  <a:pt x="11597" y="15878"/>
                </a:lnTo>
                <a:lnTo>
                  <a:pt x="11529" y="15005"/>
                </a:lnTo>
                <a:lnTo>
                  <a:pt x="11462" y="14133"/>
                </a:lnTo>
                <a:lnTo>
                  <a:pt x="11427" y="12667"/>
                </a:lnTo>
                <a:close/>
                <a:moveTo>
                  <a:pt x="10206" y="11969"/>
                </a:moveTo>
                <a:lnTo>
                  <a:pt x="9664" y="12772"/>
                </a:lnTo>
                <a:lnTo>
                  <a:pt x="9156" y="13539"/>
                </a:lnTo>
                <a:lnTo>
                  <a:pt x="7461" y="16401"/>
                </a:lnTo>
                <a:lnTo>
                  <a:pt x="6714" y="17762"/>
                </a:lnTo>
                <a:lnTo>
                  <a:pt x="6274" y="18425"/>
                </a:lnTo>
                <a:lnTo>
                  <a:pt x="6070" y="18739"/>
                </a:lnTo>
                <a:lnTo>
                  <a:pt x="5799" y="19053"/>
                </a:lnTo>
                <a:lnTo>
                  <a:pt x="5528" y="19402"/>
                </a:lnTo>
                <a:lnTo>
                  <a:pt x="5290" y="19751"/>
                </a:lnTo>
                <a:lnTo>
                  <a:pt x="5086" y="20134"/>
                </a:lnTo>
                <a:lnTo>
                  <a:pt x="4883" y="20519"/>
                </a:lnTo>
                <a:lnTo>
                  <a:pt x="4985" y="19472"/>
                </a:lnTo>
                <a:lnTo>
                  <a:pt x="5155" y="18495"/>
                </a:lnTo>
                <a:lnTo>
                  <a:pt x="5325" y="17517"/>
                </a:lnTo>
                <a:lnTo>
                  <a:pt x="5528" y="16575"/>
                </a:lnTo>
                <a:lnTo>
                  <a:pt x="5732" y="15669"/>
                </a:lnTo>
                <a:lnTo>
                  <a:pt x="5900" y="14726"/>
                </a:lnTo>
                <a:lnTo>
                  <a:pt x="6037" y="13784"/>
                </a:lnTo>
                <a:lnTo>
                  <a:pt x="6002" y="13680"/>
                </a:lnTo>
                <a:lnTo>
                  <a:pt x="6205" y="13748"/>
                </a:lnTo>
                <a:lnTo>
                  <a:pt x="6444" y="13714"/>
                </a:lnTo>
                <a:lnTo>
                  <a:pt x="6714" y="13644"/>
                </a:lnTo>
                <a:lnTo>
                  <a:pt x="6986" y="13539"/>
                </a:lnTo>
                <a:lnTo>
                  <a:pt x="7461" y="13295"/>
                </a:lnTo>
                <a:lnTo>
                  <a:pt x="7868" y="13120"/>
                </a:lnTo>
                <a:lnTo>
                  <a:pt x="9054" y="12562"/>
                </a:lnTo>
                <a:lnTo>
                  <a:pt x="10206" y="11969"/>
                </a:lnTo>
                <a:close/>
                <a:moveTo>
                  <a:pt x="5900" y="19647"/>
                </a:moveTo>
                <a:lnTo>
                  <a:pt x="6002" y="19751"/>
                </a:lnTo>
                <a:lnTo>
                  <a:pt x="6104" y="19820"/>
                </a:lnTo>
                <a:lnTo>
                  <a:pt x="6342" y="19995"/>
                </a:lnTo>
                <a:lnTo>
                  <a:pt x="6545" y="20100"/>
                </a:lnTo>
                <a:lnTo>
                  <a:pt x="6002" y="20448"/>
                </a:lnTo>
                <a:lnTo>
                  <a:pt x="5799" y="20553"/>
                </a:lnTo>
                <a:lnTo>
                  <a:pt x="5562" y="20658"/>
                </a:lnTo>
                <a:lnTo>
                  <a:pt x="5086" y="20797"/>
                </a:lnTo>
                <a:lnTo>
                  <a:pt x="5223" y="20692"/>
                </a:lnTo>
                <a:lnTo>
                  <a:pt x="5325" y="20553"/>
                </a:lnTo>
                <a:lnTo>
                  <a:pt x="5732" y="19925"/>
                </a:lnTo>
                <a:lnTo>
                  <a:pt x="5900" y="19647"/>
                </a:lnTo>
                <a:close/>
                <a:moveTo>
                  <a:pt x="10918" y="0"/>
                </a:moveTo>
                <a:lnTo>
                  <a:pt x="10817" y="36"/>
                </a:lnTo>
                <a:lnTo>
                  <a:pt x="10715" y="105"/>
                </a:lnTo>
                <a:lnTo>
                  <a:pt x="10648" y="105"/>
                </a:lnTo>
                <a:lnTo>
                  <a:pt x="10445" y="209"/>
                </a:lnTo>
                <a:lnTo>
                  <a:pt x="10275" y="350"/>
                </a:lnTo>
                <a:lnTo>
                  <a:pt x="10139" y="489"/>
                </a:lnTo>
                <a:lnTo>
                  <a:pt x="10003" y="664"/>
                </a:lnTo>
                <a:lnTo>
                  <a:pt x="9733" y="1047"/>
                </a:lnTo>
                <a:lnTo>
                  <a:pt x="9529" y="1501"/>
                </a:lnTo>
                <a:lnTo>
                  <a:pt x="9359" y="1989"/>
                </a:lnTo>
                <a:lnTo>
                  <a:pt x="9224" y="2444"/>
                </a:lnTo>
                <a:lnTo>
                  <a:pt x="8987" y="3281"/>
                </a:lnTo>
                <a:lnTo>
                  <a:pt x="8682" y="4187"/>
                </a:lnTo>
                <a:lnTo>
                  <a:pt x="8512" y="4642"/>
                </a:lnTo>
                <a:lnTo>
                  <a:pt x="8308" y="5061"/>
                </a:lnTo>
                <a:lnTo>
                  <a:pt x="8037" y="5514"/>
                </a:lnTo>
                <a:lnTo>
                  <a:pt x="7731" y="5967"/>
                </a:lnTo>
                <a:lnTo>
                  <a:pt x="7495" y="6422"/>
                </a:lnTo>
                <a:lnTo>
                  <a:pt x="7359" y="6666"/>
                </a:lnTo>
                <a:lnTo>
                  <a:pt x="7258" y="6909"/>
                </a:lnTo>
                <a:lnTo>
                  <a:pt x="6816" y="7050"/>
                </a:lnTo>
                <a:lnTo>
                  <a:pt x="6375" y="7155"/>
                </a:lnTo>
                <a:lnTo>
                  <a:pt x="5460" y="7328"/>
                </a:lnTo>
                <a:lnTo>
                  <a:pt x="3595" y="7608"/>
                </a:lnTo>
                <a:lnTo>
                  <a:pt x="2510" y="7747"/>
                </a:lnTo>
                <a:lnTo>
                  <a:pt x="1391" y="7887"/>
                </a:lnTo>
                <a:lnTo>
                  <a:pt x="1052" y="7922"/>
                </a:lnTo>
                <a:lnTo>
                  <a:pt x="712" y="7922"/>
                </a:lnTo>
                <a:lnTo>
                  <a:pt x="340" y="7956"/>
                </a:lnTo>
                <a:lnTo>
                  <a:pt x="203" y="8027"/>
                </a:lnTo>
                <a:lnTo>
                  <a:pt x="68" y="8097"/>
                </a:lnTo>
                <a:lnTo>
                  <a:pt x="0" y="8201"/>
                </a:lnTo>
                <a:lnTo>
                  <a:pt x="0" y="8550"/>
                </a:lnTo>
                <a:lnTo>
                  <a:pt x="68" y="8655"/>
                </a:lnTo>
                <a:lnTo>
                  <a:pt x="203" y="8933"/>
                </a:lnTo>
                <a:lnTo>
                  <a:pt x="407" y="9142"/>
                </a:lnTo>
                <a:lnTo>
                  <a:pt x="610" y="9317"/>
                </a:lnTo>
                <a:lnTo>
                  <a:pt x="950" y="9631"/>
                </a:lnTo>
                <a:lnTo>
                  <a:pt x="1289" y="9945"/>
                </a:lnTo>
                <a:lnTo>
                  <a:pt x="2035" y="10539"/>
                </a:lnTo>
                <a:lnTo>
                  <a:pt x="2747" y="11202"/>
                </a:lnTo>
                <a:lnTo>
                  <a:pt x="3494" y="11864"/>
                </a:lnTo>
                <a:lnTo>
                  <a:pt x="3967" y="12283"/>
                </a:lnTo>
                <a:lnTo>
                  <a:pt x="4443" y="12737"/>
                </a:lnTo>
                <a:lnTo>
                  <a:pt x="4883" y="13225"/>
                </a:lnTo>
                <a:lnTo>
                  <a:pt x="5086" y="13505"/>
                </a:lnTo>
                <a:lnTo>
                  <a:pt x="5256" y="13784"/>
                </a:lnTo>
                <a:lnTo>
                  <a:pt x="5325" y="13889"/>
                </a:lnTo>
                <a:lnTo>
                  <a:pt x="5460" y="13923"/>
                </a:lnTo>
                <a:lnTo>
                  <a:pt x="5223" y="14831"/>
                </a:lnTo>
                <a:lnTo>
                  <a:pt x="5020" y="15738"/>
                </a:lnTo>
                <a:lnTo>
                  <a:pt x="4646" y="17587"/>
                </a:lnTo>
                <a:lnTo>
                  <a:pt x="4476" y="18459"/>
                </a:lnTo>
                <a:lnTo>
                  <a:pt x="4307" y="19402"/>
                </a:lnTo>
                <a:lnTo>
                  <a:pt x="4239" y="19891"/>
                </a:lnTo>
                <a:lnTo>
                  <a:pt x="4171" y="20344"/>
                </a:lnTo>
                <a:lnTo>
                  <a:pt x="4171" y="20797"/>
                </a:lnTo>
                <a:lnTo>
                  <a:pt x="4206" y="21252"/>
                </a:lnTo>
                <a:lnTo>
                  <a:pt x="4239" y="21391"/>
                </a:lnTo>
                <a:lnTo>
                  <a:pt x="4307" y="21461"/>
                </a:lnTo>
                <a:lnTo>
                  <a:pt x="4443" y="21530"/>
                </a:lnTo>
                <a:lnTo>
                  <a:pt x="4544" y="21530"/>
                </a:lnTo>
                <a:lnTo>
                  <a:pt x="4714" y="21566"/>
                </a:lnTo>
                <a:lnTo>
                  <a:pt x="4918" y="21600"/>
                </a:lnTo>
                <a:lnTo>
                  <a:pt x="5121" y="21566"/>
                </a:lnTo>
                <a:lnTo>
                  <a:pt x="5290" y="21530"/>
                </a:lnTo>
                <a:lnTo>
                  <a:pt x="5697" y="21425"/>
                </a:lnTo>
                <a:lnTo>
                  <a:pt x="6139" y="21216"/>
                </a:lnTo>
                <a:lnTo>
                  <a:pt x="6511" y="20972"/>
                </a:lnTo>
                <a:lnTo>
                  <a:pt x="6918" y="20728"/>
                </a:lnTo>
                <a:lnTo>
                  <a:pt x="7528" y="20275"/>
                </a:lnTo>
                <a:lnTo>
                  <a:pt x="7970" y="19995"/>
                </a:lnTo>
                <a:lnTo>
                  <a:pt x="8410" y="19716"/>
                </a:lnTo>
                <a:lnTo>
                  <a:pt x="9359" y="19192"/>
                </a:lnTo>
                <a:lnTo>
                  <a:pt x="10275" y="18669"/>
                </a:lnTo>
                <a:lnTo>
                  <a:pt x="10715" y="18391"/>
                </a:lnTo>
                <a:lnTo>
                  <a:pt x="11157" y="18111"/>
                </a:lnTo>
                <a:lnTo>
                  <a:pt x="11325" y="18250"/>
                </a:lnTo>
                <a:lnTo>
                  <a:pt x="11529" y="18355"/>
                </a:lnTo>
                <a:lnTo>
                  <a:pt x="11971" y="18564"/>
                </a:lnTo>
                <a:lnTo>
                  <a:pt x="12988" y="18948"/>
                </a:lnTo>
                <a:lnTo>
                  <a:pt x="13497" y="19192"/>
                </a:lnTo>
                <a:lnTo>
                  <a:pt x="14005" y="19437"/>
                </a:lnTo>
                <a:lnTo>
                  <a:pt x="14921" y="19925"/>
                </a:lnTo>
                <a:lnTo>
                  <a:pt x="15836" y="20483"/>
                </a:lnTo>
                <a:lnTo>
                  <a:pt x="16175" y="20728"/>
                </a:lnTo>
                <a:lnTo>
                  <a:pt x="16548" y="20972"/>
                </a:lnTo>
                <a:lnTo>
                  <a:pt x="16955" y="21181"/>
                </a:lnTo>
                <a:lnTo>
                  <a:pt x="17159" y="21216"/>
                </a:lnTo>
                <a:lnTo>
                  <a:pt x="17362" y="21181"/>
                </a:lnTo>
                <a:lnTo>
                  <a:pt x="17429" y="21181"/>
                </a:lnTo>
                <a:lnTo>
                  <a:pt x="17464" y="21111"/>
                </a:lnTo>
                <a:lnTo>
                  <a:pt x="17599" y="21077"/>
                </a:lnTo>
                <a:lnTo>
                  <a:pt x="17701" y="21006"/>
                </a:lnTo>
                <a:lnTo>
                  <a:pt x="17769" y="20902"/>
                </a:lnTo>
                <a:lnTo>
                  <a:pt x="17803" y="20763"/>
                </a:lnTo>
                <a:lnTo>
                  <a:pt x="17769" y="20170"/>
                </a:lnTo>
                <a:lnTo>
                  <a:pt x="17701" y="19577"/>
                </a:lnTo>
                <a:lnTo>
                  <a:pt x="17599" y="19019"/>
                </a:lnTo>
                <a:lnTo>
                  <a:pt x="17497" y="18425"/>
                </a:lnTo>
                <a:lnTo>
                  <a:pt x="16887" y="16122"/>
                </a:lnTo>
                <a:lnTo>
                  <a:pt x="16582" y="15005"/>
                </a:lnTo>
                <a:lnTo>
                  <a:pt x="16548" y="14900"/>
                </a:lnTo>
                <a:lnTo>
                  <a:pt x="16277" y="13889"/>
                </a:lnTo>
                <a:lnTo>
                  <a:pt x="16277" y="13819"/>
                </a:lnTo>
                <a:lnTo>
                  <a:pt x="16243" y="13714"/>
                </a:lnTo>
                <a:lnTo>
                  <a:pt x="16208" y="13644"/>
                </a:lnTo>
                <a:lnTo>
                  <a:pt x="16345" y="13575"/>
                </a:lnTo>
                <a:lnTo>
                  <a:pt x="16447" y="13470"/>
                </a:lnTo>
                <a:lnTo>
                  <a:pt x="16514" y="13400"/>
                </a:lnTo>
                <a:lnTo>
                  <a:pt x="16854" y="13051"/>
                </a:lnTo>
                <a:lnTo>
                  <a:pt x="17226" y="12737"/>
                </a:lnTo>
                <a:lnTo>
                  <a:pt x="17973" y="12073"/>
                </a:lnTo>
                <a:lnTo>
                  <a:pt x="18718" y="11481"/>
                </a:lnTo>
                <a:lnTo>
                  <a:pt x="19464" y="10853"/>
                </a:lnTo>
                <a:lnTo>
                  <a:pt x="19804" y="10503"/>
                </a:lnTo>
                <a:lnTo>
                  <a:pt x="20142" y="10189"/>
                </a:lnTo>
                <a:lnTo>
                  <a:pt x="20481" y="9806"/>
                </a:lnTo>
                <a:lnTo>
                  <a:pt x="20753" y="9422"/>
                </a:lnTo>
                <a:lnTo>
                  <a:pt x="21227" y="8898"/>
                </a:lnTo>
                <a:lnTo>
                  <a:pt x="21465" y="8584"/>
                </a:lnTo>
                <a:lnTo>
                  <a:pt x="21532" y="8445"/>
                </a:lnTo>
                <a:lnTo>
                  <a:pt x="21600" y="8270"/>
                </a:lnTo>
                <a:lnTo>
                  <a:pt x="21600" y="8236"/>
                </a:lnTo>
                <a:lnTo>
                  <a:pt x="21567" y="8097"/>
                </a:lnTo>
                <a:lnTo>
                  <a:pt x="21498" y="7992"/>
                </a:lnTo>
                <a:lnTo>
                  <a:pt x="21397" y="7852"/>
                </a:lnTo>
                <a:lnTo>
                  <a:pt x="21261" y="7783"/>
                </a:lnTo>
                <a:lnTo>
                  <a:pt x="21091" y="7712"/>
                </a:lnTo>
                <a:lnTo>
                  <a:pt x="20921" y="7678"/>
                </a:lnTo>
                <a:lnTo>
                  <a:pt x="20583" y="7642"/>
                </a:lnTo>
                <a:lnTo>
                  <a:pt x="20244" y="7608"/>
                </a:lnTo>
                <a:lnTo>
                  <a:pt x="19227" y="7537"/>
                </a:lnTo>
                <a:lnTo>
                  <a:pt x="18243" y="7469"/>
                </a:lnTo>
                <a:lnTo>
                  <a:pt x="17294" y="7469"/>
                </a:lnTo>
                <a:lnTo>
                  <a:pt x="16378" y="7398"/>
                </a:lnTo>
                <a:lnTo>
                  <a:pt x="16005" y="7364"/>
                </a:lnTo>
                <a:lnTo>
                  <a:pt x="15633" y="7294"/>
                </a:lnTo>
                <a:lnTo>
                  <a:pt x="15259" y="7189"/>
                </a:lnTo>
                <a:lnTo>
                  <a:pt x="14886" y="7155"/>
                </a:lnTo>
                <a:lnTo>
                  <a:pt x="14852" y="7084"/>
                </a:lnTo>
                <a:lnTo>
                  <a:pt x="14819" y="6980"/>
                </a:lnTo>
                <a:lnTo>
                  <a:pt x="14514" y="6595"/>
                </a:lnTo>
                <a:lnTo>
                  <a:pt x="14242" y="6212"/>
                </a:lnTo>
                <a:lnTo>
                  <a:pt x="13970" y="5794"/>
                </a:lnTo>
                <a:lnTo>
                  <a:pt x="13733" y="5375"/>
                </a:lnTo>
                <a:lnTo>
                  <a:pt x="13258" y="4537"/>
                </a:lnTo>
                <a:lnTo>
                  <a:pt x="12851" y="3630"/>
                </a:lnTo>
                <a:lnTo>
                  <a:pt x="12037" y="1850"/>
                </a:lnTo>
                <a:lnTo>
                  <a:pt x="11597" y="978"/>
                </a:lnTo>
                <a:lnTo>
                  <a:pt x="11122" y="105"/>
                </a:lnTo>
                <a:lnTo>
                  <a:pt x="11020" y="36"/>
                </a:lnTo>
                <a:lnTo>
                  <a:pt x="10918" y="0"/>
                </a:lnTo>
                <a:close/>
              </a:path>
            </a:pathLst>
          </a:custGeom>
          <a:solidFill>
            <a:srgbClr val="FFF2C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6D9EEB"/>
                </a:solidFill>
              </a:defRPr>
            </a:pPr>
            <a:endParaRPr/>
          </a:p>
        </p:txBody>
      </p:sp>
      <p:sp>
        <p:nvSpPr>
          <p:cNvPr id="590" name="Там, где грязь, живут микробы.…"/>
          <p:cNvSpPr/>
          <p:nvPr/>
        </p:nvSpPr>
        <p:spPr>
          <a:xfrm>
            <a:off x="5992850" y="1358816"/>
            <a:ext cx="2573736" cy="2265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6" y="0"/>
                </a:moveTo>
                <a:cubicBezTo>
                  <a:pt x="352" y="0"/>
                  <a:pt x="0" y="400"/>
                  <a:pt x="0" y="893"/>
                </a:cubicBezTo>
                <a:lnTo>
                  <a:pt x="0" y="19394"/>
                </a:lnTo>
                <a:cubicBezTo>
                  <a:pt x="0" y="19887"/>
                  <a:pt x="352" y="20287"/>
                  <a:pt x="786" y="20287"/>
                </a:cubicBezTo>
                <a:lnTo>
                  <a:pt x="19988" y="20287"/>
                </a:lnTo>
                <a:lnTo>
                  <a:pt x="21600" y="21600"/>
                </a:lnTo>
                <a:lnTo>
                  <a:pt x="21317" y="16075"/>
                </a:lnTo>
                <a:lnTo>
                  <a:pt x="21317" y="893"/>
                </a:lnTo>
                <a:cubicBezTo>
                  <a:pt x="21317" y="400"/>
                  <a:pt x="20965" y="0"/>
                  <a:pt x="20531" y="0"/>
                </a:cubicBezTo>
                <a:lnTo>
                  <a:pt x="78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>
              <a:buClr>
                <a:srgbClr val="B1CDF4"/>
              </a:buClr>
              <a:buFont typeface="Helvetica"/>
              <a:defRPr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Там, где грязь, живут микробы.</a:t>
            </a:r>
          </a:p>
          <a:p>
            <a:pPr>
              <a:buClr>
                <a:srgbClr val="B1CDF4"/>
              </a:buClr>
              <a:buFont typeface="Helvetica"/>
              <a:defRPr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Мелкие – не увидать.</a:t>
            </a:r>
          </a:p>
          <a:p>
            <a:pPr>
              <a:buClr>
                <a:srgbClr val="B1CDF4"/>
              </a:buClr>
              <a:buFont typeface="Helvetica"/>
              <a:defRPr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Их, микробов, очень много,</a:t>
            </a:r>
          </a:p>
          <a:p>
            <a:pPr>
              <a:buClr>
                <a:srgbClr val="B1CDF4"/>
              </a:buClr>
              <a:buFont typeface="Helvetica"/>
              <a:defRPr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Невозможно сосчитать.</a:t>
            </a:r>
          </a:p>
          <a:p>
            <a:pPr>
              <a:buClr>
                <a:srgbClr val="B1CDF4"/>
              </a:buClr>
              <a:buFont typeface="Helvetica"/>
              <a:defRPr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Мельче комаров и мошек</a:t>
            </a:r>
          </a:p>
          <a:p>
            <a:pPr>
              <a:buClr>
                <a:srgbClr val="B1CDF4"/>
              </a:buClr>
              <a:buFont typeface="Helvetica"/>
              <a:defRPr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В много-много тысяч раз.</a:t>
            </a:r>
          </a:p>
          <a:p>
            <a:pPr>
              <a:buClr>
                <a:srgbClr val="B1CDF4"/>
              </a:buClr>
              <a:buFont typeface="Helvetica"/>
              <a:defRPr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Тьма невидимых зверюшек</a:t>
            </a:r>
          </a:p>
          <a:p>
            <a:pPr>
              <a:buClr>
                <a:srgbClr val="B1CDF4"/>
              </a:buClr>
              <a:buFont typeface="Helvetica"/>
              <a:defRPr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pPr>
            <a:r>
              <a:t>Жить предпочитают в нас.</a:t>
            </a:r>
          </a:p>
        </p:txBody>
      </p:sp>
      <p:pic>
        <p:nvPicPr>
          <p:cNvPr id="4" name="Рисунок 3" descr="Изображение выглядит как животное, беспозвоночное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5DD0523-08B5-4E3D-A3D6-9910FF08B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3" y="975528"/>
            <a:ext cx="2589211" cy="18309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912B8C-611E-40DA-BC9B-DD572A456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68" y="2480599"/>
            <a:ext cx="2739107" cy="205433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A2DA2A6-6824-4921-B9D1-CE26E1A53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07" y="235114"/>
            <a:ext cx="2229751" cy="148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F6123-6274-4A7C-95AC-58F86445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гастроэнтеролог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45612C-9DC9-4D61-A2F6-D7B36998210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0A76EB-8F12-4575-9A73-7886D5854F3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i="1" dirty="0"/>
              <a:t>Важные симптомы</a:t>
            </a:r>
            <a:r>
              <a:rPr lang="ru-RU" dirty="0"/>
              <a:t>:</a:t>
            </a:r>
          </a:p>
          <a:p>
            <a:pPr lvl="0"/>
            <a:r>
              <a:rPr lang="ru-RU" dirty="0"/>
              <a:t>Снижение или усиление аппетита</a:t>
            </a:r>
          </a:p>
          <a:p>
            <a:pPr lvl="0"/>
            <a:r>
              <a:rPr lang="ru-RU" dirty="0"/>
              <a:t>Потеря веса</a:t>
            </a:r>
          </a:p>
          <a:p>
            <a:pPr lvl="0"/>
            <a:r>
              <a:rPr lang="ru-RU" dirty="0"/>
              <a:t>Неприятный запах изо рта</a:t>
            </a:r>
          </a:p>
          <a:p>
            <a:pPr lvl="0"/>
            <a:r>
              <a:rPr lang="ru-RU" dirty="0"/>
              <a:t>Сухость кожи</a:t>
            </a:r>
          </a:p>
          <a:p>
            <a:pPr lvl="0"/>
            <a:r>
              <a:rPr lang="en-US" dirty="0"/>
              <a:t>“</a:t>
            </a:r>
            <a:r>
              <a:rPr lang="ru-RU" dirty="0"/>
              <a:t>Тени</a:t>
            </a:r>
            <a:r>
              <a:rPr lang="en-US" dirty="0"/>
              <a:t>”</a:t>
            </a:r>
            <a:r>
              <a:rPr lang="ru-RU" dirty="0"/>
              <a:t> под глазами</a:t>
            </a:r>
          </a:p>
          <a:p>
            <a:pPr lvl="0"/>
            <a:r>
              <a:rPr lang="ru-RU" dirty="0"/>
              <a:t>Наличие крови (других примесей) в кале</a:t>
            </a:r>
          </a:p>
          <a:p>
            <a:pPr lvl="0"/>
            <a:r>
              <a:rPr lang="ru-RU" dirty="0"/>
              <a:t>Утомляемость</a:t>
            </a:r>
          </a:p>
          <a:p>
            <a:r>
              <a:rPr lang="ru-RU" dirty="0"/>
              <a:t>Снижение успеваемости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9E6D588-8AD1-40F5-8232-AD41FED7A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26781"/>
              </p:ext>
            </p:extLst>
          </p:nvPr>
        </p:nvGraphicFramePr>
        <p:xfrm>
          <a:off x="626746" y="1198606"/>
          <a:ext cx="2857860" cy="26937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57860">
                  <a:extLst>
                    <a:ext uri="{9D8B030D-6E8A-4147-A177-3AD203B41FA5}">
                      <a16:colId xmlns:a16="http://schemas.microsoft.com/office/drawing/2014/main" val="967536300"/>
                    </a:ext>
                  </a:extLst>
                </a:gridCol>
              </a:tblGrid>
              <a:tr h="26937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Наиболее частые  жалобы: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400" dirty="0">
                          <a:effectLst/>
                        </a:rPr>
                        <a:t>Боли в животе от ноющих до схваткообразных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400" dirty="0">
                          <a:effectLst/>
                        </a:rPr>
                        <a:t>Рвота 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400" dirty="0">
                          <a:effectLst/>
                        </a:rPr>
                        <a:t>Отрыжка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400" dirty="0">
                          <a:effectLst/>
                        </a:rPr>
                        <a:t>Запоры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400" dirty="0">
                          <a:effectLst/>
                        </a:rPr>
                        <a:t>Неустойчивый стул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7246568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BDD0B0-C16C-4E5F-8DB2-A83F44B18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42" y="0"/>
            <a:ext cx="1909958" cy="13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3545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B8917-4DEA-4488-BB54-0FEE5F24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травматолог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79E2B8-3E82-4751-AADC-5B5F13D1176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565C4D-D94E-48E2-AED2-673493C7B103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527DCD5-0A32-423E-B7D0-E60448785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998686"/>
              </p:ext>
            </p:extLst>
          </p:nvPr>
        </p:nvGraphicFramePr>
        <p:xfrm>
          <a:off x="523575" y="971549"/>
          <a:ext cx="3215101" cy="34958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15101">
                  <a:extLst>
                    <a:ext uri="{9D8B030D-6E8A-4147-A177-3AD203B41FA5}">
                      <a16:colId xmlns:a16="http://schemas.microsoft.com/office/drawing/2014/main" val="788710895"/>
                    </a:ext>
                  </a:extLst>
                </a:gridCol>
              </a:tblGrid>
              <a:tr h="2472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При ожогах необходимо!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5079319"/>
                  </a:ext>
                </a:extLst>
              </a:tr>
              <a:tr h="3068957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Немедленно охладить обожженную поверхность прохладной проточной водой (не менее 10-15 минут);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Обезболивание; 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Наложение на раны повязок первой помощи без каких либо лекарственных средств;</a:t>
                      </a:r>
                      <a:endParaRPr lang="ru-RU" sz="1100" dirty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0621223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01A09B3-724F-463A-998C-AC9419C10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45357"/>
              </p:ext>
            </p:extLst>
          </p:nvPr>
        </p:nvGraphicFramePr>
        <p:xfrm>
          <a:off x="4020353" y="971549"/>
          <a:ext cx="2911788" cy="33518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11788">
                  <a:extLst>
                    <a:ext uri="{9D8B030D-6E8A-4147-A177-3AD203B41FA5}">
                      <a16:colId xmlns:a16="http://schemas.microsoft.com/office/drawing/2014/main" val="3828537284"/>
                    </a:ext>
                  </a:extLst>
                </a:gridCol>
              </a:tblGrid>
              <a:tr h="275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При ожогах запрещено!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8494304"/>
                  </a:ext>
                </a:extLst>
              </a:tr>
              <a:tr h="292497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Нельзя обрабатывать пораженные поверхности спиртом, йодом, красящими веществами,  маслом, жирными кремами.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 Нельзя вскрывать пузыри, отделять прилипшие к ранам предметы (одежду, битум, расплавленные пластмассы и </a:t>
                      </a:r>
                      <a:r>
                        <a:rPr lang="ru-RU" sz="1400" dirty="0" err="1">
                          <a:effectLst/>
                        </a:rPr>
                        <a:t>др</a:t>
                      </a:r>
                      <a:r>
                        <a:rPr lang="ru-RU" sz="1400" dirty="0">
                          <a:effectLst/>
                        </a:rPr>
                        <a:t>).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07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1424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487"/>
          <p:cNvSpPr txBox="1">
            <a:spLocks noGrp="1"/>
          </p:cNvSpPr>
          <p:nvPr>
            <p:ph type="title" idx="4294967295"/>
          </p:nvPr>
        </p:nvSpPr>
        <p:spPr>
          <a:xfrm>
            <a:off x="407772" y="202070"/>
            <a:ext cx="6583771" cy="415513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374904">
              <a:defRPr sz="4305"/>
            </a:pPr>
            <a:endParaRPr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8182DA3C-8D12-40E9-BC91-7327F2B24C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441034"/>
              </p:ext>
            </p:extLst>
          </p:nvPr>
        </p:nvGraphicFramePr>
        <p:xfrm>
          <a:off x="646694" y="20207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17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58B53-900A-4803-80A4-999EC1C3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травматолог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F06690-206D-4684-AD77-CBEC12C7584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D6D936-8C55-4F08-9D3C-B4CCF9F9A8C0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321B89F-3E1C-4C07-A34D-71BC40A15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760402"/>
              </p:ext>
            </p:extLst>
          </p:nvPr>
        </p:nvGraphicFramePr>
        <p:xfrm>
          <a:off x="700201" y="971548"/>
          <a:ext cx="3038475" cy="18441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38475">
                  <a:extLst>
                    <a:ext uri="{9D8B030D-6E8A-4147-A177-3AD203B41FA5}">
                      <a16:colId xmlns:a16="http://schemas.microsoft.com/office/drawing/2014/main" val="1602813971"/>
                    </a:ext>
                  </a:extLst>
                </a:gridCol>
              </a:tblGrid>
              <a:tr h="268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 обморожениях необходимо!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8709117"/>
                  </a:ext>
                </a:extLst>
              </a:tr>
              <a:tr h="141727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Общее согревание пострадавшего, 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Теплое питье.</a:t>
                      </a:r>
                      <a:endParaRPr lang="ru-RU" sz="1100" dirty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28603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A278B7B-11E9-4389-B9B8-89EBA4B9F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218668"/>
              </p:ext>
            </p:extLst>
          </p:nvPr>
        </p:nvGraphicFramePr>
        <p:xfrm>
          <a:off x="3932357" y="971549"/>
          <a:ext cx="3039110" cy="18832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39110">
                  <a:extLst>
                    <a:ext uri="{9D8B030D-6E8A-4147-A177-3AD203B41FA5}">
                      <a16:colId xmlns:a16="http://schemas.microsoft.com/office/drawing/2014/main" val="25860859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 обморожениях запрещено!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9955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Нельзя растирать пострадавшие участки тела какими-либо веществами.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>
                          <a:effectLst/>
                        </a:rPr>
                        <a:t>Нельзя опускать обмороженные конечности в горячую воду.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9679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610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8873E-AD95-4FF1-92A2-2F0CCB5C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аллерголог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4F78CA-3805-46B7-81D5-D93CAB6755A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/>
              <a:t>Наиболее частые  </a:t>
            </a:r>
            <a:r>
              <a:rPr lang="ru-RU" b="1" i="1" dirty="0"/>
              <a:t>жалобы</a:t>
            </a:r>
            <a:r>
              <a:rPr lang="ru-RU" dirty="0"/>
              <a:t>:</a:t>
            </a:r>
          </a:p>
          <a:p>
            <a:pPr lvl="0"/>
            <a:r>
              <a:rPr lang="ru-RU" dirty="0"/>
              <a:t>Зуд, покраснение, шелушение кожи</a:t>
            </a:r>
          </a:p>
          <a:p>
            <a:pPr lvl="0"/>
            <a:r>
              <a:rPr lang="ru-RU" dirty="0"/>
              <a:t> Слезотечение </a:t>
            </a:r>
          </a:p>
          <a:p>
            <a:pPr lvl="0"/>
            <a:r>
              <a:rPr lang="ru-RU" dirty="0"/>
              <a:t>Чихание, покашливание</a:t>
            </a:r>
          </a:p>
          <a:p>
            <a:pPr lvl="0"/>
            <a:r>
              <a:rPr lang="ru-RU" dirty="0"/>
              <a:t>Выделения из носа</a:t>
            </a:r>
          </a:p>
          <a:p>
            <a:pPr lvl="0"/>
            <a:r>
              <a:rPr lang="ru-RU" dirty="0"/>
              <a:t>Заложенность носа</a:t>
            </a:r>
          </a:p>
          <a:p>
            <a:r>
              <a:rPr lang="ru-RU" dirty="0"/>
              <a:t>Осиплость голоса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56EC7-8BCF-43EA-8FE0-78DBBAC9B84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i="1" dirty="0"/>
              <a:t>На что еще обращать внимание родителям</a:t>
            </a:r>
            <a:r>
              <a:rPr lang="ru-RU" dirty="0"/>
              <a:t>:</a:t>
            </a:r>
          </a:p>
          <a:p>
            <a:pPr lvl="0"/>
            <a:r>
              <a:rPr lang="ru-RU" dirty="0"/>
              <a:t>Отеки кожи и слизистых оболочек, сыпь</a:t>
            </a:r>
          </a:p>
          <a:p>
            <a:pPr lvl="0"/>
            <a:r>
              <a:rPr lang="ru-RU" dirty="0"/>
              <a:t>Связь жалоб с приемом определенных продуктов питания</a:t>
            </a:r>
          </a:p>
          <a:p>
            <a:pPr lvl="0"/>
            <a:r>
              <a:rPr lang="ru-RU" dirty="0"/>
              <a:t>Сезонность появления жалоб</a:t>
            </a:r>
          </a:p>
          <a:p>
            <a:pPr lvl="0"/>
            <a:r>
              <a:rPr lang="ru-RU" dirty="0"/>
              <a:t>«Круги» под глазами</a:t>
            </a:r>
          </a:p>
          <a:p>
            <a:pPr lvl="0"/>
            <a:r>
              <a:rPr lang="ru-RU" dirty="0"/>
              <a:t>Затяжной кашель</a:t>
            </a:r>
          </a:p>
          <a:p>
            <a:r>
              <a:rPr lang="ru-RU" dirty="0"/>
              <a:t>Частые ОРЗ</a:t>
            </a:r>
          </a:p>
        </p:txBody>
      </p:sp>
      <p:pic>
        <p:nvPicPr>
          <p:cNvPr id="8" name="Рисунок 7" descr="Изображение выглядит как игруш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C9AD1E3-CB46-49DE-9924-E50D341FD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58" y="222420"/>
            <a:ext cx="1173621" cy="19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9466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A916D53-333C-4C88-B0B5-13957B06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Первая помощь при респираторных инфекциях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DEC7742-0FD8-4981-AFFC-89DB1A66A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ru-RU" sz="3400" dirty="0"/>
              <a:t>При необходимости сбить температуру.</a:t>
            </a:r>
          </a:p>
          <a:p>
            <a:pPr lvl="0"/>
            <a:r>
              <a:rPr lang="ru-RU" sz="3400" dirty="0"/>
              <a:t>Теплое питье, желательно с кислинкой (чай с лимоном, компоты, морсы). Молоко, как и молочные продукты,  следует исключить, особенно если болит горло. В молоке активно развиваются болезнетворные бактерии.</a:t>
            </a:r>
          </a:p>
          <a:p>
            <a:pPr lvl="0"/>
            <a:r>
              <a:rPr lang="ru-RU" sz="3400" dirty="0"/>
              <a:t>Покой. Отмена всех мероприятий вне дома.</a:t>
            </a:r>
          </a:p>
          <a:p>
            <a:pPr lvl="0"/>
            <a:r>
              <a:rPr lang="ru-RU" sz="3400" dirty="0"/>
              <a:t>Частое промывание носа солевыми растворами (даже если нет выраженного насморка).</a:t>
            </a:r>
          </a:p>
          <a:p>
            <a:pPr lvl="0"/>
            <a:r>
              <a:rPr lang="ru-RU" sz="3400" dirty="0"/>
              <a:t>Полезно употребление лука, чеснока.</a:t>
            </a:r>
          </a:p>
          <a:p>
            <a:pPr lvl="0"/>
            <a:r>
              <a:rPr lang="ru-RU" sz="3400" dirty="0"/>
              <a:t>При болях в горле – полоскание теплой соленой водой, травами (шалфей, ромашка).</a:t>
            </a:r>
          </a:p>
          <a:p>
            <a:pPr lvl="0"/>
            <a:r>
              <a:rPr lang="ru-RU" sz="3400" dirty="0"/>
              <a:t>Следите за температурой и влажностью воздуха. В доме не должно быть слишком сухо (включите увлажнитель воздуха) или слишком сыро (включите обогреватель).</a:t>
            </a:r>
          </a:p>
          <a:p>
            <a:pPr lvl="0"/>
            <a:r>
              <a:rPr lang="ru-RU" sz="3400" dirty="0"/>
              <a:t>При заложенности носа на ночь рекомендуется применять детские сосудосуживающие капли. Это является не только залогом комфортного засыпания ребенка, но и профилактикой отитов (заболеваний ушей)!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AB6531-1E94-490E-B2B3-2F0832AA7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93" y="100242"/>
            <a:ext cx="1467426" cy="18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6484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01102-8540-4065-ABE6-3C82D787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Первая помощь при кишечных инфекциях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DA2DA3-0E29-4870-A3B3-72127820E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0768" y="852900"/>
            <a:ext cx="6526733" cy="3831201"/>
          </a:xfrm>
        </p:spPr>
        <p:txBody>
          <a:bodyPr>
            <a:noAutofit/>
          </a:bodyPr>
          <a:lstStyle/>
          <a:p>
            <a:pPr lvl="0"/>
            <a:r>
              <a:rPr lang="ru-RU" sz="1600" dirty="0"/>
              <a:t>Постарайтесь остановить рвоту, если она есть. Помните, что обильное питье может спровоцировать очередной приступ! Давайте ребенку воду комнатной температуры </a:t>
            </a:r>
            <a:r>
              <a:rPr lang="ru-RU" sz="1600" u="sng" dirty="0"/>
              <a:t>понемногу.</a:t>
            </a:r>
            <a:r>
              <a:rPr lang="ru-RU" sz="1600" dirty="0"/>
              <a:t> </a:t>
            </a:r>
          </a:p>
          <a:p>
            <a:pPr lvl="0"/>
            <a:r>
              <a:rPr lang="ru-RU" sz="1600" dirty="0"/>
              <a:t>При отсутствии рвоты, если она была или у ребенка понос, следует давать больше жидкости – воды или солевого раствора (</a:t>
            </a:r>
            <a:r>
              <a:rPr lang="ru-RU" sz="1600" dirty="0" err="1"/>
              <a:t>Регидрон</a:t>
            </a:r>
            <a:r>
              <a:rPr lang="ru-RU" sz="1600" dirty="0"/>
              <a:t>). При кишечных инфекциях можно применить активированный уголь и другие абсорбенты. Но помните, что прием сильных абсорбентов может стать причиной последующего запора. Применяйте эти препараты умеренно, по инструкции. </a:t>
            </a:r>
          </a:p>
          <a:p>
            <a:pPr lvl="0"/>
            <a:r>
              <a:rPr lang="ru-RU" sz="1600" dirty="0"/>
              <a:t>Не следует кормить ребенка сразу после прекращения симптомов кишечной инфекции. Подождите 2-3 часа.</a:t>
            </a:r>
          </a:p>
          <a:p>
            <a:pPr lvl="0"/>
            <a:r>
              <a:rPr lang="ru-RU" sz="1600" dirty="0"/>
              <a:t> После перенесенной кишечной инфекции </a:t>
            </a:r>
          </a:p>
          <a:p>
            <a:r>
              <a:rPr lang="ru-RU" sz="1600" b="1" dirty="0"/>
              <a:t>Запрещено</a:t>
            </a:r>
            <a:r>
              <a:rPr lang="ru-RU" sz="1600" dirty="0"/>
              <a:t> употребление молочных продуктов, твердой пищи, хлебобулочных изделий, жирной, жареной и тяжелой пищи. </a:t>
            </a:r>
          </a:p>
          <a:p>
            <a:r>
              <a:rPr lang="ru-RU" sz="1600" b="1" dirty="0"/>
              <a:t>Рекомендуется: </a:t>
            </a:r>
            <a:r>
              <a:rPr lang="ru-RU" sz="1600" dirty="0"/>
              <a:t>хорошо проваренная гречневая каша на воде.</a:t>
            </a:r>
          </a:p>
        </p:txBody>
      </p:sp>
    </p:spTree>
    <p:extLst>
      <p:ext uri="{BB962C8B-B14F-4D97-AF65-F5344CB8AC3E}">
        <p14:creationId xmlns:p14="http://schemas.microsoft.com/office/powerpoint/2010/main" val="355511299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758"/>
          <p:cNvSpPr txBox="1"/>
          <p:nvPr/>
        </p:nvSpPr>
        <p:spPr>
          <a:xfrm>
            <a:off x="-14012" y="1320759"/>
            <a:ext cx="3929601" cy="784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360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</a:lstStyle>
          <a:p>
            <a:endParaRPr dirty="0"/>
          </a:p>
        </p:txBody>
      </p:sp>
      <p:sp>
        <p:nvSpPr>
          <p:cNvPr id="616" name="Shape 759"/>
          <p:cNvSpPr txBox="1"/>
          <p:nvPr/>
        </p:nvSpPr>
        <p:spPr>
          <a:xfrm>
            <a:off x="1046444" y="-54483"/>
            <a:ext cx="1440601" cy="178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marL="69850" indent="-139700" algn="ctr">
              <a:defRPr sz="9600">
                <a:solidFill>
                  <a:srgbClr val="FFFF00"/>
                </a:solidFill>
              </a:defRPr>
            </a:lvl1pPr>
          </a:lstStyle>
          <a:p>
            <a:r>
              <a:t>😉</a:t>
            </a:r>
          </a:p>
        </p:txBody>
      </p:sp>
      <p:sp>
        <p:nvSpPr>
          <p:cNvPr id="617" name="Хорошо здоровым быть!…"/>
          <p:cNvSpPr txBox="1">
            <a:spLocks noGrp="1"/>
          </p:cNvSpPr>
          <p:nvPr>
            <p:ph type="title" idx="4294967295"/>
          </p:nvPr>
        </p:nvSpPr>
        <p:spPr>
          <a:xfrm>
            <a:off x="716693" y="-140026"/>
            <a:ext cx="7143620" cy="479172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21791">
              <a:defRPr sz="2516"/>
            </a:pPr>
            <a:r>
              <a:rPr dirty="0" err="1"/>
              <a:t>Хорошо</a:t>
            </a:r>
            <a:r>
              <a:rPr dirty="0"/>
              <a:t> </a:t>
            </a:r>
            <a:r>
              <a:rPr dirty="0" err="1"/>
              <a:t>здоровым</a:t>
            </a:r>
            <a:r>
              <a:rPr dirty="0"/>
              <a:t> </a:t>
            </a:r>
            <a:r>
              <a:rPr dirty="0" err="1"/>
              <a:t>быть</a:t>
            </a:r>
            <a:r>
              <a:rPr dirty="0"/>
              <a:t>!</a:t>
            </a:r>
          </a:p>
          <a:p>
            <a:pPr algn="ctr" defTabSz="621791">
              <a:defRPr sz="2516"/>
            </a:pPr>
            <a:r>
              <a:rPr dirty="0" err="1"/>
              <a:t>Соков</a:t>
            </a:r>
            <a:r>
              <a:rPr dirty="0"/>
              <a:t> </a:t>
            </a:r>
            <a:r>
              <a:rPr dirty="0" err="1"/>
              <a:t>надо</a:t>
            </a:r>
            <a:r>
              <a:rPr dirty="0"/>
              <a:t>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пить</a:t>
            </a:r>
            <a:r>
              <a:rPr dirty="0"/>
              <a:t>!</a:t>
            </a:r>
          </a:p>
          <a:p>
            <a:pPr algn="ctr" defTabSz="621791">
              <a:defRPr sz="2516"/>
            </a:pPr>
            <a:r>
              <a:rPr dirty="0" err="1"/>
              <a:t>Гамбургер</a:t>
            </a:r>
            <a:r>
              <a:rPr dirty="0"/>
              <a:t> </a:t>
            </a:r>
            <a:r>
              <a:rPr dirty="0" err="1"/>
              <a:t>забросить</a:t>
            </a:r>
            <a:r>
              <a:rPr dirty="0"/>
              <a:t> в </a:t>
            </a:r>
            <a:r>
              <a:rPr dirty="0" err="1"/>
              <a:t>урну</a:t>
            </a:r>
            <a:r>
              <a:rPr dirty="0"/>
              <a:t>,</a:t>
            </a:r>
          </a:p>
          <a:p>
            <a:pPr algn="ctr" defTabSz="621791">
              <a:defRPr sz="2516"/>
            </a:pPr>
            <a:r>
              <a:rPr dirty="0"/>
              <a:t>И </a:t>
            </a:r>
            <a:r>
              <a:rPr dirty="0" err="1"/>
              <a:t>купаться</a:t>
            </a:r>
            <a:r>
              <a:rPr dirty="0"/>
              <a:t> в </a:t>
            </a:r>
            <a:r>
              <a:rPr dirty="0" err="1"/>
              <a:t>речке</a:t>
            </a:r>
            <a:r>
              <a:rPr dirty="0"/>
              <a:t> </a:t>
            </a:r>
            <a:r>
              <a:rPr dirty="0" err="1"/>
              <a:t>бурной</a:t>
            </a:r>
            <a:r>
              <a:rPr dirty="0"/>
              <a:t>!!!</a:t>
            </a:r>
          </a:p>
          <a:p>
            <a:pPr algn="ctr" defTabSz="621791">
              <a:defRPr sz="2516"/>
            </a:pPr>
            <a:r>
              <a:rPr dirty="0" err="1"/>
              <a:t>Закаляться</a:t>
            </a:r>
            <a:r>
              <a:rPr dirty="0"/>
              <a:t>, </a:t>
            </a:r>
            <a:r>
              <a:rPr dirty="0" err="1"/>
              <a:t>обливаться</a:t>
            </a:r>
            <a:r>
              <a:rPr dirty="0"/>
              <a:t>,</a:t>
            </a:r>
          </a:p>
          <a:p>
            <a:pPr algn="ctr" defTabSz="621791">
              <a:defRPr sz="2516"/>
            </a:pPr>
            <a:r>
              <a:rPr dirty="0" err="1"/>
              <a:t>Спортом</a:t>
            </a:r>
            <a:r>
              <a:rPr dirty="0"/>
              <a:t> </a:t>
            </a:r>
            <a:r>
              <a:rPr dirty="0" err="1"/>
              <a:t>разным</a:t>
            </a:r>
            <a:r>
              <a:rPr dirty="0"/>
              <a:t> </a:t>
            </a:r>
            <a:r>
              <a:rPr dirty="0" err="1"/>
              <a:t>заниматься</a:t>
            </a:r>
            <a:r>
              <a:rPr dirty="0"/>
              <a:t>!</a:t>
            </a:r>
          </a:p>
          <a:p>
            <a:pPr algn="ctr" defTabSz="621791">
              <a:defRPr sz="2516"/>
            </a:pPr>
            <a:r>
              <a:rPr dirty="0"/>
              <a:t>И </a:t>
            </a:r>
            <a:r>
              <a:rPr dirty="0" err="1"/>
              <a:t>болезней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боясь</a:t>
            </a:r>
            <a:r>
              <a:rPr dirty="0"/>
              <a:t>,</a:t>
            </a:r>
          </a:p>
          <a:p>
            <a:pPr algn="ctr" defTabSz="621791">
              <a:defRPr sz="2516"/>
            </a:pPr>
            <a:r>
              <a:rPr dirty="0"/>
              <a:t>В </a:t>
            </a:r>
            <a:r>
              <a:rPr dirty="0" err="1"/>
              <a:t>тёплом</a:t>
            </a:r>
            <a:r>
              <a:rPr dirty="0"/>
              <a:t> </a:t>
            </a:r>
            <a:r>
              <a:rPr dirty="0" err="1"/>
              <a:t>доме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таясь</a:t>
            </a:r>
            <a:r>
              <a:rPr dirty="0"/>
              <a:t>,</a:t>
            </a:r>
          </a:p>
          <a:p>
            <a:pPr algn="ctr" defTabSz="621791">
              <a:defRPr sz="2516"/>
            </a:pP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Земле</a:t>
            </a:r>
            <a:r>
              <a:rPr dirty="0"/>
              <a:t> </a:t>
            </a:r>
            <a:r>
              <a:rPr dirty="0" err="1"/>
              <a:t>гулять</a:t>
            </a:r>
            <a:r>
              <a:rPr dirty="0"/>
              <a:t> </a:t>
            </a:r>
            <a:r>
              <a:rPr dirty="0" err="1"/>
              <a:t>свободно</a:t>
            </a:r>
            <a:r>
              <a:rPr dirty="0"/>
              <a:t>,</a:t>
            </a:r>
          </a:p>
          <a:p>
            <a:pPr algn="ctr" defTabSz="621791">
              <a:defRPr sz="2516"/>
            </a:pPr>
            <a:r>
              <a:rPr dirty="0" err="1"/>
              <a:t>Красоте</a:t>
            </a:r>
            <a:r>
              <a:rPr dirty="0"/>
              <a:t> </a:t>
            </a:r>
            <a:r>
              <a:rPr dirty="0" err="1"/>
              <a:t>дивясь</a:t>
            </a:r>
            <a:r>
              <a:rPr dirty="0"/>
              <a:t> </a:t>
            </a:r>
            <a:r>
              <a:rPr dirty="0" err="1"/>
              <a:t>природной</a:t>
            </a:r>
            <a:r>
              <a:rPr dirty="0"/>
              <a:t>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27" y="320341"/>
            <a:ext cx="4004990" cy="266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4078" y="818734"/>
            <a:ext cx="253828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>
                    <a:lumMod val="25000"/>
                  </a:schemeClr>
                </a:solidFill>
              </a:rPr>
              <a:t>Регистратура ПФМИЦ</a:t>
            </a:r>
            <a:r>
              <a:rPr lang="en-US" sz="1600" b="1" i="1" dirty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ru-RU" sz="1600" b="1" i="1" dirty="0">
                <a:solidFill>
                  <a:schemeClr val="bg1">
                    <a:lumMod val="25000"/>
                  </a:schemeClr>
                </a:solidFill>
              </a:rPr>
              <a:t> (831)436 60 45</a:t>
            </a:r>
          </a:p>
          <a:p>
            <a:endParaRPr lang="ru-RU" sz="1600" b="1" i="1" dirty="0">
              <a:solidFill>
                <a:schemeClr val="bg1">
                  <a:lumMod val="25000"/>
                </a:schemeClr>
              </a:solidFill>
            </a:endParaRPr>
          </a:p>
          <a:p>
            <a:endParaRPr lang="ru-RU" sz="1600" b="1" i="1" dirty="0">
              <a:solidFill>
                <a:schemeClr val="bg1">
                  <a:lumMod val="25000"/>
                </a:schemeClr>
              </a:solidFill>
            </a:endParaRPr>
          </a:p>
          <a:p>
            <a:r>
              <a:rPr lang="en-US" sz="1600" b="1" i="1" dirty="0">
                <a:solidFill>
                  <a:schemeClr val="bg1">
                    <a:lumMod val="25000"/>
                  </a:schemeClr>
                </a:solidFill>
              </a:rPr>
              <a:t>E-mail:</a:t>
            </a:r>
            <a:r>
              <a:rPr lang="ru-RU" sz="1600" b="1" i="1" dirty="0">
                <a:solidFill>
                  <a:schemeClr val="tx2"/>
                </a:solidFill>
              </a:rPr>
              <a:t> </a:t>
            </a:r>
            <a:r>
              <a:rPr lang="en-US" sz="1600" b="1" i="1" dirty="0">
                <a:solidFill>
                  <a:schemeClr val="tx2"/>
                </a:solidFill>
              </a:rPr>
              <a:t> </a:t>
            </a:r>
            <a:r>
              <a:rPr lang="en-US" sz="1600" b="1" i="1" u="sng" dirty="0">
                <a:solidFill>
                  <a:schemeClr val="tx2"/>
                </a:solidFill>
                <a:hlinkClick r:id="rId3"/>
              </a:rPr>
              <a:t>nniito@list.ru</a:t>
            </a:r>
            <a:endParaRPr lang="ru-RU" sz="1600" b="1" i="1" dirty="0">
              <a:solidFill>
                <a:schemeClr val="tx2"/>
              </a:solidFill>
            </a:endParaRPr>
          </a:p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016058815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Спасибо за внимание!"/>
          <p:cNvSpPr txBox="1"/>
          <p:nvPr/>
        </p:nvSpPr>
        <p:spPr>
          <a:xfrm>
            <a:off x="852394" y="1023269"/>
            <a:ext cx="7439212" cy="733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500"/>
            </a:lvl1pPr>
          </a:lstStyle>
          <a:p>
            <a:r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0A70FC1-EE58-4503-AE4C-DE36DB7EDE0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94063" y="1018800"/>
            <a:ext cx="5896262" cy="8199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dirty="0"/>
              <a:t>Здоровье гораздо более зависит от наших привычек и питания, </a:t>
            </a:r>
            <a:br>
              <a:rPr lang="ru-RU" sz="2400" dirty="0"/>
            </a:br>
            <a:r>
              <a:rPr lang="ru-RU" sz="2400" dirty="0"/>
              <a:t>чем от врачебного искусства.</a:t>
            </a:r>
            <a:br>
              <a:rPr lang="ru-RU" sz="2400" dirty="0"/>
            </a:br>
            <a:r>
              <a:rPr lang="ru-RU" sz="2400" dirty="0"/>
              <a:t> Джон </a:t>
            </a:r>
            <a:r>
              <a:rPr lang="ru-RU" sz="2400" dirty="0" err="1"/>
              <a:t>Лёбок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681896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493"/>
          <p:cNvSpPr txBox="1">
            <a:spLocks noGrp="1"/>
          </p:cNvSpPr>
          <p:nvPr>
            <p:ph type="title"/>
          </p:nvPr>
        </p:nvSpPr>
        <p:spPr>
          <a:xfrm>
            <a:off x="1135316" y="1443649"/>
            <a:ext cx="5711401" cy="2256202"/>
          </a:xfrm>
          <a:prstGeom prst="rect">
            <a:avLst/>
          </a:prstGeom>
        </p:spPr>
        <p:txBody>
          <a:bodyPr/>
          <a:lstStyle/>
          <a:p>
            <a:pPr defTabSz="557784">
              <a:defRPr sz="2928"/>
            </a:pPr>
            <a:r>
              <a:t>Всем известно и понятно,</a:t>
            </a:r>
          </a:p>
          <a:p>
            <a:pPr defTabSz="557784">
              <a:defRPr sz="2928"/>
            </a:pPr>
            <a:r>
              <a:t>Что здоровым быть приятно.</a:t>
            </a:r>
          </a:p>
          <a:p>
            <a:pPr defTabSz="557784">
              <a:defRPr sz="2928"/>
            </a:pPr>
            <a:r>
              <a:t>Только надо знать.</a:t>
            </a:r>
          </a:p>
          <a:p>
            <a:pPr defTabSz="557784">
              <a:defRPr sz="2928"/>
            </a:pPr>
            <a:r>
              <a:t>Как здоровым стать…</a:t>
            </a:r>
          </a:p>
        </p:txBody>
      </p:sp>
      <p:sp>
        <p:nvSpPr>
          <p:cNvPr id="549" name="Shape 699"/>
          <p:cNvSpPr/>
          <p:nvPr/>
        </p:nvSpPr>
        <p:spPr>
          <a:xfrm>
            <a:off x="850049" y="879883"/>
            <a:ext cx="320997" cy="350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03" y="3114"/>
                </a:moveTo>
                <a:lnTo>
                  <a:pt x="10941" y="3178"/>
                </a:lnTo>
                <a:lnTo>
                  <a:pt x="10304" y="3211"/>
                </a:lnTo>
                <a:lnTo>
                  <a:pt x="9631" y="3243"/>
                </a:lnTo>
                <a:lnTo>
                  <a:pt x="9206" y="3243"/>
                </a:lnTo>
                <a:lnTo>
                  <a:pt x="8994" y="3275"/>
                </a:lnTo>
                <a:lnTo>
                  <a:pt x="8781" y="3340"/>
                </a:lnTo>
                <a:lnTo>
                  <a:pt x="8710" y="3406"/>
                </a:lnTo>
                <a:lnTo>
                  <a:pt x="8675" y="3470"/>
                </a:lnTo>
                <a:lnTo>
                  <a:pt x="8675" y="3632"/>
                </a:lnTo>
                <a:lnTo>
                  <a:pt x="8816" y="3795"/>
                </a:lnTo>
                <a:lnTo>
                  <a:pt x="8994" y="3892"/>
                </a:lnTo>
                <a:lnTo>
                  <a:pt x="9171" y="3956"/>
                </a:lnTo>
                <a:lnTo>
                  <a:pt x="9384" y="4021"/>
                </a:lnTo>
                <a:lnTo>
                  <a:pt x="10269" y="4021"/>
                </a:lnTo>
                <a:lnTo>
                  <a:pt x="10941" y="3989"/>
                </a:lnTo>
                <a:lnTo>
                  <a:pt x="11579" y="3924"/>
                </a:lnTo>
                <a:lnTo>
                  <a:pt x="11862" y="3924"/>
                </a:lnTo>
                <a:lnTo>
                  <a:pt x="12146" y="3956"/>
                </a:lnTo>
                <a:lnTo>
                  <a:pt x="12853" y="3956"/>
                </a:lnTo>
                <a:lnTo>
                  <a:pt x="12960" y="3892"/>
                </a:lnTo>
                <a:lnTo>
                  <a:pt x="13031" y="3795"/>
                </a:lnTo>
                <a:lnTo>
                  <a:pt x="13101" y="3600"/>
                </a:lnTo>
                <a:lnTo>
                  <a:pt x="13066" y="3503"/>
                </a:lnTo>
                <a:lnTo>
                  <a:pt x="12995" y="3406"/>
                </a:lnTo>
                <a:lnTo>
                  <a:pt x="12888" y="3308"/>
                </a:lnTo>
                <a:lnTo>
                  <a:pt x="12676" y="3211"/>
                </a:lnTo>
                <a:lnTo>
                  <a:pt x="12465" y="3146"/>
                </a:lnTo>
                <a:lnTo>
                  <a:pt x="12216" y="3114"/>
                </a:lnTo>
                <a:close/>
                <a:moveTo>
                  <a:pt x="10375" y="7687"/>
                </a:moveTo>
                <a:lnTo>
                  <a:pt x="10410" y="7719"/>
                </a:lnTo>
                <a:lnTo>
                  <a:pt x="10446" y="7751"/>
                </a:lnTo>
                <a:lnTo>
                  <a:pt x="10481" y="7784"/>
                </a:lnTo>
                <a:lnTo>
                  <a:pt x="10516" y="7848"/>
                </a:lnTo>
                <a:lnTo>
                  <a:pt x="10516" y="7979"/>
                </a:lnTo>
                <a:lnTo>
                  <a:pt x="10481" y="8108"/>
                </a:lnTo>
                <a:lnTo>
                  <a:pt x="10446" y="8205"/>
                </a:lnTo>
                <a:lnTo>
                  <a:pt x="10340" y="8271"/>
                </a:lnTo>
                <a:lnTo>
                  <a:pt x="10128" y="8335"/>
                </a:lnTo>
                <a:lnTo>
                  <a:pt x="9915" y="8303"/>
                </a:lnTo>
                <a:lnTo>
                  <a:pt x="9809" y="8271"/>
                </a:lnTo>
                <a:lnTo>
                  <a:pt x="9738" y="8205"/>
                </a:lnTo>
                <a:lnTo>
                  <a:pt x="9703" y="8108"/>
                </a:lnTo>
                <a:lnTo>
                  <a:pt x="9666" y="8011"/>
                </a:lnTo>
                <a:lnTo>
                  <a:pt x="9703" y="7914"/>
                </a:lnTo>
                <a:lnTo>
                  <a:pt x="9738" y="7816"/>
                </a:lnTo>
                <a:lnTo>
                  <a:pt x="9879" y="7687"/>
                </a:lnTo>
                <a:lnTo>
                  <a:pt x="9950" y="7751"/>
                </a:lnTo>
                <a:lnTo>
                  <a:pt x="10056" y="7784"/>
                </a:lnTo>
                <a:lnTo>
                  <a:pt x="10197" y="7751"/>
                </a:lnTo>
                <a:lnTo>
                  <a:pt x="10304" y="7751"/>
                </a:lnTo>
                <a:lnTo>
                  <a:pt x="10375" y="7687"/>
                </a:lnTo>
                <a:close/>
                <a:moveTo>
                  <a:pt x="10056" y="6973"/>
                </a:moveTo>
                <a:lnTo>
                  <a:pt x="9809" y="7006"/>
                </a:lnTo>
                <a:lnTo>
                  <a:pt x="9596" y="7070"/>
                </a:lnTo>
                <a:lnTo>
                  <a:pt x="9241" y="7395"/>
                </a:lnTo>
                <a:lnTo>
                  <a:pt x="9100" y="7590"/>
                </a:lnTo>
                <a:lnTo>
                  <a:pt x="8994" y="7816"/>
                </a:lnTo>
                <a:lnTo>
                  <a:pt x="8959" y="8011"/>
                </a:lnTo>
                <a:lnTo>
                  <a:pt x="8959" y="8271"/>
                </a:lnTo>
                <a:lnTo>
                  <a:pt x="8994" y="8400"/>
                </a:lnTo>
                <a:lnTo>
                  <a:pt x="9065" y="8497"/>
                </a:lnTo>
                <a:lnTo>
                  <a:pt x="9241" y="8692"/>
                </a:lnTo>
                <a:lnTo>
                  <a:pt x="9454" y="8855"/>
                </a:lnTo>
                <a:lnTo>
                  <a:pt x="9703" y="8952"/>
                </a:lnTo>
                <a:lnTo>
                  <a:pt x="9985" y="8984"/>
                </a:lnTo>
                <a:lnTo>
                  <a:pt x="10269" y="8984"/>
                </a:lnTo>
                <a:lnTo>
                  <a:pt x="10553" y="8919"/>
                </a:lnTo>
                <a:lnTo>
                  <a:pt x="10729" y="8855"/>
                </a:lnTo>
                <a:lnTo>
                  <a:pt x="10906" y="8724"/>
                </a:lnTo>
                <a:lnTo>
                  <a:pt x="11047" y="8595"/>
                </a:lnTo>
                <a:lnTo>
                  <a:pt x="11154" y="8432"/>
                </a:lnTo>
                <a:lnTo>
                  <a:pt x="11225" y="8237"/>
                </a:lnTo>
                <a:lnTo>
                  <a:pt x="11260" y="8043"/>
                </a:lnTo>
                <a:lnTo>
                  <a:pt x="11260" y="7848"/>
                </a:lnTo>
                <a:lnTo>
                  <a:pt x="11225" y="7654"/>
                </a:lnTo>
                <a:lnTo>
                  <a:pt x="11154" y="7492"/>
                </a:lnTo>
                <a:lnTo>
                  <a:pt x="11084" y="7362"/>
                </a:lnTo>
                <a:lnTo>
                  <a:pt x="10871" y="7167"/>
                </a:lnTo>
                <a:lnTo>
                  <a:pt x="10729" y="7103"/>
                </a:lnTo>
                <a:lnTo>
                  <a:pt x="10588" y="7038"/>
                </a:lnTo>
                <a:lnTo>
                  <a:pt x="10304" y="7038"/>
                </a:lnTo>
                <a:lnTo>
                  <a:pt x="10163" y="7006"/>
                </a:lnTo>
                <a:lnTo>
                  <a:pt x="10056" y="6973"/>
                </a:lnTo>
                <a:close/>
                <a:moveTo>
                  <a:pt x="11615" y="9697"/>
                </a:moveTo>
                <a:lnTo>
                  <a:pt x="11472" y="9730"/>
                </a:lnTo>
                <a:lnTo>
                  <a:pt x="11331" y="9762"/>
                </a:lnTo>
                <a:lnTo>
                  <a:pt x="11084" y="9989"/>
                </a:lnTo>
                <a:lnTo>
                  <a:pt x="11012" y="10152"/>
                </a:lnTo>
                <a:lnTo>
                  <a:pt x="10978" y="10314"/>
                </a:lnTo>
                <a:lnTo>
                  <a:pt x="11012" y="10509"/>
                </a:lnTo>
                <a:lnTo>
                  <a:pt x="11084" y="10670"/>
                </a:lnTo>
                <a:lnTo>
                  <a:pt x="11154" y="10801"/>
                </a:lnTo>
                <a:lnTo>
                  <a:pt x="11225" y="10898"/>
                </a:lnTo>
                <a:lnTo>
                  <a:pt x="11437" y="10995"/>
                </a:lnTo>
                <a:lnTo>
                  <a:pt x="11685" y="11059"/>
                </a:lnTo>
                <a:lnTo>
                  <a:pt x="11791" y="11059"/>
                </a:lnTo>
                <a:lnTo>
                  <a:pt x="11897" y="11027"/>
                </a:lnTo>
                <a:lnTo>
                  <a:pt x="12075" y="10962"/>
                </a:lnTo>
                <a:lnTo>
                  <a:pt x="12287" y="10801"/>
                </a:lnTo>
                <a:lnTo>
                  <a:pt x="12465" y="10606"/>
                </a:lnTo>
                <a:lnTo>
                  <a:pt x="12500" y="10509"/>
                </a:lnTo>
                <a:lnTo>
                  <a:pt x="12500" y="10314"/>
                </a:lnTo>
                <a:lnTo>
                  <a:pt x="12465" y="10217"/>
                </a:lnTo>
                <a:lnTo>
                  <a:pt x="12322" y="10022"/>
                </a:lnTo>
                <a:lnTo>
                  <a:pt x="12146" y="9892"/>
                </a:lnTo>
                <a:lnTo>
                  <a:pt x="11969" y="9860"/>
                </a:lnTo>
                <a:lnTo>
                  <a:pt x="11862" y="9762"/>
                </a:lnTo>
                <a:lnTo>
                  <a:pt x="11756" y="9730"/>
                </a:lnTo>
                <a:lnTo>
                  <a:pt x="11615" y="9697"/>
                </a:lnTo>
                <a:close/>
                <a:moveTo>
                  <a:pt x="8569" y="649"/>
                </a:moveTo>
                <a:lnTo>
                  <a:pt x="9029" y="681"/>
                </a:lnTo>
                <a:lnTo>
                  <a:pt x="9773" y="746"/>
                </a:lnTo>
                <a:lnTo>
                  <a:pt x="10729" y="810"/>
                </a:lnTo>
                <a:lnTo>
                  <a:pt x="11721" y="844"/>
                </a:lnTo>
                <a:lnTo>
                  <a:pt x="12712" y="844"/>
                </a:lnTo>
                <a:lnTo>
                  <a:pt x="13668" y="908"/>
                </a:lnTo>
                <a:lnTo>
                  <a:pt x="13951" y="941"/>
                </a:lnTo>
                <a:lnTo>
                  <a:pt x="14235" y="973"/>
                </a:lnTo>
                <a:lnTo>
                  <a:pt x="14553" y="1070"/>
                </a:lnTo>
                <a:lnTo>
                  <a:pt x="14837" y="1168"/>
                </a:lnTo>
                <a:lnTo>
                  <a:pt x="15084" y="1297"/>
                </a:lnTo>
                <a:lnTo>
                  <a:pt x="15297" y="1492"/>
                </a:lnTo>
                <a:lnTo>
                  <a:pt x="15332" y="1589"/>
                </a:lnTo>
                <a:lnTo>
                  <a:pt x="15403" y="1719"/>
                </a:lnTo>
                <a:lnTo>
                  <a:pt x="15403" y="1978"/>
                </a:lnTo>
                <a:lnTo>
                  <a:pt x="15332" y="2173"/>
                </a:lnTo>
                <a:lnTo>
                  <a:pt x="15191" y="2367"/>
                </a:lnTo>
                <a:lnTo>
                  <a:pt x="15013" y="2562"/>
                </a:lnTo>
                <a:lnTo>
                  <a:pt x="14837" y="2724"/>
                </a:lnTo>
                <a:lnTo>
                  <a:pt x="14412" y="3048"/>
                </a:lnTo>
                <a:lnTo>
                  <a:pt x="14057" y="3340"/>
                </a:lnTo>
                <a:lnTo>
                  <a:pt x="13951" y="3470"/>
                </a:lnTo>
                <a:lnTo>
                  <a:pt x="13951" y="3698"/>
                </a:lnTo>
                <a:lnTo>
                  <a:pt x="14022" y="3795"/>
                </a:lnTo>
                <a:lnTo>
                  <a:pt x="13951" y="4119"/>
                </a:lnTo>
                <a:lnTo>
                  <a:pt x="13916" y="4443"/>
                </a:lnTo>
                <a:lnTo>
                  <a:pt x="13916" y="5124"/>
                </a:lnTo>
                <a:lnTo>
                  <a:pt x="13951" y="5838"/>
                </a:lnTo>
                <a:lnTo>
                  <a:pt x="13987" y="6486"/>
                </a:lnTo>
                <a:lnTo>
                  <a:pt x="13987" y="8076"/>
                </a:lnTo>
                <a:lnTo>
                  <a:pt x="13916" y="8400"/>
                </a:lnTo>
                <a:lnTo>
                  <a:pt x="13916" y="8724"/>
                </a:lnTo>
                <a:lnTo>
                  <a:pt x="13951" y="9016"/>
                </a:lnTo>
                <a:lnTo>
                  <a:pt x="13987" y="9113"/>
                </a:lnTo>
                <a:lnTo>
                  <a:pt x="14057" y="9179"/>
                </a:lnTo>
                <a:lnTo>
                  <a:pt x="14057" y="9244"/>
                </a:lnTo>
                <a:lnTo>
                  <a:pt x="14093" y="9308"/>
                </a:lnTo>
                <a:lnTo>
                  <a:pt x="14943" y="10378"/>
                </a:lnTo>
                <a:lnTo>
                  <a:pt x="15757" y="11514"/>
                </a:lnTo>
                <a:lnTo>
                  <a:pt x="15297" y="11482"/>
                </a:lnTo>
                <a:lnTo>
                  <a:pt x="14801" y="11514"/>
                </a:lnTo>
                <a:lnTo>
                  <a:pt x="13845" y="11546"/>
                </a:lnTo>
                <a:lnTo>
                  <a:pt x="12216" y="11579"/>
                </a:lnTo>
                <a:lnTo>
                  <a:pt x="10622" y="11611"/>
                </a:lnTo>
                <a:lnTo>
                  <a:pt x="9844" y="11643"/>
                </a:lnTo>
                <a:lnTo>
                  <a:pt x="9100" y="11643"/>
                </a:lnTo>
                <a:lnTo>
                  <a:pt x="7578" y="11611"/>
                </a:lnTo>
                <a:lnTo>
                  <a:pt x="6692" y="11611"/>
                </a:lnTo>
                <a:lnTo>
                  <a:pt x="6232" y="11643"/>
                </a:lnTo>
                <a:lnTo>
                  <a:pt x="6019" y="11676"/>
                </a:lnTo>
                <a:lnTo>
                  <a:pt x="5807" y="11740"/>
                </a:lnTo>
                <a:lnTo>
                  <a:pt x="6692" y="10670"/>
                </a:lnTo>
                <a:lnTo>
                  <a:pt x="7188" y="10022"/>
                </a:lnTo>
                <a:lnTo>
                  <a:pt x="7472" y="9697"/>
                </a:lnTo>
                <a:lnTo>
                  <a:pt x="7719" y="9438"/>
                </a:lnTo>
                <a:lnTo>
                  <a:pt x="7790" y="9341"/>
                </a:lnTo>
                <a:lnTo>
                  <a:pt x="7825" y="9210"/>
                </a:lnTo>
                <a:lnTo>
                  <a:pt x="7790" y="9113"/>
                </a:lnTo>
                <a:lnTo>
                  <a:pt x="7754" y="8984"/>
                </a:lnTo>
                <a:lnTo>
                  <a:pt x="7754" y="8952"/>
                </a:lnTo>
                <a:lnTo>
                  <a:pt x="7790" y="8108"/>
                </a:lnTo>
                <a:lnTo>
                  <a:pt x="7790" y="6389"/>
                </a:lnTo>
                <a:lnTo>
                  <a:pt x="7825" y="5546"/>
                </a:lnTo>
                <a:lnTo>
                  <a:pt x="7860" y="5092"/>
                </a:lnTo>
                <a:lnTo>
                  <a:pt x="7897" y="4573"/>
                </a:lnTo>
                <a:lnTo>
                  <a:pt x="7860" y="4313"/>
                </a:lnTo>
                <a:lnTo>
                  <a:pt x="7825" y="4053"/>
                </a:lnTo>
                <a:lnTo>
                  <a:pt x="7754" y="3827"/>
                </a:lnTo>
                <a:lnTo>
                  <a:pt x="7648" y="3632"/>
                </a:lnTo>
                <a:lnTo>
                  <a:pt x="7648" y="3470"/>
                </a:lnTo>
                <a:lnTo>
                  <a:pt x="7613" y="3406"/>
                </a:lnTo>
                <a:lnTo>
                  <a:pt x="7542" y="3340"/>
                </a:lnTo>
                <a:lnTo>
                  <a:pt x="7259" y="3178"/>
                </a:lnTo>
                <a:lnTo>
                  <a:pt x="6975" y="2951"/>
                </a:lnTo>
                <a:lnTo>
                  <a:pt x="6550" y="2367"/>
                </a:lnTo>
                <a:lnTo>
                  <a:pt x="6409" y="2043"/>
                </a:lnTo>
                <a:lnTo>
                  <a:pt x="6373" y="1881"/>
                </a:lnTo>
                <a:lnTo>
                  <a:pt x="6373" y="1557"/>
                </a:lnTo>
                <a:lnTo>
                  <a:pt x="6444" y="1394"/>
                </a:lnTo>
                <a:lnTo>
                  <a:pt x="6516" y="1233"/>
                </a:lnTo>
                <a:lnTo>
                  <a:pt x="6622" y="1102"/>
                </a:lnTo>
                <a:lnTo>
                  <a:pt x="6728" y="1005"/>
                </a:lnTo>
                <a:lnTo>
                  <a:pt x="6869" y="908"/>
                </a:lnTo>
                <a:lnTo>
                  <a:pt x="7047" y="810"/>
                </a:lnTo>
                <a:lnTo>
                  <a:pt x="7259" y="746"/>
                </a:lnTo>
                <a:lnTo>
                  <a:pt x="7648" y="681"/>
                </a:lnTo>
                <a:lnTo>
                  <a:pt x="8109" y="649"/>
                </a:lnTo>
                <a:close/>
                <a:moveTo>
                  <a:pt x="10835" y="12260"/>
                </a:moveTo>
                <a:lnTo>
                  <a:pt x="10340" y="12811"/>
                </a:lnTo>
                <a:lnTo>
                  <a:pt x="10234" y="12779"/>
                </a:lnTo>
                <a:lnTo>
                  <a:pt x="10128" y="12745"/>
                </a:lnTo>
                <a:lnTo>
                  <a:pt x="9879" y="12745"/>
                </a:lnTo>
                <a:lnTo>
                  <a:pt x="9596" y="12779"/>
                </a:lnTo>
                <a:lnTo>
                  <a:pt x="9348" y="12843"/>
                </a:lnTo>
                <a:lnTo>
                  <a:pt x="9596" y="12616"/>
                </a:lnTo>
                <a:lnTo>
                  <a:pt x="9666" y="12487"/>
                </a:lnTo>
                <a:lnTo>
                  <a:pt x="9738" y="12358"/>
                </a:lnTo>
                <a:lnTo>
                  <a:pt x="9738" y="12292"/>
                </a:lnTo>
                <a:lnTo>
                  <a:pt x="10622" y="12260"/>
                </a:lnTo>
                <a:close/>
                <a:moveTo>
                  <a:pt x="12465" y="12227"/>
                </a:moveTo>
                <a:lnTo>
                  <a:pt x="12146" y="12552"/>
                </a:lnTo>
                <a:lnTo>
                  <a:pt x="11897" y="12876"/>
                </a:lnTo>
                <a:lnTo>
                  <a:pt x="11437" y="13589"/>
                </a:lnTo>
                <a:lnTo>
                  <a:pt x="11403" y="13524"/>
                </a:lnTo>
                <a:lnTo>
                  <a:pt x="11331" y="13395"/>
                </a:lnTo>
                <a:lnTo>
                  <a:pt x="11225" y="13265"/>
                </a:lnTo>
                <a:lnTo>
                  <a:pt x="11084" y="13135"/>
                </a:lnTo>
                <a:lnTo>
                  <a:pt x="10941" y="13037"/>
                </a:lnTo>
                <a:lnTo>
                  <a:pt x="11615" y="12292"/>
                </a:lnTo>
                <a:lnTo>
                  <a:pt x="11685" y="12227"/>
                </a:lnTo>
                <a:close/>
                <a:moveTo>
                  <a:pt x="9844" y="13460"/>
                </a:moveTo>
                <a:lnTo>
                  <a:pt x="10091" y="13557"/>
                </a:lnTo>
                <a:lnTo>
                  <a:pt x="10304" y="13621"/>
                </a:lnTo>
                <a:lnTo>
                  <a:pt x="10516" y="13718"/>
                </a:lnTo>
                <a:lnTo>
                  <a:pt x="10659" y="13913"/>
                </a:lnTo>
                <a:lnTo>
                  <a:pt x="10729" y="14141"/>
                </a:lnTo>
                <a:lnTo>
                  <a:pt x="10765" y="14368"/>
                </a:lnTo>
                <a:lnTo>
                  <a:pt x="10729" y="14594"/>
                </a:lnTo>
                <a:lnTo>
                  <a:pt x="10659" y="14822"/>
                </a:lnTo>
                <a:lnTo>
                  <a:pt x="10622" y="14983"/>
                </a:lnTo>
                <a:lnTo>
                  <a:pt x="10516" y="15114"/>
                </a:lnTo>
                <a:lnTo>
                  <a:pt x="10410" y="15211"/>
                </a:lnTo>
                <a:lnTo>
                  <a:pt x="10304" y="15341"/>
                </a:lnTo>
                <a:lnTo>
                  <a:pt x="10163" y="15406"/>
                </a:lnTo>
                <a:lnTo>
                  <a:pt x="10021" y="15470"/>
                </a:lnTo>
                <a:lnTo>
                  <a:pt x="9738" y="15567"/>
                </a:lnTo>
                <a:lnTo>
                  <a:pt x="9241" y="15567"/>
                </a:lnTo>
                <a:lnTo>
                  <a:pt x="9100" y="15503"/>
                </a:lnTo>
                <a:lnTo>
                  <a:pt x="8959" y="15470"/>
                </a:lnTo>
                <a:lnTo>
                  <a:pt x="8816" y="15373"/>
                </a:lnTo>
                <a:lnTo>
                  <a:pt x="8710" y="15275"/>
                </a:lnTo>
                <a:lnTo>
                  <a:pt x="8604" y="15146"/>
                </a:lnTo>
                <a:lnTo>
                  <a:pt x="8498" y="14951"/>
                </a:lnTo>
                <a:lnTo>
                  <a:pt x="8463" y="14789"/>
                </a:lnTo>
                <a:lnTo>
                  <a:pt x="8463" y="14594"/>
                </a:lnTo>
                <a:lnTo>
                  <a:pt x="8498" y="14433"/>
                </a:lnTo>
                <a:lnTo>
                  <a:pt x="8569" y="14238"/>
                </a:lnTo>
                <a:lnTo>
                  <a:pt x="8710" y="14108"/>
                </a:lnTo>
                <a:lnTo>
                  <a:pt x="8853" y="13946"/>
                </a:lnTo>
                <a:lnTo>
                  <a:pt x="8994" y="13816"/>
                </a:lnTo>
                <a:lnTo>
                  <a:pt x="9348" y="13621"/>
                </a:lnTo>
                <a:lnTo>
                  <a:pt x="9703" y="13492"/>
                </a:lnTo>
                <a:lnTo>
                  <a:pt x="9809" y="13460"/>
                </a:lnTo>
                <a:close/>
                <a:moveTo>
                  <a:pt x="15899" y="12227"/>
                </a:moveTo>
                <a:lnTo>
                  <a:pt x="15581" y="12713"/>
                </a:lnTo>
                <a:lnTo>
                  <a:pt x="15332" y="13135"/>
                </a:lnTo>
                <a:lnTo>
                  <a:pt x="14907" y="13816"/>
                </a:lnTo>
                <a:lnTo>
                  <a:pt x="14518" y="14497"/>
                </a:lnTo>
                <a:lnTo>
                  <a:pt x="13668" y="15859"/>
                </a:lnTo>
                <a:lnTo>
                  <a:pt x="13491" y="16151"/>
                </a:lnTo>
                <a:lnTo>
                  <a:pt x="13243" y="15924"/>
                </a:lnTo>
                <a:lnTo>
                  <a:pt x="13066" y="15859"/>
                </a:lnTo>
                <a:lnTo>
                  <a:pt x="12925" y="15827"/>
                </a:lnTo>
                <a:lnTo>
                  <a:pt x="12747" y="15795"/>
                </a:lnTo>
                <a:lnTo>
                  <a:pt x="12571" y="15795"/>
                </a:lnTo>
                <a:lnTo>
                  <a:pt x="12394" y="15827"/>
                </a:lnTo>
                <a:lnTo>
                  <a:pt x="12252" y="15892"/>
                </a:lnTo>
                <a:lnTo>
                  <a:pt x="12888" y="14951"/>
                </a:lnTo>
                <a:lnTo>
                  <a:pt x="13562" y="14010"/>
                </a:lnTo>
                <a:lnTo>
                  <a:pt x="14270" y="13103"/>
                </a:lnTo>
                <a:lnTo>
                  <a:pt x="14625" y="12681"/>
                </a:lnTo>
                <a:lnTo>
                  <a:pt x="15013" y="12260"/>
                </a:lnTo>
                <a:lnTo>
                  <a:pt x="15475" y="12260"/>
                </a:lnTo>
                <a:lnTo>
                  <a:pt x="15899" y="12227"/>
                </a:lnTo>
                <a:close/>
                <a:moveTo>
                  <a:pt x="12819" y="16508"/>
                </a:moveTo>
                <a:lnTo>
                  <a:pt x="12853" y="16540"/>
                </a:lnTo>
                <a:lnTo>
                  <a:pt x="12888" y="16606"/>
                </a:lnTo>
                <a:lnTo>
                  <a:pt x="12925" y="16671"/>
                </a:lnTo>
                <a:lnTo>
                  <a:pt x="12925" y="16768"/>
                </a:lnTo>
                <a:lnTo>
                  <a:pt x="12960" y="16865"/>
                </a:lnTo>
                <a:lnTo>
                  <a:pt x="12960" y="16995"/>
                </a:lnTo>
                <a:lnTo>
                  <a:pt x="12925" y="17060"/>
                </a:lnTo>
                <a:lnTo>
                  <a:pt x="12888" y="17189"/>
                </a:lnTo>
                <a:lnTo>
                  <a:pt x="12888" y="17287"/>
                </a:lnTo>
                <a:lnTo>
                  <a:pt x="12819" y="17384"/>
                </a:lnTo>
                <a:lnTo>
                  <a:pt x="12782" y="17449"/>
                </a:lnTo>
                <a:lnTo>
                  <a:pt x="12712" y="17481"/>
                </a:lnTo>
                <a:lnTo>
                  <a:pt x="12676" y="17513"/>
                </a:lnTo>
                <a:lnTo>
                  <a:pt x="12641" y="17513"/>
                </a:lnTo>
                <a:lnTo>
                  <a:pt x="12535" y="17481"/>
                </a:lnTo>
                <a:lnTo>
                  <a:pt x="12394" y="17416"/>
                </a:lnTo>
                <a:lnTo>
                  <a:pt x="12287" y="17287"/>
                </a:lnTo>
                <a:lnTo>
                  <a:pt x="12216" y="17157"/>
                </a:lnTo>
                <a:lnTo>
                  <a:pt x="12216" y="16995"/>
                </a:lnTo>
                <a:lnTo>
                  <a:pt x="12252" y="16832"/>
                </a:lnTo>
                <a:lnTo>
                  <a:pt x="12287" y="16671"/>
                </a:lnTo>
                <a:lnTo>
                  <a:pt x="12535" y="16540"/>
                </a:lnTo>
                <a:lnTo>
                  <a:pt x="12747" y="16508"/>
                </a:lnTo>
                <a:close/>
                <a:moveTo>
                  <a:pt x="11472" y="16929"/>
                </a:moveTo>
                <a:lnTo>
                  <a:pt x="11472" y="17189"/>
                </a:lnTo>
                <a:lnTo>
                  <a:pt x="11509" y="17416"/>
                </a:lnTo>
                <a:lnTo>
                  <a:pt x="11579" y="17579"/>
                </a:lnTo>
                <a:lnTo>
                  <a:pt x="11685" y="17741"/>
                </a:lnTo>
                <a:lnTo>
                  <a:pt x="11827" y="17870"/>
                </a:lnTo>
                <a:lnTo>
                  <a:pt x="11969" y="17968"/>
                </a:lnTo>
                <a:lnTo>
                  <a:pt x="11366" y="18617"/>
                </a:lnTo>
                <a:lnTo>
                  <a:pt x="11012" y="19006"/>
                </a:lnTo>
                <a:lnTo>
                  <a:pt x="11012" y="18520"/>
                </a:lnTo>
                <a:lnTo>
                  <a:pt x="10978" y="18357"/>
                </a:lnTo>
                <a:lnTo>
                  <a:pt x="10906" y="18228"/>
                </a:lnTo>
                <a:lnTo>
                  <a:pt x="10800" y="18097"/>
                </a:lnTo>
                <a:lnTo>
                  <a:pt x="10694" y="17968"/>
                </a:lnTo>
                <a:lnTo>
                  <a:pt x="11296" y="17157"/>
                </a:lnTo>
                <a:lnTo>
                  <a:pt x="11472" y="16929"/>
                </a:lnTo>
                <a:close/>
                <a:moveTo>
                  <a:pt x="5382" y="12227"/>
                </a:moveTo>
                <a:lnTo>
                  <a:pt x="5629" y="12260"/>
                </a:lnTo>
                <a:lnTo>
                  <a:pt x="5842" y="12292"/>
                </a:lnTo>
                <a:lnTo>
                  <a:pt x="6267" y="12260"/>
                </a:lnTo>
                <a:lnTo>
                  <a:pt x="4816" y="14238"/>
                </a:lnTo>
                <a:lnTo>
                  <a:pt x="4036" y="15243"/>
                </a:lnTo>
                <a:lnTo>
                  <a:pt x="3257" y="16184"/>
                </a:lnTo>
                <a:lnTo>
                  <a:pt x="2903" y="16606"/>
                </a:lnTo>
                <a:lnTo>
                  <a:pt x="2548" y="17027"/>
                </a:lnTo>
                <a:lnTo>
                  <a:pt x="1805" y="17838"/>
                </a:lnTo>
                <a:lnTo>
                  <a:pt x="1557" y="18162"/>
                </a:lnTo>
                <a:lnTo>
                  <a:pt x="1273" y="18486"/>
                </a:lnTo>
                <a:lnTo>
                  <a:pt x="1062" y="18844"/>
                </a:lnTo>
                <a:lnTo>
                  <a:pt x="991" y="19038"/>
                </a:lnTo>
                <a:lnTo>
                  <a:pt x="920" y="19201"/>
                </a:lnTo>
                <a:lnTo>
                  <a:pt x="850" y="19038"/>
                </a:lnTo>
                <a:lnTo>
                  <a:pt x="779" y="18746"/>
                </a:lnTo>
                <a:lnTo>
                  <a:pt x="744" y="18486"/>
                </a:lnTo>
                <a:lnTo>
                  <a:pt x="814" y="18228"/>
                </a:lnTo>
                <a:lnTo>
                  <a:pt x="920" y="17968"/>
                </a:lnTo>
                <a:lnTo>
                  <a:pt x="1026" y="17741"/>
                </a:lnTo>
                <a:lnTo>
                  <a:pt x="1132" y="17547"/>
                </a:lnTo>
                <a:lnTo>
                  <a:pt x="1132" y="17481"/>
                </a:lnTo>
                <a:lnTo>
                  <a:pt x="1380" y="17319"/>
                </a:lnTo>
                <a:lnTo>
                  <a:pt x="1629" y="17124"/>
                </a:lnTo>
                <a:lnTo>
                  <a:pt x="2053" y="16671"/>
                </a:lnTo>
                <a:lnTo>
                  <a:pt x="2442" y="16151"/>
                </a:lnTo>
                <a:lnTo>
                  <a:pt x="2797" y="15698"/>
                </a:lnTo>
                <a:lnTo>
                  <a:pt x="3328" y="15049"/>
                </a:lnTo>
                <a:lnTo>
                  <a:pt x="3788" y="14368"/>
                </a:lnTo>
                <a:lnTo>
                  <a:pt x="4779" y="13005"/>
                </a:lnTo>
                <a:lnTo>
                  <a:pt x="5382" y="12227"/>
                </a:lnTo>
                <a:close/>
                <a:moveTo>
                  <a:pt x="10163" y="18389"/>
                </a:moveTo>
                <a:lnTo>
                  <a:pt x="10269" y="18454"/>
                </a:lnTo>
                <a:lnTo>
                  <a:pt x="10340" y="18617"/>
                </a:lnTo>
                <a:lnTo>
                  <a:pt x="10375" y="18778"/>
                </a:lnTo>
                <a:lnTo>
                  <a:pt x="10340" y="18941"/>
                </a:lnTo>
                <a:lnTo>
                  <a:pt x="10269" y="19070"/>
                </a:lnTo>
                <a:lnTo>
                  <a:pt x="10163" y="19201"/>
                </a:lnTo>
                <a:lnTo>
                  <a:pt x="10091" y="19233"/>
                </a:lnTo>
                <a:lnTo>
                  <a:pt x="9985" y="19233"/>
                </a:lnTo>
                <a:lnTo>
                  <a:pt x="9738" y="19201"/>
                </a:lnTo>
                <a:lnTo>
                  <a:pt x="9631" y="19167"/>
                </a:lnTo>
                <a:lnTo>
                  <a:pt x="9560" y="19103"/>
                </a:lnTo>
                <a:lnTo>
                  <a:pt x="9525" y="19038"/>
                </a:lnTo>
                <a:lnTo>
                  <a:pt x="9490" y="18941"/>
                </a:lnTo>
                <a:lnTo>
                  <a:pt x="9525" y="18844"/>
                </a:lnTo>
                <a:lnTo>
                  <a:pt x="9596" y="18746"/>
                </a:lnTo>
                <a:lnTo>
                  <a:pt x="9738" y="18552"/>
                </a:lnTo>
                <a:lnTo>
                  <a:pt x="9809" y="18520"/>
                </a:lnTo>
                <a:lnTo>
                  <a:pt x="9915" y="18486"/>
                </a:lnTo>
                <a:lnTo>
                  <a:pt x="10091" y="18454"/>
                </a:lnTo>
                <a:lnTo>
                  <a:pt x="10163" y="18389"/>
                </a:lnTo>
                <a:close/>
                <a:moveTo>
                  <a:pt x="6940" y="12227"/>
                </a:moveTo>
                <a:lnTo>
                  <a:pt x="7684" y="12260"/>
                </a:lnTo>
                <a:lnTo>
                  <a:pt x="7435" y="12519"/>
                </a:lnTo>
                <a:lnTo>
                  <a:pt x="7259" y="12843"/>
                </a:lnTo>
                <a:lnTo>
                  <a:pt x="6904" y="13460"/>
                </a:lnTo>
                <a:lnTo>
                  <a:pt x="6516" y="14076"/>
                </a:lnTo>
                <a:lnTo>
                  <a:pt x="6091" y="14691"/>
                </a:lnTo>
                <a:lnTo>
                  <a:pt x="5629" y="15243"/>
                </a:lnTo>
                <a:lnTo>
                  <a:pt x="5134" y="15795"/>
                </a:lnTo>
                <a:lnTo>
                  <a:pt x="3079" y="18000"/>
                </a:lnTo>
                <a:lnTo>
                  <a:pt x="2585" y="18454"/>
                </a:lnTo>
                <a:lnTo>
                  <a:pt x="2123" y="18973"/>
                </a:lnTo>
                <a:lnTo>
                  <a:pt x="1663" y="19459"/>
                </a:lnTo>
                <a:lnTo>
                  <a:pt x="1451" y="19719"/>
                </a:lnTo>
                <a:lnTo>
                  <a:pt x="1273" y="20011"/>
                </a:lnTo>
                <a:lnTo>
                  <a:pt x="1132" y="19751"/>
                </a:lnTo>
                <a:lnTo>
                  <a:pt x="1026" y="19459"/>
                </a:lnTo>
                <a:lnTo>
                  <a:pt x="1345" y="19103"/>
                </a:lnTo>
                <a:lnTo>
                  <a:pt x="2301" y="17936"/>
                </a:lnTo>
                <a:lnTo>
                  <a:pt x="3010" y="17189"/>
                </a:lnTo>
                <a:lnTo>
                  <a:pt x="3717" y="16443"/>
                </a:lnTo>
                <a:lnTo>
                  <a:pt x="4497" y="15470"/>
                </a:lnTo>
                <a:lnTo>
                  <a:pt x="5276" y="14465"/>
                </a:lnTo>
                <a:lnTo>
                  <a:pt x="6763" y="12455"/>
                </a:lnTo>
                <a:lnTo>
                  <a:pt x="6834" y="12390"/>
                </a:lnTo>
                <a:lnTo>
                  <a:pt x="6834" y="12358"/>
                </a:lnTo>
                <a:lnTo>
                  <a:pt x="6904" y="12260"/>
                </a:lnTo>
                <a:lnTo>
                  <a:pt x="6940" y="12227"/>
                </a:lnTo>
                <a:close/>
                <a:moveTo>
                  <a:pt x="17599" y="14173"/>
                </a:moveTo>
                <a:lnTo>
                  <a:pt x="18024" y="14757"/>
                </a:lnTo>
                <a:lnTo>
                  <a:pt x="17350" y="15503"/>
                </a:lnTo>
                <a:lnTo>
                  <a:pt x="16678" y="16282"/>
                </a:lnTo>
                <a:lnTo>
                  <a:pt x="15403" y="17805"/>
                </a:lnTo>
                <a:lnTo>
                  <a:pt x="14093" y="19330"/>
                </a:lnTo>
                <a:lnTo>
                  <a:pt x="13526" y="19979"/>
                </a:lnTo>
                <a:lnTo>
                  <a:pt x="13278" y="20335"/>
                </a:lnTo>
                <a:lnTo>
                  <a:pt x="13066" y="20692"/>
                </a:lnTo>
                <a:lnTo>
                  <a:pt x="11862" y="20692"/>
                </a:lnTo>
                <a:lnTo>
                  <a:pt x="12110" y="20498"/>
                </a:lnTo>
                <a:lnTo>
                  <a:pt x="12322" y="20238"/>
                </a:lnTo>
                <a:lnTo>
                  <a:pt x="12712" y="19751"/>
                </a:lnTo>
                <a:lnTo>
                  <a:pt x="13526" y="18746"/>
                </a:lnTo>
                <a:lnTo>
                  <a:pt x="14341" y="17741"/>
                </a:lnTo>
                <a:lnTo>
                  <a:pt x="14694" y="17255"/>
                </a:lnTo>
                <a:lnTo>
                  <a:pt x="15084" y="16800"/>
                </a:lnTo>
                <a:lnTo>
                  <a:pt x="15899" y="15892"/>
                </a:lnTo>
                <a:lnTo>
                  <a:pt x="17599" y="14173"/>
                </a:lnTo>
                <a:close/>
                <a:moveTo>
                  <a:pt x="16537" y="12616"/>
                </a:moveTo>
                <a:lnTo>
                  <a:pt x="17244" y="13621"/>
                </a:lnTo>
                <a:lnTo>
                  <a:pt x="15581" y="15309"/>
                </a:lnTo>
                <a:lnTo>
                  <a:pt x="14801" y="16151"/>
                </a:lnTo>
                <a:lnTo>
                  <a:pt x="14057" y="17060"/>
                </a:lnTo>
                <a:lnTo>
                  <a:pt x="13350" y="18000"/>
                </a:lnTo>
                <a:lnTo>
                  <a:pt x="12676" y="18941"/>
                </a:lnTo>
                <a:lnTo>
                  <a:pt x="12322" y="19330"/>
                </a:lnTo>
                <a:lnTo>
                  <a:pt x="11934" y="19785"/>
                </a:lnTo>
                <a:lnTo>
                  <a:pt x="11579" y="20238"/>
                </a:lnTo>
                <a:lnTo>
                  <a:pt x="11437" y="20466"/>
                </a:lnTo>
                <a:lnTo>
                  <a:pt x="11366" y="20692"/>
                </a:lnTo>
                <a:lnTo>
                  <a:pt x="9950" y="20724"/>
                </a:lnTo>
                <a:lnTo>
                  <a:pt x="10375" y="20400"/>
                </a:lnTo>
                <a:lnTo>
                  <a:pt x="10800" y="20043"/>
                </a:lnTo>
                <a:lnTo>
                  <a:pt x="11472" y="19330"/>
                </a:lnTo>
                <a:lnTo>
                  <a:pt x="12040" y="18778"/>
                </a:lnTo>
                <a:lnTo>
                  <a:pt x="12571" y="18194"/>
                </a:lnTo>
                <a:lnTo>
                  <a:pt x="12782" y="18194"/>
                </a:lnTo>
                <a:lnTo>
                  <a:pt x="12960" y="18130"/>
                </a:lnTo>
                <a:lnTo>
                  <a:pt x="13137" y="18065"/>
                </a:lnTo>
                <a:lnTo>
                  <a:pt x="13313" y="17936"/>
                </a:lnTo>
                <a:lnTo>
                  <a:pt x="13491" y="17708"/>
                </a:lnTo>
                <a:lnTo>
                  <a:pt x="13632" y="17449"/>
                </a:lnTo>
                <a:lnTo>
                  <a:pt x="13703" y="17157"/>
                </a:lnTo>
                <a:lnTo>
                  <a:pt x="13738" y="16865"/>
                </a:lnTo>
                <a:lnTo>
                  <a:pt x="13845" y="16735"/>
                </a:lnTo>
                <a:lnTo>
                  <a:pt x="14128" y="16379"/>
                </a:lnTo>
                <a:lnTo>
                  <a:pt x="14341" y="16054"/>
                </a:lnTo>
                <a:lnTo>
                  <a:pt x="14801" y="15341"/>
                </a:lnTo>
                <a:lnTo>
                  <a:pt x="15191" y="14627"/>
                </a:lnTo>
                <a:lnTo>
                  <a:pt x="15616" y="13913"/>
                </a:lnTo>
                <a:lnTo>
                  <a:pt x="16076" y="13265"/>
                </a:lnTo>
                <a:lnTo>
                  <a:pt x="16537" y="12616"/>
                </a:lnTo>
                <a:close/>
                <a:moveTo>
                  <a:pt x="18343" y="15243"/>
                </a:moveTo>
                <a:lnTo>
                  <a:pt x="18838" y="15956"/>
                </a:lnTo>
                <a:lnTo>
                  <a:pt x="18449" y="16508"/>
                </a:lnTo>
                <a:lnTo>
                  <a:pt x="17988" y="17060"/>
                </a:lnTo>
                <a:lnTo>
                  <a:pt x="17103" y="18130"/>
                </a:lnTo>
                <a:lnTo>
                  <a:pt x="16856" y="18422"/>
                </a:lnTo>
                <a:lnTo>
                  <a:pt x="16572" y="18746"/>
                </a:lnTo>
                <a:lnTo>
                  <a:pt x="15934" y="19362"/>
                </a:lnTo>
                <a:lnTo>
                  <a:pt x="15651" y="19719"/>
                </a:lnTo>
                <a:lnTo>
                  <a:pt x="15403" y="20043"/>
                </a:lnTo>
                <a:lnTo>
                  <a:pt x="15191" y="20400"/>
                </a:lnTo>
                <a:lnTo>
                  <a:pt x="15013" y="20758"/>
                </a:lnTo>
                <a:lnTo>
                  <a:pt x="13632" y="20724"/>
                </a:lnTo>
                <a:lnTo>
                  <a:pt x="13881" y="20498"/>
                </a:lnTo>
                <a:lnTo>
                  <a:pt x="14093" y="20238"/>
                </a:lnTo>
                <a:lnTo>
                  <a:pt x="14518" y="19719"/>
                </a:lnTo>
                <a:lnTo>
                  <a:pt x="16006" y="18000"/>
                </a:lnTo>
                <a:lnTo>
                  <a:pt x="17174" y="16638"/>
                </a:lnTo>
                <a:lnTo>
                  <a:pt x="18343" y="15243"/>
                </a:lnTo>
                <a:close/>
                <a:moveTo>
                  <a:pt x="8534" y="12260"/>
                </a:moveTo>
                <a:lnTo>
                  <a:pt x="9065" y="12292"/>
                </a:lnTo>
                <a:lnTo>
                  <a:pt x="8853" y="12487"/>
                </a:lnTo>
                <a:lnTo>
                  <a:pt x="8675" y="12713"/>
                </a:lnTo>
                <a:lnTo>
                  <a:pt x="8391" y="13135"/>
                </a:lnTo>
                <a:lnTo>
                  <a:pt x="8073" y="13589"/>
                </a:lnTo>
                <a:lnTo>
                  <a:pt x="7932" y="13752"/>
                </a:lnTo>
                <a:lnTo>
                  <a:pt x="7825" y="13946"/>
                </a:lnTo>
                <a:lnTo>
                  <a:pt x="7117" y="14919"/>
                </a:lnTo>
                <a:lnTo>
                  <a:pt x="6373" y="15892"/>
                </a:lnTo>
                <a:lnTo>
                  <a:pt x="5807" y="16574"/>
                </a:lnTo>
                <a:lnTo>
                  <a:pt x="5204" y="17221"/>
                </a:lnTo>
                <a:lnTo>
                  <a:pt x="4001" y="18520"/>
                </a:lnTo>
                <a:lnTo>
                  <a:pt x="3504" y="18973"/>
                </a:lnTo>
                <a:lnTo>
                  <a:pt x="3010" y="19557"/>
                </a:lnTo>
                <a:lnTo>
                  <a:pt x="2761" y="19882"/>
                </a:lnTo>
                <a:lnTo>
                  <a:pt x="2548" y="20174"/>
                </a:lnTo>
                <a:lnTo>
                  <a:pt x="2407" y="20498"/>
                </a:lnTo>
                <a:lnTo>
                  <a:pt x="2372" y="20627"/>
                </a:lnTo>
                <a:lnTo>
                  <a:pt x="2372" y="20790"/>
                </a:lnTo>
                <a:lnTo>
                  <a:pt x="1982" y="20660"/>
                </a:lnTo>
                <a:lnTo>
                  <a:pt x="1841" y="20595"/>
                </a:lnTo>
                <a:lnTo>
                  <a:pt x="1735" y="20530"/>
                </a:lnTo>
                <a:lnTo>
                  <a:pt x="1522" y="20303"/>
                </a:lnTo>
                <a:lnTo>
                  <a:pt x="1770" y="20140"/>
                </a:lnTo>
                <a:lnTo>
                  <a:pt x="2017" y="19946"/>
                </a:lnTo>
                <a:lnTo>
                  <a:pt x="2478" y="19493"/>
                </a:lnTo>
                <a:lnTo>
                  <a:pt x="3292" y="18584"/>
                </a:lnTo>
                <a:lnTo>
                  <a:pt x="4354" y="17449"/>
                </a:lnTo>
                <a:lnTo>
                  <a:pt x="5417" y="16346"/>
                </a:lnTo>
                <a:lnTo>
                  <a:pt x="5878" y="15892"/>
                </a:lnTo>
                <a:lnTo>
                  <a:pt x="6303" y="15406"/>
                </a:lnTo>
                <a:lnTo>
                  <a:pt x="6692" y="14886"/>
                </a:lnTo>
                <a:lnTo>
                  <a:pt x="7082" y="14336"/>
                </a:lnTo>
                <a:lnTo>
                  <a:pt x="7400" y="13816"/>
                </a:lnTo>
                <a:lnTo>
                  <a:pt x="7684" y="13265"/>
                </a:lnTo>
                <a:lnTo>
                  <a:pt x="7860" y="12973"/>
                </a:lnTo>
                <a:lnTo>
                  <a:pt x="8038" y="12745"/>
                </a:lnTo>
                <a:lnTo>
                  <a:pt x="8250" y="12487"/>
                </a:lnTo>
                <a:lnTo>
                  <a:pt x="8498" y="12292"/>
                </a:lnTo>
                <a:lnTo>
                  <a:pt x="8534" y="12260"/>
                </a:lnTo>
                <a:close/>
                <a:moveTo>
                  <a:pt x="9241" y="19654"/>
                </a:moveTo>
                <a:lnTo>
                  <a:pt x="9454" y="19751"/>
                </a:lnTo>
                <a:lnTo>
                  <a:pt x="9666" y="19817"/>
                </a:lnTo>
                <a:lnTo>
                  <a:pt x="9915" y="19849"/>
                </a:lnTo>
                <a:lnTo>
                  <a:pt x="10163" y="19817"/>
                </a:lnTo>
                <a:lnTo>
                  <a:pt x="9631" y="20303"/>
                </a:lnTo>
                <a:lnTo>
                  <a:pt x="9454" y="20498"/>
                </a:lnTo>
                <a:lnTo>
                  <a:pt x="9278" y="20724"/>
                </a:lnTo>
                <a:lnTo>
                  <a:pt x="7966" y="20790"/>
                </a:lnTo>
                <a:lnTo>
                  <a:pt x="8322" y="20530"/>
                </a:lnTo>
                <a:lnTo>
                  <a:pt x="8640" y="20238"/>
                </a:lnTo>
                <a:lnTo>
                  <a:pt x="9241" y="19654"/>
                </a:lnTo>
                <a:close/>
                <a:moveTo>
                  <a:pt x="19157" y="16346"/>
                </a:moveTo>
                <a:lnTo>
                  <a:pt x="19547" y="16800"/>
                </a:lnTo>
                <a:lnTo>
                  <a:pt x="19193" y="17157"/>
                </a:lnTo>
                <a:lnTo>
                  <a:pt x="18909" y="17579"/>
                </a:lnTo>
                <a:lnTo>
                  <a:pt x="18378" y="18389"/>
                </a:lnTo>
                <a:lnTo>
                  <a:pt x="17988" y="18973"/>
                </a:lnTo>
                <a:lnTo>
                  <a:pt x="17563" y="19557"/>
                </a:lnTo>
                <a:lnTo>
                  <a:pt x="17138" y="20174"/>
                </a:lnTo>
                <a:lnTo>
                  <a:pt x="16962" y="20466"/>
                </a:lnTo>
                <a:lnTo>
                  <a:pt x="16784" y="20790"/>
                </a:lnTo>
                <a:lnTo>
                  <a:pt x="15757" y="20790"/>
                </a:lnTo>
                <a:lnTo>
                  <a:pt x="15438" y="20758"/>
                </a:lnTo>
                <a:lnTo>
                  <a:pt x="15863" y="20271"/>
                </a:lnTo>
                <a:lnTo>
                  <a:pt x="16253" y="19785"/>
                </a:lnTo>
                <a:lnTo>
                  <a:pt x="16819" y="19135"/>
                </a:lnTo>
                <a:lnTo>
                  <a:pt x="17350" y="18520"/>
                </a:lnTo>
                <a:lnTo>
                  <a:pt x="18272" y="17449"/>
                </a:lnTo>
                <a:lnTo>
                  <a:pt x="18732" y="16929"/>
                </a:lnTo>
                <a:lnTo>
                  <a:pt x="19157" y="16346"/>
                </a:lnTo>
                <a:close/>
                <a:moveTo>
                  <a:pt x="13597" y="12195"/>
                </a:moveTo>
                <a:lnTo>
                  <a:pt x="14235" y="12227"/>
                </a:lnTo>
                <a:lnTo>
                  <a:pt x="13810" y="12713"/>
                </a:lnTo>
                <a:lnTo>
                  <a:pt x="13420" y="13232"/>
                </a:lnTo>
                <a:lnTo>
                  <a:pt x="12676" y="14270"/>
                </a:lnTo>
                <a:lnTo>
                  <a:pt x="11934" y="15341"/>
                </a:lnTo>
                <a:lnTo>
                  <a:pt x="11579" y="15859"/>
                </a:lnTo>
                <a:lnTo>
                  <a:pt x="11190" y="16379"/>
                </a:lnTo>
                <a:lnTo>
                  <a:pt x="10091" y="17741"/>
                </a:lnTo>
                <a:lnTo>
                  <a:pt x="9879" y="17773"/>
                </a:lnTo>
                <a:lnTo>
                  <a:pt x="9703" y="17838"/>
                </a:lnTo>
                <a:lnTo>
                  <a:pt x="9596" y="17902"/>
                </a:lnTo>
                <a:lnTo>
                  <a:pt x="9560" y="18000"/>
                </a:lnTo>
                <a:lnTo>
                  <a:pt x="9419" y="18065"/>
                </a:lnTo>
                <a:lnTo>
                  <a:pt x="9241" y="18194"/>
                </a:lnTo>
                <a:lnTo>
                  <a:pt x="9065" y="18357"/>
                </a:lnTo>
                <a:lnTo>
                  <a:pt x="8959" y="18584"/>
                </a:lnTo>
                <a:lnTo>
                  <a:pt x="8888" y="18778"/>
                </a:lnTo>
                <a:lnTo>
                  <a:pt x="8853" y="19006"/>
                </a:lnTo>
                <a:lnTo>
                  <a:pt x="8888" y="19201"/>
                </a:lnTo>
                <a:lnTo>
                  <a:pt x="8073" y="19979"/>
                </a:lnTo>
                <a:lnTo>
                  <a:pt x="7684" y="20400"/>
                </a:lnTo>
                <a:lnTo>
                  <a:pt x="7329" y="20790"/>
                </a:lnTo>
                <a:lnTo>
                  <a:pt x="6834" y="20822"/>
                </a:lnTo>
                <a:lnTo>
                  <a:pt x="5984" y="20855"/>
                </a:lnTo>
                <a:lnTo>
                  <a:pt x="6338" y="20595"/>
                </a:lnTo>
                <a:lnTo>
                  <a:pt x="6657" y="20303"/>
                </a:lnTo>
                <a:lnTo>
                  <a:pt x="6940" y="20011"/>
                </a:lnTo>
                <a:lnTo>
                  <a:pt x="7188" y="19719"/>
                </a:lnTo>
                <a:lnTo>
                  <a:pt x="7648" y="19103"/>
                </a:lnTo>
                <a:lnTo>
                  <a:pt x="8073" y="18486"/>
                </a:lnTo>
                <a:lnTo>
                  <a:pt x="8923" y="17255"/>
                </a:lnTo>
                <a:lnTo>
                  <a:pt x="9313" y="16800"/>
                </a:lnTo>
                <a:lnTo>
                  <a:pt x="9738" y="16346"/>
                </a:lnTo>
                <a:lnTo>
                  <a:pt x="10021" y="16282"/>
                </a:lnTo>
                <a:lnTo>
                  <a:pt x="10269" y="16216"/>
                </a:lnTo>
                <a:lnTo>
                  <a:pt x="10516" y="16087"/>
                </a:lnTo>
                <a:lnTo>
                  <a:pt x="10765" y="15956"/>
                </a:lnTo>
                <a:lnTo>
                  <a:pt x="10978" y="15795"/>
                </a:lnTo>
                <a:lnTo>
                  <a:pt x="11154" y="15601"/>
                </a:lnTo>
                <a:lnTo>
                  <a:pt x="11331" y="15373"/>
                </a:lnTo>
                <a:lnTo>
                  <a:pt x="11472" y="15114"/>
                </a:lnTo>
                <a:lnTo>
                  <a:pt x="11544" y="14854"/>
                </a:lnTo>
                <a:lnTo>
                  <a:pt x="11615" y="14530"/>
                </a:lnTo>
                <a:lnTo>
                  <a:pt x="12004" y="13978"/>
                </a:lnTo>
                <a:lnTo>
                  <a:pt x="12359" y="13427"/>
                </a:lnTo>
                <a:lnTo>
                  <a:pt x="12747" y="12876"/>
                </a:lnTo>
                <a:lnTo>
                  <a:pt x="13172" y="12324"/>
                </a:lnTo>
                <a:lnTo>
                  <a:pt x="13243" y="12195"/>
                </a:lnTo>
                <a:close/>
                <a:moveTo>
                  <a:pt x="19937" y="17255"/>
                </a:moveTo>
                <a:lnTo>
                  <a:pt x="20078" y="17416"/>
                </a:lnTo>
                <a:lnTo>
                  <a:pt x="20468" y="17838"/>
                </a:lnTo>
                <a:lnTo>
                  <a:pt x="20325" y="17968"/>
                </a:lnTo>
                <a:lnTo>
                  <a:pt x="20184" y="18130"/>
                </a:lnTo>
                <a:lnTo>
                  <a:pt x="19759" y="18909"/>
                </a:lnTo>
                <a:lnTo>
                  <a:pt x="19547" y="19233"/>
                </a:lnTo>
                <a:lnTo>
                  <a:pt x="19228" y="19687"/>
                </a:lnTo>
                <a:lnTo>
                  <a:pt x="18874" y="20076"/>
                </a:lnTo>
                <a:lnTo>
                  <a:pt x="18165" y="20855"/>
                </a:lnTo>
                <a:lnTo>
                  <a:pt x="17812" y="20822"/>
                </a:lnTo>
                <a:lnTo>
                  <a:pt x="17493" y="20855"/>
                </a:lnTo>
                <a:lnTo>
                  <a:pt x="17350" y="20822"/>
                </a:lnTo>
                <a:lnTo>
                  <a:pt x="17528" y="20627"/>
                </a:lnTo>
                <a:lnTo>
                  <a:pt x="17740" y="20432"/>
                </a:lnTo>
                <a:lnTo>
                  <a:pt x="18059" y="19979"/>
                </a:lnTo>
                <a:lnTo>
                  <a:pt x="18662" y="19038"/>
                </a:lnTo>
                <a:lnTo>
                  <a:pt x="19405" y="17936"/>
                </a:lnTo>
                <a:lnTo>
                  <a:pt x="19937" y="17255"/>
                </a:lnTo>
                <a:close/>
                <a:moveTo>
                  <a:pt x="20786" y="18486"/>
                </a:moveTo>
                <a:lnTo>
                  <a:pt x="20786" y="18876"/>
                </a:lnTo>
                <a:lnTo>
                  <a:pt x="20750" y="19103"/>
                </a:lnTo>
                <a:lnTo>
                  <a:pt x="20644" y="19362"/>
                </a:lnTo>
                <a:lnTo>
                  <a:pt x="20468" y="19687"/>
                </a:lnTo>
                <a:lnTo>
                  <a:pt x="20255" y="20076"/>
                </a:lnTo>
                <a:lnTo>
                  <a:pt x="19971" y="20400"/>
                </a:lnTo>
                <a:lnTo>
                  <a:pt x="19830" y="20563"/>
                </a:lnTo>
                <a:lnTo>
                  <a:pt x="19688" y="20660"/>
                </a:lnTo>
                <a:lnTo>
                  <a:pt x="19512" y="20758"/>
                </a:lnTo>
                <a:lnTo>
                  <a:pt x="19334" y="20822"/>
                </a:lnTo>
                <a:lnTo>
                  <a:pt x="19157" y="20855"/>
                </a:lnTo>
                <a:lnTo>
                  <a:pt x="18944" y="20855"/>
                </a:lnTo>
                <a:lnTo>
                  <a:pt x="19193" y="20627"/>
                </a:lnTo>
                <a:lnTo>
                  <a:pt x="19440" y="20335"/>
                </a:lnTo>
                <a:lnTo>
                  <a:pt x="19865" y="19817"/>
                </a:lnTo>
                <a:lnTo>
                  <a:pt x="20325" y="19167"/>
                </a:lnTo>
                <a:lnTo>
                  <a:pt x="20574" y="18844"/>
                </a:lnTo>
                <a:lnTo>
                  <a:pt x="20786" y="18486"/>
                </a:lnTo>
                <a:close/>
                <a:moveTo>
                  <a:pt x="8534" y="16119"/>
                </a:moveTo>
                <a:lnTo>
                  <a:pt x="8710" y="16216"/>
                </a:lnTo>
                <a:lnTo>
                  <a:pt x="8888" y="16282"/>
                </a:lnTo>
                <a:lnTo>
                  <a:pt x="8675" y="16508"/>
                </a:lnTo>
                <a:lnTo>
                  <a:pt x="8250" y="17060"/>
                </a:lnTo>
                <a:lnTo>
                  <a:pt x="7860" y="17644"/>
                </a:lnTo>
                <a:lnTo>
                  <a:pt x="7082" y="18812"/>
                </a:lnTo>
                <a:lnTo>
                  <a:pt x="6585" y="19459"/>
                </a:lnTo>
                <a:lnTo>
                  <a:pt x="6338" y="19751"/>
                </a:lnTo>
                <a:lnTo>
                  <a:pt x="6054" y="20043"/>
                </a:lnTo>
                <a:lnTo>
                  <a:pt x="5842" y="20271"/>
                </a:lnTo>
                <a:lnTo>
                  <a:pt x="5594" y="20466"/>
                </a:lnTo>
                <a:lnTo>
                  <a:pt x="5134" y="20887"/>
                </a:lnTo>
                <a:lnTo>
                  <a:pt x="4142" y="20919"/>
                </a:lnTo>
                <a:lnTo>
                  <a:pt x="4391" y="20660"/>
                </a:lnTo>
                <a:lnTo>
                  <a:pt x="5523" y="19493"/>
                </a:lnTo>
                <a:lnTo>
                  <a:pt x="6657" y="18389"/>
                </a:lnTo>
                <a:lnTo>
                  <a:pt x="7188" y="17805"/>
                </a:lnTo>
                <a:lnTo>
                  <a:pt x="7684" y="17221"/>
                </a:lnTo>
                <a:lnTo>
                  <a:pt x="8534" y="16119"/>
                </a:lnTo>
                <a:close/>
                <a:moveTo>
                  <a:pt x="7684" y="15146"/>
                </a:moveTo>
                <a:lnTo>
                  <a:pt x="7825" y="15470"/>
                </a:lnTo>
                <a:lnTo>
                  <a:pt x="7932" y="15633"/>
                </a:lnTo>
                <a:lnTo>
                  <a:pt x="8073" y="15795"/>
                </a:lnTo>
                <a:lnTo>
                  <a:pt x="7613" y="16379"/>
                </a:lnTo>
                <a:lnTo>
                  <a:pt x="7082" y="17060"/>
                </a:lnTo>
                <a:lnTo>
                  <a:pt x="6516" y="17708"/>
                </a:lnTo>
                <a:lnTo>
                  <a:pt x="5310" y="18941"/>
                </a:lnTo>
                <a:lnTo>
                  <a:pt x="4851" y="19427"/>
                </a:lnTo>
                <a:lnTo>
                  <a:pt x="4354" y="19914"/>
                </a:lnTo>
                <a:lnTo>
                  <a:pt x="4001" y="20432"/>
                </a:lnTo>
                <a:lnTo>
                  <a:pt x="3647" y="20952"/>
                </a:lnTo>
                <a:lnTo>
                  <a:pt x="3151" y="20919"/>
                </a:lnTo>
                <a:lnTo>
                  <a:pt x="2655" y="20855"/>
                </a:lnTo>
                <a:lnTo>
                  <a:pt x="2832" y="20692"/>
                </a:lnTo>
                <a:lnTo>
                  <a:pt x="2973" y="20530"/>
                </a:lnTo>
                <a:lnTo>
                  <a:pt x="3257" y="20140"/>
                </a:lnTo>
                <a:lnTo>
                  <a:pt x="3788" y="19493"/>
                </a:lnTo>
                <a:lnTo>
                  <a:pt x="4391" y="18876"/>
                </a:lnTo>
                <a:lnTo>
                  <a:pt x="5453" y="17741"/>
                </a:lnTo>
                <a:lnTo>
                  <a:pt x="5984" y="17189"/>
                </a:lnTo>
                <a:lnTo>
                  <a:pt x="6516" y="16606"/>
                </a:lnTo>
                <a:lnTo>
                  <a:pt x="7082" y="15892"/>
                </a:lnTo>
                <a:lnTo>
                  <a:pt x="7684" y="15146"/>
                </a:lnTo>
                <a:close/>
                <a:moveTo>
                  <a:pt x="8003" y="0"/>
                </a:moveTo>
                <a:lnTo>
                  <a:pt x="7400" y="65"/>
                </a:lnTo>
                <a:lnTo>
                  <a:pt x="7153" y="129"/>
                </a:lnTo>
                <a:lnTo>
                  <a:pt x="6869" y="195"/>
                </a:lnTo>
                <a:lnTo>
                  <a:pt x="6622" y="292"/>
                </a:lnTo>
                <a:lnTo>
                  <a:pt x="6409" y="389"/>
                </a:lnTo>
                <a:lnTo>
                  <a:pt x="6197" y="552"/>
                </a:lnTo>
                <a:lnTo>
                  <a:pt x="6019" y="681"/>
                </a:lnTo>
                <a:lnTo>
                  <a:pt x="5878" y="876"/>
                </a:lnTo>
                <a:lnTo>
                  <a:pt x="5807" y="1102"/>
                </a:lnTo>
                <a:lnTo>
                  <a:pt x="5735" y="1428"/>
                </a:lnTo>
                <a:lnTo>
                  <a:pt x="5735" y="1849"/>
                </a:lnTo>
                <a:lnTo>
                  <a:pt x="5772" y="2270"/>
                </a:lnTo>
                <a:lnTo>
                  <a:pt x="5913" y="2691"/>
                </a:lnTo>
                <a:lnTo>
                  <a:pt x="6125" y="3048"/>
                </a:lnTo>
                <a:lnTo>
                  <a:pt x="6232" y="3243"/>
                </a:lnTo>
                <a:lnTo>
                  <a:pt x="6373" y="3406"/>
                </a:lnTo>
                <a:lnTo>
                  <a:pt x="6550" y="3535"/>
                </a:lnTo>
                <a:lnTo>
                  <a:pt x="6692" y="3632"/>
                </a:lnTo>
                <a:lnTo>
                  <a:pt x="6904" y="3730"/>
                </a:lnTo>
                <a:lnTo>
                  <a:pt x="7082" y="3762"/>
                </a:lnTo>
                <a:lnTo>
                  <a:pt x="7117" y="4281"/>
                </a:lnTo>
                <a:lnTo>
                  <a:pt x="7117" y="4768"/>
                </a:lnTo>
                <a:lnTo>
                  <a:pt x="7047" y="5773"/>
                </a:lnTo>
                <a:lnTo>
                  <a:pt x="7047" y="7882"/>
                </a:lnTo>
                <a:lnTo>
                  <a:pt x="7010" y="8271"/>
                </a:lnTo>
                <a:lnTo>
                  <a:pt x="6975" y="8627"/>
                </a:lnTo>
                <a:lnTo>
                  <a:pt x="7010" y="8821"/>
                </a:lnTo>
                <a:lnTo>
                  <a:pt x="7047" y="9016"/>
                </a:lnTo>
                <a:lnTo>
                  <a:pt x="6834" y="9210"/>
                </a:lnTo>
                <a:lnTo>
                  <a:pt x="6622" y="9438"/>
                </a:lnTo>
                <a:lnTo>
                  <a:pt x="6303" y="9925"/>
                </a:lnTo>
                <a:lnTo>
                  <a:pt x="5417" y="10995"/>
                </a:lnTo>
                <a:lnTo>
                  <a:pt x="4532" y="12098"/>
                </a:lnTo>
                <a:lnTo>
                  <a:pt x="3541" y="13427"/>
                </a:lnTo>
                <a:lnTo>
                  <a:pt x="2513" y="14757"/>
                </a:lnTo>
                <a:lnTo>
                  <a:pt x="1522" y="16054"/>
                </a:lnTo>
                <a:lnTo>
                  <a:pt x="1026" y="16638"/>
                </a:lnTo>
                <a:lnTo>
                  <a:pt x="814" y="16929"/>
                </a:lnTo>
                <a:lnTo>
                  <a:pt x="707" y="17092"/>
                </a:lnTo>
                <a:lnTo>
                  <a:pt x="672" y="17255"/>
                </a:lnTo>
                <a:lnTo>
                  <a:pt x="425" y="17481"/>
                </a:lnTo>
                <a:lnTo>
                  <a:pt x="212" y="17773"/>
                </a:lnTo>
                <a:lnTo>
                  <a:pt x="106" y="18097"/>
                </a:lnTo>
                <a:lnTo>
                  <a:pt x="0" y="18357"/>
                </a:lnTo>
                <a:lnTo>
                  <a:pt x="0" y="18617"/>
                </a:lnTo>
                <a:lnTo>
                  <a:pt x="35" y="18844"/>
                </a:lnTo>
                <a:lnTo>
                  <a:pt x="70" y="19103"/>
                </a:lnTo>
                <a:lnTo>
                  <a:pt x="176" y="19330"/>
                </a:lnTo>
                <a:lnTo>
                  <a:pt x="389" y="19817"/>
                </a:lnTo>
                <a:lnTo>
                  <a:pt x="601" y="20238"/>
                </a:lnTo>
                <a:lnTo>
                  <a:pt x="744" y="20466"/>
                </a:lnTo>
                <a:lnTo>
                  <a:pt x="920" y="20660"/>
                </a:lnTo>
                <a:lnTo>
                  <a:pt x="1097" y="20855"/>
                </a:lnTo>
                <a:lnTo>
                  <a:pt x="1273" y="20984"/>
                </a:lnTo>
                <a:lnTo>
                  <a:pt x="1451" y="21113"/>
                </a:lnTo>
                <a:lnTo>
                  <a:pt x="1663" y="21244"/>
                </a:lnTo>
                <a:lnTo>
                  <a:pt x="1876" y="21308"/>
                </a:lnTo>
                <a:lnTo>
                  <a:pt x="2123" y="21405"/>
                </a:lnTo>
                <a:lnTo>
                  <a:pt x="2585" y="21503"/>
                </a:lnTo>
                <a:lnTo>
                  <a:pt x="3079" y="21568"/>
                </a:lnTo>
                <a:lnTo>
                  <a:pt x="3611" y="21568"/>
                </a:lnTo>
                <a:lnTo>
                  <a:pt x="4142" y="21536"/>
                </a:lnTo>
                <a:lnTo>
                  <a:pt x="7578" y="21405"/>
                </a:lnTo>
                <a:lnTo>
                  <a:pt x="9313" y="21341"/>
                </a:lnTo>
                <a:lnTo>
                  <a:pt x="11012" y="21308"/>
                </a:lnTo>
                <a:lnTo>
                  <a:pt x="12676" y="21308"/>
                </a:lnTo>
                <a:lnTo>
                  <a:pt x="14376" y="21373"/>
                </a:lnTo>
                <a:lnTo>
                  <a:pt x="15757" y="21373"/>
                </a:lnTo>
                <a:lnTo>
                  <a:pt x="16501" y="21405"/>
                </a:lnTo>
                <a:lnTo>
                  <a:pt x="17209" y="21471"/>
                </a:lnTo>
                <a:lnTo>
                  <a:pt x="17244" y="21536"/>
                </a:lnTo>
                <a:lnTo>
                  <a:pt x="17316" y="21568"/>
                </a:lnTo>
                <a:lnTo>
                  <a:pt x="17422" y="21600"/>
                </a:lnTo>
                <a:lnTo>
                  <a:pt x="17528" y="21600"/>
                </a:lnTo>
                <a:lnTo>
                  <a:pt x="18130" y="21568"/>
                </a:lnTo>
                <a:lnTo>
                  <a:pt x="19015" y="21568"/>
                </a:lnTo>
                <a:lnTo>
                  <a:pt x="19299" y="21536"/>
                </a:lnTo>
                <a:lnTo>
                  <a:pt x="19581" y="21471"/>
                </a:lnTo>
                <a:lnTo>
                  <a:pt x="19865" y="21405"/>
                </a:lnTo>
                <a:lnTo>
                  <a:pt x="20043" y="21308"/>
                </a:lnTo>
                <a:lnTo>
                  <a:pt x="20184" y="21211"/>
                </a:lnTo>
                <a:lnTo>
                  <a:pt x="20468" y="20984"/>
                </a:lnTo>
                <a:lnTo>
                  <a:pt x="20680" y="20724"/>
                </a:lnTo>
                <a:lnTo>
                  <a:pt x="20893" y="20432"/>
                </a:lnTo>
                <a:lnTo>
                  <a:pt x="21140" y="19979"/>
                </a:lnTo>
                <a:lnTo>
                  <a:pt x="21388" y="19557"/>
                </a:lnTo>
                <a:lnTo>
                  <a:pt x="21494" y="19330"/>
                </a:lnTo>
                <a:lnTo>
                  <a:pt x="21530" y="19070"/>
                </a:lnTo>
                <a:lnTo>
                  <a:pt x="21600" y="18844"/>
                </a:lnTo>
                <a:lnTo>
                  <a:pt x="21600" y="18584"/>
                </a:lnTo>
                <a:lnTo>
                  <a:pt x="21565" y="18325"/>
                </a:lnTo>
                <a:lnTo>
                  <a:pt x="21494" y="18097"/>
                </a:lnTo>
                <a:lnTo>
                  <a:pt x="21388" y="17870"/>
                </a:lnTo>
                <a:lnTo>
                  <a:pt x="21281" y="17676"/>
                </a:lnTo>
                <a:lnTo>
                  <a:pt x="20963" y="17287"/>
                </a:lnTo>
                <a:lnTo>
                  <a:pt x="20609" y="16929"/>
                </a:lnTo>
                <a:lnTo>
                  <a:pt x="20043" y="16314"/>
                </a:lnTo>
                <a:lnTo>
                  <a:pt x="19512" y="15664"/>
                </a:lnTo>
                <a:lnTo>
                  <a:pt x="19512" y="15601"/>
                </a:lnTo>
                <a:lnTo>
                  <a:pt x="19440" y="15567"/>
                </a:lnTo>
                <a:lnTo>
                  <a:pt x="18944" y="14854"/>
                </a:lnTo>
                <a:lnTo>
                  <a:pt x="18484" y="14141"/>
                </a:lnTo>
                <a:lnTo>
                  <a:pt x="18059" y="13427"/>
                </a:lnTo>
                <a:lnTo>
                  <a:pt x="17599" y="12745"/>
                </a:lnTo>
                <a:lnTo>
                  <a:pt x="15969" y="10541"/>
                </a:lnTo>
                <a:lnTo>
                  <a:pt x="15651" y="10120"/>
                </a:lnTo>
                <a:lnTo>
                  <a:pt x="15332" y="9697"/>
                </a:lnTo>
                <a:lnTo>
                  <a:pt x="15156" y="9502"/>
                </a:lnTo>
                <a:lnTo>
                  <a:pt x="14978" y="9308"/>
                </a:lnTo>
                <a:lnTo>
                  <a:pt x="14766" y="9147"/>
                </a:lnTo>
                <a:lnTo>
                  <a:pt x="14553" y="9016"/>
                </a:lnTo>
                <a:lnTo>
                  <a:pt x="14660" y="8789"/>
                </a:lnTo>
                <a:lnTo>
                  <a:pt x="14731" y="8529"/>
                </a:lnTo>
                <a:lnTo>
                  <a:pt x="14766" y="8271"/>
                </a:lnTo>
                <a:lnTo>
                  <a:pt x="14801" y="7979"/>
                </a:lnTo>
                <a:lnTo>
                  <a:pt x="14801" y="7427"/>
                </a:lnTo>
                <a:lnTo>
                  <a:pt x="14766" y="6909"/>
                </a:lnTo>
                <a:lnTo>
                  <a:pt x="14766" y="4962"/>
                </a:lnTo>
                <a:lnTo>
                  <a:pt x="14731" y="4573"/>
                </a:lnTo>
                <a:lnTo>
                  <a:pt x="14588" y="3795"/>
                </a:lnTo>
                <a:lnTo>
                  <a:pt x="15013" y="3438"/>
                </a:lnTo>
                <a:lnTo>
                  <a:pt x="15651" y="2854"/>
                </a:lnTo>
                <a:lnTo>
                  <a:pt x="15828" y="2659"/>
                </a:lnTo>
                <a:lnTo>
                  <a:pt x="15969" y="2433"/>
                </a:lnTo>
                <a:lnTo>
                  <a:pt x="16112" y="2173"/>
                </a:lnTo>
                <a:lnTo>
                  <a:pt x="16147" y="1913"/>
                </a:lnTo>
                <a:lnTo>
                  <a:pt x="16147" y="1686"/>
                </a:lnTo>
                <a:lnTo>
                  <a:pt x="16076" y="1460"/>
                </a:lnTo>
                <a:lnTo>
                  <a:pt x="15969" y="1265"/>
                </a:lnTo>
                <a:lnTo>
                  <a:pt x="15828" y="1070"/>
                </a:lnTo>
                <a:lnTo>
                  <a:pt x="15651" y="908"/>
                </a:lnTo>
                <a:lnTo>
                  <a:pt x="15438" y="746"/>
                </a:lnTo>
                <a:lnTo>
                  <a:pt x="15226" y="616"/>
                </a:lnTo>
                <a:lnTo>
                  <a:pt x="14943" y="487"/>
                </a:lnTo>
                <a:lnTo>
                  <a:pt x="14660" y="389"/>
                </a:lnTo>
                <a:lnTo>
                  <a:pt x="14341" y="324"/>
                </a:lnTo>
                <a:lnTo>
                  <a:pt x="14022" y="260"/>
                </a:lnTo>
                <a:lnTo>
                  <a:pt x="13385" y="227"/>
                </a:lnTo>
                <a:lnTo>
                  <a:pt x="12782" y="195"/>
                </a:lnTo>
                <a:lnTo>
                  <a:pt x="11154" y="163"/>
                </a:lnTo>
                <a:lnTo>
                  <a:pt x="10340" y="129"/>
                </a:lnTo>
                <a:lnTo>
                  <a:pt x="9525" y="65"/>
                </a:lnTo>
                <a:lnTo>
                  <a:pt x="9065" y="0"/>
                </a:lnTo>
                <a:close/>
              </a:path>
            </a:pathLst>
          </a:custGeom>
          <a:solidFill>
            <a:srgbClr val="3E4A6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0" name="Shape 707"/>
          <p:cNvSpPr/>
          <p:nvPr/>
        </p:nvSpPr>
        <p:spPr>
          <a:xfrm>
            <a:off x="1289371" y="883301"/>
            <a:ext cx="372060" cy="343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8" y="8302"/>
                </a:moveTo>
                <a:lnTo>
                  <a:pt x="1283" y="8666"/>
                </a:lnTo>
                <a:lnTo>
                  <a:pt x="1070" y="9031"/>
                </a:lnTo>
                <a:lnTo>
                  <a:pt x="948" y="9195"/>
                </a:lnTo>
                <a:lnTo>
                  <a:pt x="917" y="8733"/>
                </a:lnTo>
                <a:lnTo>
                  <a:pt x="856" y="8302"/>
                </a:lnTo>
                <a:close/>
                <a:moveTo>
                  <a:pt x="4003" y="8401"/>
                </a:moveTo>
                <a:lnTo>
                  <a:pt x="4919" y="8435"/>
                </a:lnTo>
                <a:lnTo>
                  <a:pt x="4736" y="8600"/>
                </a:lnTo>
                <a:lnTo>
                  <a:pt x="4553" y="8832"/>
                </a:lnTo>
                <a:lnTo>
                  <a:pt x="4246" y="9262"/>
                </a:lnTo>
                <a:lnTo>
                  <a:pt x="4063" y="9527"/>
                </a:lnTo>
                <a:lnTo>
                  <a:pt x="3911" y="9428"/>
                </a:lnTo>
                <a:lnTo>
                  <a:pt x="3728" y="9394"/>
                </a:lnTo>
                <a:lnTo>
                  <a:pt x="3636" y="9361"/>
                </a:lnTo>
                <a:lnTo>
                  <a:pt x="3513" y="9328"/>
                </a:lnTo>
                <a:lnTo>
                  <a:pt x="3421" y="9328"/>
                </a:lnTo>
                <a:lnTo>
                  <a:pt x="3728" y="8897"/>
                </a:lnTo>
                <a:lnTo>
                  <a:pt x="4003" y="8468"/>
                </a:lnTo>
                <a:lnTo>
                  <a:pt x="4003" y="8401"/>
                </a:lnTo>
                <a:close/>
                <a:moveTo>
                  <a:pt x="5163" y="8435"/>
                </a:moveTo>
                <a:lnTo>
                  <a:pt x="5103" y="8666"/>
                </a:lnTo>
                <a:lnTo>
                  <a:pt x="5071" y="8897"/>
                </a:lnTo>
                <a:lnTo>
                  <a:pt x="5071" y="9328"/>
                </a:lnTo>
                <a:lnTo>
                  <a:pt x="5011" y="10056"/>
                </a:lnTo>
                <a:lnTo>
                  <a:pt x="4766" y="10353"/>
                </a:lnTo>
                <a:lnTo>
                  <a:pt x="4553" y="10684"/>
                </a:lnTo>
                <a:lnTo>
                  <a:pt x="4583" y="10485"/>
                </a:lnTo>
                <a:lnTo>
                  <a:pt x="4583" y="10287"/>
                </a:lnTo>
                <a:lnTo>
                  <a:pt x="4553" y="10122"/>
                </a:lnTo>
                <a:lnTo>
                  <a:pt x="4491" y="9956"/>
                </a:lnTo>
                <a:lnTo>
                  <a:pt x="4400" y="9791"/>
                </a:lnTo>
                <a:lnTo>
                  <a:pt x="4796" y="9130"/>
                </a:lnTo>
                <a:lnTo>
                  <a:pt x="4980" y="8798"/>
                </a:lnTo>
                <a:lnTo>
                  <a:pt x="5133" y="8435"/>
                </a:lnTo>
                <a:close/>
                <a:moveTo>
                  <a:pt x="3391" y="9924"/>
                </a:moveTo>
                <a:lnTo>
                  <a:pt x="3453" y="9956"/>
                </a:lnTo>
                <a:lnTo>
                  <a:pt x="3545" y="9956"/>
                </a:lnTo>
                <a:lnTo>
                  <a:pt x="3728" y="10023"/>
                </a:lnTo>
                <a:lnTo>
                  <a:pt x="3880" y="10122"/>
                </a:lnTo>
                <a:lnTo>
                  <a:pt x="3971" y="10287"/>
                </a:lnTo>
                <a:lnTo>
                  <a:pt x="4003" y="10453"/>
                </a:lnTo>
                <a:lnTo>
                  <a:pt x="4003" y="10651"/>
                </a:lnTo>
                <a:lnTo>
                  <a:pt x="3941" y="10850"/>
                </a:lnTo>
                <a:lnTo>
                  <a:pt x="3820" y="11015"/>
                </a:lnTo>
                <a:lnTo>
                  <a:pt x="3666" y="11147"/>
                </a:lnTo>
                <a:lnTo>
                  <a:pt x="3575" y="11180"/>
                </a:lnTo>
                <a:lnTo>
                  <a:pt x="3483" y="11214"/>
                </a:lnTo>
                <a:lnTo>
                  <a:pt x="3361" y="11180"/>
                </a:lnTo>
                <a:lnTo>
                  <a:pt x="3270" y="11147"/>
                </a:lnTo>
                <a:lnTo>
                  <a:pt x="3178" y="11081"/>
                </a:lnTo>
                <a:lnTo>
                  <a:pt x="3116" y="10981"/>
                </a:lnTo>
                <a:lnTo>
                  <a:pt x="3055" y="10916"/>
                </a:lnTo>
                <a:lnTo>
                  <a:pt x="3025" y="10817"/>
                </a:lnTo>
                <a:lnTo>
                  <a:pt x="2995" y="10651"/>
                </a:lnTo>
                <a:lnTo>
                  <a:pt x="2995" y="10485"/>
                </a:lnTo>
                <a:lnTo>
                  <a:pt x="3055" y="10321"/>
                </a:lnTo>
                <a:lnTo>
                  <a:pt x="3116" y="10188"/>
                </a:lnTo>
                <a:lnTo>
                  <a:pt x="3238" y="10023"/>
                </a:lnTo>
                <a:lnTo>
                  <a:pt x="3391" y="9924"/>
                </a:lnTo>
                <a:close/>
                <a:moveTo>
                  <a:pt x="1986" y="8336"/>
                </a:moveTo>
                <a:lnTo>
                  <a:pt x="2383" y="8369"/>
                </a:lnTo>
                <a:lnTo>
                  <a:pt x="2811" y="8369"/>
                </a:lnTo>
                <a:lnTo>
                  <a:pt x="3820" y="8401"/>
                </a:lnTo>
                <a:lnTo>
                  <a:pt x="3545" y="8567"/>
                </a:lnTo>
                <a:lnTo>
                  <a:pt x="3300" y="8798"/>
                </a:lnTo>
                <a:lnTo>
                  <a:pt x="3086" y="9096"/>
                </a:lnTo>
                <a:lnTo>
                  <a:pt x="2872" y="9394"/>
                </a:lnTo>
                <a:lnTo>
                  <a:pt x="2505" y="10056"/>
                </a:lnTo>
                <a:lnTo>
                  <a:pt x="2170" y="10651"/>
                </a:lnTo>
                <a:lnTo>
                  <a:pt x="1865" y="11180"/>
                </a:lnTo>
                <a:lnTo>
                  <a:pt x="1498" y="11743"/>
                </a:lnTo>
                <a:lnTo>
                  <a:pt x="1161" y="12306"/>
                </a:lnTo>
                <a:lnTo>
                  <a:pt x="825" y="12867"/>
                </a:lnTo>
                <a:lnTo>
                  <a:pt x="795" y="11743"/>
                </a:lnTo>
                <a:lnTo>
                  <a:pt x="948" y="11644"/>
                </a:lnTo>
                <a:lnTo>
                  <a:pt x="1070" y="11512"/>
                </a:lnTo>
                <a:lnTo>
                  <a:pt x="1315" y="11180"/>
                </a:lnTo>
                <a:lnTo>
                  <a:pt x="1498" y="10850"/>
                </a:lnTo>
                <a:lnTo>
                  <a:pt x="1650" y="10485"/>
                </a:lnTo>
                <a:lnTo>
                  <a:pt x="1803" y="10254"/>
                </a:lnTo>
                <a:lnTo>
                  <a:pt x="1986" y="9989"/>
                </a:lnTo>
                <a:lnTo>
                  <a:pt x="2353" y="9493"/>
                </a:lnTo>
                <a:lnTo>
                  <a:pt x="2505" y="9229"/>
                </a:lnTo>
                <a:lnTo>
                  <a:pt x="2688" y="8997"/>
                </a:lnTo>
                <a:lnTo>
                  <a:pt x="2811" y="8733"/>
                </a:lnTo>
                <a:lnTo>
                  <a:pt x="2903" y="8435"/>
                </a:lnTo>
                <a:lnTo>
                  <a:pt x="2903" y="8401"/>
                </a:lnTo>
                <a:lnTo>
                  <a:pt x="2872" y="8401"/>
                </a:lnTo>
                <a:lnTo>
                  <a:pt x="2658" y="8535"/>
                </a:lnTo>
                <a:lnTo>
                  <a:pt x="2475" y="8699"/>
                </a:lnTo>
                <a:lnTo>
                  <a:pt x="2291" y="8897"/>
                </a:lnTo>
                <a:lnTo>
                  <a:pt x="2138" y="9096"/>
                </a:lnTo>
                <a:lnTo>
                  <a:pt x="1833" y="9527"/>
                </a:lnTo>
                <a:lnTo>
                  <a:pt x="1528" y="9956"/>
                </a:lnTo>
                <a:lnTo>
                  <a:pt x="1161" y="10485"/>
                </a:lnTo>
                <a:lnTo>
                  <a:pt x="825" y="11081"/>
                </a:lnTo>
                <a:lnTo>
                  <a:pt x="825" y="11048"/>
                </a:lnTo>
                <a:lnTo>
                  <a:pt x="917" y="10056"/>
                </a:lnTo>
                <a:lnTo>
                  <a:pt x="1040" y="9890"/>
                </a:lnTo>
                <a:lnTo>
                  <a:pt x="1131" y="9691"/>
                </a:lnTo>
                <a:lnTo>
                  <a:pt x="1315" y="9361"/>
                </a:lnTo>
                <a:lnTo>
                  <a:pt x="1681" y="8865"/>
                </a:lnTo>
                <a:lnTo>
                  <a:pt x="1833" y="8600"/>
                </a:lnTo>
                <a:lnTo>
                  <a:pt x="1986" y="8336"/>
                </a:lnTo>
                <a:close/>
                <a:moveTo>
                  <a:pt x="2475" y="10850"/>
                </a:moveTo>
                <a:lnTo>
                  <a:pt x="2505" y="11015"/>
                </a:lnTo>
                <a:lnTo>
                  <a:pt x="2566" y="11180"/>
                </a:lnTo>
                <a:lnTo>
                  <a:pt x="2658" y="11313"/>
                </a:lnTo>
                <a:lnTo>
                  <a:pt x="2750" y="11412"/>
                </a:lnTo>
                <a:lnTo>
                  <a:pt x="1925" y="12735"/>
                </a:lnTo>
                <a:lnTo>
                  <a:pt x="856" y="14487"/>
                </a:lnTo>
                <a:lnTo>
                  <a:pt x="856" y="14289"/>
                </a:lnTo>
                <a:lnTo>
                  <a:pt x="825" y="13760"/>
                </a:lnTo>
                <a:lnTo>
                  <a:pt x="1558" y="12437"/>
                </a:lnTo>
                <a:lnTo>
                  <a:pt x="2322" y="11147"/>
                </a:lnTo>
                <a:lnTo>
                  <a:pt x="2475" y="10850"/>
                </a:lnTo>
                <a:close/>
                <a:moveTo>
                  <a:pt x="4003" y="11644"/>
                </a:moveTo>
                <a:lnTo>
                  <a:pt x="2903" y="13495"/>
                </a:lnTo>
                <a:lnTo>
                  <a:pt x="1803" y="15281"/>
                </a:lnTo>
                <a:lnTo>
                  <a:pt x="1315" y="15976"/>
                </a:lnTo>
                <a:lnTo>
                  <a:pt x="1040" y="16308"/>
                </a:lnTo>
                <a:lnTo>
                  <a:pt x="825" y="16671"/>
                </a:lnTo>
                <a:lnTo>
                  <a:pt x="825" y="15281"/>
                </a:lnTo>
                <a:lnTo>
                  <a:pt x="1223" y="14653"/>
                </a:lnTo>
                <a:lnTo>
                  <a:pt x="2413" y="12735"/>
                </a:lnTo>
                <a:lnTo>
                  <a:pt x="3086" y="11676"/>
                </a:lnTo>
                <a:lnTo>
                  <a:pt x="3238" y="11743"/>
                </a:lnTo>
                <a:lnTo>
                  <a:pt x="3421" y="11775"/>
                </a:lnTo>
                <a:lnTo>
                  <a:pt x="3605" y="11775"/>
                </a:lnTo>
                <a:lnTo>
                  <a:pt x="3758" y="11743"/>
                </a:lnTo>
                <a:lnTo>
                  <a:pt x="3880" y="11710"/>
                </a:lnTo>
                <a:lnTo>
                  <a:pt x="4003" y="11644"/>
                </a:lnTo>
                <a:close/>
                <a:moveTo>
                  <a:pt x="5011" y="10585"/>
                </a:moveTo>
                <a:lnTo>
                  <a:pt x="5011" y="12008"/>
                </a:lnTo>
                <a:lnTo>
                  <a:pt x="4796" y="12206"/>
                </a:lnTo>
                <a:lnTo>
                  <a:pt x="4583" y="12470"/>
                </a:lnTo>
                <a:lnTo>
                  <a:pt x="4216" y="13033"/>
                </a:lnTo>
                <a:lnTo>
                  <a:pt x="3545" y="14058"/>
                </a:lnTo>
                <a:lnTo>
                  <a:pt x="3208" y="14554"/>
                </a:lnTo>
                <a:lnTo>
                  <a:pt x="2872" y="15083"/>
                </a:lnTo>
                <a:lnTo>
                  <a:pt x="1803" y="16506"/>
                </a:lnTo>
                <a:lnTo>
                  <a:pt x="1283" y="17201"/>
                </a:lnTo>
                <a:lnTo>
                  <a:pt x="795" y="17928"/>
                </a:lnTo>
                <a:lnTo>
                  <a:pt x="795" y="17365"/>
                </a:lnTo>
                <a:lnTo>
                  <a:pt x="948" y="17201"/>
                </a:lnTo>
                <a:lnTo>
                  <a:pt x="1100" y="17035"/>
                </a:lnTo>
                <a:lnTo>
                  <a:pt x="1406" y="16671"/>
                </a:lnTo>
                <a:lnTo>
                  <a:pt x="1895" y="15877"/>
                </a:lnTo>
                <a:lnTo>
                  <a:pt x="2536" y="14918"/>
                </a:lnTo>
                <a:lnTo>
                  <a:pt x="3147" y="13926"/>
                </a:lnTo>
                <a:lnTo>
                  <a:pt x="3758" y="12900"/>
                </a:lnTo>
                <a:lnTo>
                  <a:pt x="4338" y="11875"/>
                </a:lnTo>
                <a:lnTo>
                  <a:pt x="4675" y="11247"/>
                </a:lnTo>
                <a:lnTo>
                  <a:pt x="4858" y="10916"/>
                </a:lnTo>
                <a:lnTo>
                  <a:pt x="5011" y="10585"/>
                </a:lnTo>
                <a:close/>
                <a:moveTo>
                  <a:pt x="5071" y="19119"/>
                </a:moveTo>
                <a:lnTo>
                  <a:pt x="5071" y="19615"/>
                </a:lnTo>
                <a:lnTo>
                  <a:pt x="4796" y="19615"/>
                </a:lnTo>
                <a:lnTo>
                  <a:pt x="5041" y="19152"/>
                </a:lnTo>
                <a:lnTo>
                  <a:pt x="5071" y="19119"/>
                </a:lnTo>
                <a:close/>
                <a:moveTo>
                  <a:pt x="5071" y="17564"/>
                </a:moveTo>
                <a:lnTo>
                  <a:pt x="5071" y="18424"/>
                </a:lnTo>
                <a:lnTo>
                  <a:pt x="4919" y="18655"/>
                </a:lnTo>
                <a:lnTo>
                  <a:pt x="4796" y="18854"/>
                </a:lnTo>
                <a:lnTo>
                  <a:pt x="4491" y="19350"/>
                </a:lnTo>
                <a:lnTo>
                  <a:pt x="4308" y="19648"/>
                </a:lnTo>
                <a:lnTo>
                  <a:pt x="3758" y="19648"/>
                </a:lnTo>
                <a:lnTo>
                  <a:pt x="4308" y="18755"/>
                </a:lnTo>
                <a:lnTo>
                  <a:pt x="4705" y="18159"/>
                </a:lnTo>
                <a:lnTo>
                  <a:pt x="5071" y="17564"/>
                </a:lnTo>
                <a:close/>
                <a:moveTo>
                  <a:pt x="5071" y="16075"/>
                </a:moveTo>
                <a:lnTo>
                  <a:pt x="5071" y="16968"/>
                </a:lnTo>
                <a:lnTo>
                  <a:pt x="4828" y="17234"/>
                </a:lnTo>
                <a:lnTo>
                  <a:pt x="4583" y="17499"/>
                </a:lnTo>
                <a:lnTo>
                  <a:pt x="4186" y="18094"/>
                </a:lnTo>
                <a:lnTo>
                  <a:pt x="3361" y="19285"/>
                </a:lnTo>
                <a:lnTo>
                  <a:pt x="3116" y="19714"/>
                </a:lnTo>
                <a:lnTo>
                  <a:pt x="2903" y="19714"/>
                </a:lnTo>
                <a:lnTo>
                  <a:pt x="3055" y="19483"/>
                </a:lnTo>
                <a:lnTo>
                  <a:pt x="3208" y="19251"/>
                </a:lnTo>
                <a:lnTo>
                  <a:pt x="3605" y="18556"/>
                </a:lnTo>
                <a:lnTo>
                  <a:pt x="4003" y="17829"/>
                </a:lnTo>
                <a:lnTo>
                  <a:pt x="4400" y="17102"/>
                </a:lnTo>
                <a:lnTo>
                  <a:pt x="4828" y="16407"/>
                </a:lnTo>
                <a:lnTo>
                  <a:pt x="5071" y="16075"/>
                </a:lnTo>
                <a:close/>
                <a:moveTo>
                  <a:pt x="5041" y="14124"/>
                </a:moveTo>
                <a:lnTo>
                  <a:pt x="5041" y="15249"/>
                </a:lnTo>
                <a:lnTo>
                  <a:pt x="5071" y="15447"/>
                </a:lnTo>
                <a:lnTo>
                  <a:pt x="4858" y="15613"/>
                </a:lnTo>
                <a:lnTo>
                  <a:pt x="4491" y="16075"/>
                </a:lnTo>
                <a:lnTo>
                  <a:pt x="4338" y="16340"/>
                </a:lnTo>
                <a:lnTo>
                  <a:pt x="4063" y="16837"/>
                </a:lnTo>
                <a:lnTo>
                  <a:pt x="3820" y="17266"/>
                </a:lnTo>
                <a:lnTo>
                  <a:pt x="3421" y="17995"/>
                </a:lnTo>
                <a:lnTo>
                  <a:pt x="3025" y="18722"/>
                </a:lnTo>
                <a:lnTo>
                  <a:pt x="2841" y="18987"/>
                </a:lnTo>
                <a:lnTo>
                  <a:pt x="2658" y="19218"/>
                </a:lnTo>
                <a:lnTo>
                  <a:pt x="2475" y="19483"/>
                </a:lnTo>
                <a:lnTo>
                  <a:pt x="2322" y="19747"/>
                </a:lnTo>
                <a:lnTo>
                  <a:pt x="1315" y="19846"/>
                </a:lnTo>
                <a:lnTo>
                  <a:pt x="1833" y="19152"/>
                </a:lnTo>
                <a:lnTo>
                  <a:pt x="2291" y="18424"/>
                </a:lnTo>
                <a:lnTo>
                  <a:pt x="2780" y="17697"/>
                </a:lnTo>
                <a:lnTo>
                  <a:pt x="3270" y="17002"/>
                </a:lnTo>
                <a:lnTo>
                  <a:pt x="3545" y="16638"/>
                </a:lnTo>
                <a:lnTo>
                  <a:pt x="3788" y="16274"/>
                </a:lnTo>
                <a:lnTo>
                  <a:pt x="4246" y="15480"/>
                </a:lnTo>
                <a:lnTo>
                  <a:pt x="4675" y="14819"/>
                </a:lnTo>
                <a:lnTo>
                  <a:pt x="4858" y="14455"/>
                </a:lnTo>
                <a:lnTo>
                  <a:pt x="5041" y="14124"/>
                </a:lnTo>
                <a:close/>
                <a:moveTo>
                  <a:pt x="5041" y="12602"/>
                </a:moveTo>
                <a:lnTo>
                  <a:pt x="5041" y="13793"/>
                </a:lnTo>
                <a:lnTo>
                  <a:pt x="4888" y="13892"/>
                </a:lnTo>
                <a:lnTo>
                  <a:pt x="4766" y="14025"/>
                </a:lnTo>
                <a:lnTo>
                  <a:pt x="4553" y="14289"/>
                </a:lnTo>
                <a:lnTo>
                  <a:pt x="4338" y="14587"/>
                </a:lnTo>
                <a:lnTo>
                  <a:pt x="4125" y="14918"/>
                </a:lnTo>
                <a:lnTo>
                  <a:pt x="3575" y="15812"/>
                </a:lnTo>
                <a:lnTo>
                  <a:pt x="3300" y="16274"/>
                </a:lnTo>
                <a:lnTo>
                  <a:pt x="2995" y="16705"/>
                </a:lnTo>
                <a:lnTo>
                  <a:pt x="2445" y="17499"/>
                </a:lnTo>
                <a:lnTo>
                  <a:pt x="1895" y="18325"/>
                </a:lnTo>
                <a:lnTo>
                  <a:pt x="1345" y="19119"/>
                </a:lnTo>
                <a:lnTo>
                  <a:pt x="1040" y="19483"/>
                </a:lnTo>
                <a:lnTo>
                  <a:pt x="733" y="19880"/>
                </a:lnTo>
                <a:lnTo>
                  <a:pt x="765" y="19615"/>
                </a:lnTo>
                <a:lnTo>
                  <a:pt x="765" y="18888"/>
                </a:lnTo>
                <a:lnTo>
                  <a:pt x="1406" y="17961"/>
                </a:lnTo>
                <a:lnTo>
                  <a:pt x="2048" y="17068"/>
                </a:lnTo>
                <a:lnTo>
                  <a:pt x="3361" y="15281"/>
                </a:lnTo>
                <a:lnTo>
                  <a:pt x="3880" y="14487"/>
                </a:lnTo>
                <a:lnTo>
                  <a:pt x="4369" y="13661"/>
                </a:lnTo>
                <a:lnTo>
                  <a:pt x="4705" y="13132"/>
                </a:lnTo>
                <a:lnTo>
                  <a:pt x="5041" y="12602"/>
                </a:lnTo>
                <a:close/>
                <a:moveTo>
                  <a:pt x="12984" y="662"/>
                </a:moveTo>
                <a:lnTo>
                  <a:pt x="13229" y="695"/>
                </a:lnTo>
                <a:lnTo>
                  <a:pt x="13504" y="727"/>
                </a:lnTo>
                <a:lnTo>
                  <a:pt x="13749" y="794"/>
                </a:lnTo>
                <a:lnTo>
                  <a:pt x="13901" y="827"/>
                </a:lnTo>
                <a:lnTo>
                  <a:pt x="14024" y="893"/>
                </a:lnTo>
                <a:lnTo>
                  <a:pt x="14146" y="992"/>
                </a:lnTo>
                <a:lnTo>
                  <a:pt x="14237" y="1124"/>
                </a:lnTo>
                <a:lnTo>
                  <a:pt x="14421" y="1357"/>
                </a:lnTo>
                <a:lnTo>
                  <a:pt x="14542" y="1653"/>
                </a:lnTo>
                <a:lnTo>
                  <a:pt x="14634" y="1951"/>
                </a:lnTo>
                <a:lnTo>
                  <a:pt x="14695" y="2282"/>
                </a:lnTo>
                <a:lnTo>
                  <a:pt x="14726" y="2613"/>
                </a:lnTo>
                <a:lnTo>
                  <a:pt x="14726" y="3241"/>
                </a:lnTo>
                <a:lnTo>
                  <a:pt x="14665" y="3870"/>
                </a:lnTo>
                <a:lnTo>
                  <a:pt x="14542" y="4498"/>
                </a:lnTo>
                <a:lnTo>
                  <a:pt x="14390" y="5126"/>
                </a:lnTo>
                <a:lnTo>
                  <a:pt x="14207" y="5722"/>
                </a:lnTo>
                <a:lnTo>
                  <a:pt x="13779" y="6947"/>
                </a:lnTo>
                <a:lnTo>
                  <a:pt x="13565" y="7542"/>
                </a:lnTo>
                <a:lnTo>
                  <a:pt x="13382" y="8138"/>
                </a:lnTo>
                <a:lnTo>
                  <a:pt x="13382" y="8401"/>
                </a:lnTo>
                <a:lnTo>
                  <a:pt x="13474" y="8501"/>
                </a:lnTo>
                <a:lnTo>
                  <a:pt x="13534" y="8567"/>
                </a:lnTo>
                <a:lnTo>
                  <a:pt x="13657" y="8600"/>
                </a:lnTo>
                <a:lnTo>
                  <a:pt x="13749" y="8600"/>
                </a:lnTo>
                <a:lnTo>
                  <a:pt x="13871" y="8567"/>
                </a:lnTo>
                <a:lnTo>
                  <a:pt x="13962" y="8535"/>
                </a:lnTo>
                <a:lnTo>
                  <a:pt x="14299" y="8567"/>
                </a:lnTo>
                <a:lnTo>
                  <a:pt x="14634" y="8600"/>
                </a:lnTo>
                <a:lnTo>
                  <a:pt x="15337" y="8634"/>
                </a:lnTo>
                <a:lnTo>
                  <a:pt x="16040" y="8600"/>
                </a:lnTo>
                <a:lnTo>
                  <a:pt x="16712" y="8600"/>
                </a:lnTo>
                <a:lnTo>
                  <a:pt x="17262" y="8634"/>
                </a:lnTo>
                <a:lnTo>
                  <a:pt x="17842" y="8733"/>
                </a:lnTo>
                <a:lnTo>
                  <a:pt x="18423" y="8832"/>
                </a:lnTo>
                <a:lnTo>
                  <a:pt x="18973" y="8964"/>
                </a:lnTo>
                <a:lnTo>
                  <a:pt x="19432" y="9063"/>
                </a:lnTo>
                <a:lnTo>
                  <a:pt x="19890" y="9229"/>
                </a:lnTo>
                <a:lnTo>
                  <a:pt x="20103" y="9361"/>
                </a:lnTo>
                <a:lnTo>
                  <a:pt x="20287" y="9460"/>
                </a:lnTo>
                <a:lnTo>
                  <a:pt x="20500" y="9626"/>
                </a:lnTo>
                <a:lnTo>
                  <a:pt x="20653" y="9791"/>
                </a:lnTo>
                <a:lnTo>
                  <a:pt x="20775" y="9924"/>
                </a:lnTo>
                <a:lnTo>
                  <a:pt x="20867" y="10056"/>
                </a:lnTo>
                <a:lnTo>
                  <a:pt x="20898" y="10222"/>
                </a:lnTo>
                <a:lnTo>
                  <a:pt x="20928" y="10386"/>
                </a:lnTo>
                <a:lnTo>
                  <a:pt x="20958" y="10552"/>
                </a:lnTo>
                <a:lnTo>
                  <a:pt x="20928" y="10718"/>
                </a:lnTo>
                <a:lnTo>
                  <a:pt x="20898" y="10916"/>
                </a:lnTo>
                <a:lnTo>
                  <a:pt x="20837" y="11081"/>
                </a:lnTo>
                <a:lnTo>
                  <a:pt x="20683" y="11378"/>
                </a:lnTo>
                <a:lnTo>
                  <a:pt x="20470" y="11644"/>
                </a:lnTo>
                <a:lnTo>
                  <a:pt x="20348" y="11775"/>
                </a:lnTo>
                <a:lnTo>
                  <a:pt x="20225" y="11875"/>
                </a:lnTo>
                <a:lnTo>
                  <a:pt x="20073" y="11941"/>
                </a:lnTo>
                <a:lnTo>
                  <a:pt x="19950" y="12008"/>
                </a:lnTo>
                <a:lnTo>
                  <a:pt x="19828" y="12073"/>
                </a:lnTo>
                <a:lnTo>
                  <a:pt x="19737" y="12172"/>
                </a:lnTo>
                <a:lnTo>
                  <a:pt x="19707" y="12306"/>
                </a:lnTo>
                <a:lnTo>
                  <a:pt x="19767" y="12569"/>
                </a:lnTo>
                <a:lnTo>
                  <a:pt x="19858" y="12636"/>
                </a:lnTo>
                <a:lnTo>
                  <a:pt x="19982" y="12701"/>
                </a:lnTo>
                <a:lnTo>
                  <a:pt x="20133" y="12701"/>
                </a:lnTo>
                <a:lnTo>
                  <a:pt x="20287" y="12636"/>
                </a:lnTo>
                <a:lnTo>
                  <a:pt x="20440" y="12768"/>
                </a:lnTo>
                <a:lnTo>
                  <a:pt x="20562" y="12900"/>
                </a:lnTo>
                <a:lnTo>
                  <a:pt x="20623" y="13098"/>
                </a:lnTo>
                <a:lnTo>
                  <a:pt x="20683" y="13297"/>
                </a:lnTo>
                <a:lnTo>
                  <a:pt x="20683" y="13529"/>
                </a:lnTo>
                <a:lnTo>
                  <a:pt x="20653" y="13760"/>
                </a:lnTo>
                <a:lnTo>
                  <a:pt x="20562" y="14157"/>
                </a:lnTo>
                <a:lnTo>
                  <a:pt x="20470" y="14422"/>
                </a:lnTo>
                <a:lnTo>
                  <a:pt x="20348" y="14621"/>
                </a:lnTo>
                <a:lnTo>
                  <a:pt x="20195" y="14819"/>
                </a:lnTo>
                <a:lnTo>
                  <a:pt x="20012" y="14984"/>
                </a:lnTo>
                <a:lnTo>
                  <a:pt x="19767" y="15150"/>
                </a:lnTo>
                <a:lnTo>
                  <a:pt x="19675" y="15216"/>
                </a:lnTo>
                <a:lnTo>
                  <a:pt x="19615" y="15381"/>
                </a:lnTo>
                <a:lnTo>
                  <a:pt x="19615" y="15480"/>
                </a:lnTo>
                <a:lnTo>
                  <a:pt x="19675" y="15613"/>
                </a:lnTo>
                <a:lnTo>
                  <a:pt x="19737" y="15646"/>
                </a:lnTo>
                <a:lnTo>
                  <a:pt x="19828" y="15712"/>
                </a:lnTo>
                <a:lnTo>
                  <a:pt x="19950" y="15745"/>
                </a:lnTo>
                <a:lnTo>
                  <a:pt x="20042" y="15976"/>
                </a:lnTo>
                <a:lnTo>
                  <a:pt x="20073" y="16208"/>
                </a:lnTo>
                <a:lnTo>
                  <a:pt x="20103" y="16407"/>
                </a:lnTo>
                <a:lnTo>
                  <a:pt x="20073" y="16869"/>
                </a:lnTo>
                <a:lnTo>
                  <a:pt x="20042" y="17234"/>
                </a:lnTo>
                <a:lnTo>
                  <a:pt x="19982" y="17432"/>
                </a:lnTo>
                <a:lnTo>
                  <a:pt x="19920" y="17663"/>
                </a:lnTo>
                <a:lnTo>
                  <a:pt x="19828" y="17862"/>
                </a:lnTo>
                <a:lnTo>
                  <a:pt x="19737" y="18027"/>
                </a:lnTo>
                <a:lnTo>
                  <a:pt x="19615" y="18127"/>
                </a:lnTo>
                <a:lnTo>
                  <a:pt x="19523" y="18159"/>
                </a:lnTo>
                <a:lnTo>
                  <a:pt x="19462" y="18159"/>
                </a:lnTo>
                <a:lnTo>
                  <a:pt x="19340" y="18193"/>
                </a:lnTo>
                <a:lnTo>
                  <a:pt x="19248" y="18259"/>
                </a:lnTo>
                <a:lnTo>
                  <a:pt x="19187" y="18358"/>
                </a:lnTo>
                <a:lnTo>
                  <a:pt x="19157" y="18457"/>
                </a:lnTo>
                <a:lnTo>
                  <a:pt x="19157" y="18590"/>
                </a:lnTo>
                <a:lnTo>
                  <a:pt x="19187" y="18689"/>
                </a:lnTo>
                <a:lnTo>
                  <a:pt x="19278" y="18755"/>
                </a:lnTo>
                <a:lnTo>
                  <a:pt x="19370" y="18821"/>
                </a:lnTo>
                <a:lnTo>
                  <a:pt x="19492" y="18821"/>
                </a:lnTo>
                <a:lnTo>
                  <a:pt x="19553" y="19152"/>
                </a:lnTo>
                <a:lnTo>
                  <a:pt x="19615" y="19516"/>
                </a:lnTo>
                <a:lnTo>
                  <a:pt x="19615" y="19846"/>
                </a:lnTo>
                <a:lnTo>
                  <a:pt x="19584" y="20012"/>
                </a:lnTo>
                <a:lnTo>
                  <a:pt x="19523" y="20211"/>
                </a:lnTo>
                <a:lnTo>
                  <a:pt x="19432" y="20343"/>
                </a:lnTo>
                <a:lnTo>
                  <a:pt x="19340" y="20476"/>
                </a:lnTo>
                <a:lnTo>
                  <a:pt x="19217" y="20575"/>
                </a:lnTo>
                <a:lnTo>
                  <a:pt x="19095" y="20640"/>
                </a:lnTo>
                <a:lnTo>
                  <a:pt x="19157" y="20277"/>
                </a:lnTo>
                <a:lnTo>
                  <a:pt x="19248" y="19880"/>
                </a:lnTo>
                <a:lnTo>
                  <a:pt x="19248" y="19781"/>
                </a:lnTo>
                <a:lnTo>
                  <a:pt x="19187" y="19747"/>
                </a:lnTo>
                <a:lnTo>
                  <a:pt x="19095" y="19714"/>
                </a:lnTo>
                <a:lnTo>
                  <a:pt x="19034" y="19781"/>
                </a:lnTo>
                <a:lnTo>
                  <a:pt x="18850" y="20277"/>
                </a:lnTo>
                <a:lnTo>
                  <a:pt x="18790" y="20508"/>
                </a:lnTo>
                <a:lnTo>
                  <a:pt x="18790" y="20773"/>
                </a:lnTo>
                <a:lnTo>
                  <a:pt x="18392" y="20873"/>
                </a:lnTo>
                <a:lnTo>
                  <a:pt x="18484" y="20442"/>
                </a:lnTo>
                <a:lnTo>
                  <a:pt x="18607" y="19946"/>
                </a:lnTo>
                <a:lnTo>
                  <a:pt x="18667" y="19449"/>
                </a:lnTo>
                <a:lnTo>
                  <a:pt x="18667" y="19417"/>
                </a:lnTo>
                <a:lnTo>
                  <a:pt x="18637" y="19350"/>
                </a:lnTo>
                <a:lnTo>
                  <a:pt x="18575" y="19318"/>
                </a:lnTo>
                <a:lnTo>
                  <a:pt x="18484" y="19350"/>
                </a:lnTo>
                <a:lnTo>
                  <a:pt x="18423" y="19384"/>
                </a:lnTo>
                <a:lnTo>
                  <a:pt x="18423" y="19417"/>
                </a:lnTo>
                <a:lnTo>
                  <a:pt x="18270" y="19880"/>
                </a:lnTo>
                <a:lnTo>
                  <a:pt x="18148" y="20343"/>
                </a:lnTo>
                <a:lnTo>
                  <a:pt x="18025" y="20640"/>
                </a:lnTo>
                <a:lnTo>
                  <a:pt x="17995" y="20806"/>
                </a:lnTo>
                <a:lnTo>
                  <a:pt x="17995" y="20938"/>
                </a:lnTo>
                <a:lnTo>
                  <a:pt x="17659" y="20972"/>
                </a:lnTo>
                <a:lnTo>
                  <a:pt x="17690" y="20905"/>
                </a:lnTo>
                <a:lnTo>
                  <a:pt x="17690" y="20839"/>
                </a:lnTo>
                <a:lnTo>
                  <a:pt x="17720" y="20476"/>
                </a:lnTo>
                <a:lnTo>
                  <a:pt x="17782" y="20079"/>
                </a:lnTo>
                <a:lnTo>
                  <a:pt x="17873" y="19714"/>
                </a:lnTo>
                <a:lnTo>
                  <a:pt x="18025" y="19384"/>
                </a:lnTo>
                <a:lnTo>
                  <a:pt x="18025" y="19318"/>
                </a:lnTo>
                <a:lnTo>
                  <a:pt x="17995" y="19251"/>
                </a:lnTo>
                <a:lnTo>
                  <a:pt x="17934" y="19218"/>
                </a:lnTo>
                <a:lnTo>
                  <a:pt x="17873" y="19251"/>
                </a:lnTo>
                <a:lnTo>
                  <a:pt x="17659" y="19615"/>
                </a:lnTo>
                <a:lnTo>
                  <a:pt x="17384" y="20211"/>
                </a:lnTo>
                <a:lnTo>
                  <a:pt x="17323" y="20608"/>
                </a:lnTo>
                <a:lnTo>
                  <a:pt x="17323" y="20839"/>
                </a:lnTo>
                <a:lnTo>
                  <a:pt x="17384" y="20972"/>
                </a:lnTo>
                <a:lnTo>
                  <a:pt x="16804" y="20972"/>
                </a:lnTo>
                <a:lnTo>
                  <a:pt x="16865" y="20674"/>
                </a:lnTo>
                <a:lnTo>
                  <a:pt x="16895" y="20377"/>
                </a:lnTo>
                <a:lnTo>
                  <a:pt x="16957" y="20079"/>
                </a:lnTo>
                <a:lnTo>
                  <a:pt x="17048" y="19781"/>
                </a:lnTo>
                <a:lnTo>
                  <a:pt x="17262" y="19186"/>
                </a:lnTo>
                <a:lnTo>
                  <a:pt x="17262" y="19119"/>
                </a:lnTo>
                <a:lnTo>
                  <a:pt x="17200" y="19052"/>
                </a:lnTo>
                <a:lnTo>
                  <a:pt x="17140" y="19052"/>
                </a:lnTo>
                <a:lnTo>
                  <a:pt x="17079" y="19119"/>
                </a:lnTo>
                <a:lnTo>
                  <a:pt x="16895" y="19384"/>
                </a:lnTo>
                <a:lnTo>
                  <a:pt x="16742" y="19648"/>
                </a:lnTo>
                <a:lnTo>
                  <a:pt x="16620" y="19946"/>
                </a:lnTo>
                <a:lnTo>
                  <a:pt x="16499" y="20277"/>
                </a:lnTo>
                <a:lnTo>
                  <a:pt x="16407" y="20575"/>
                </a:lnTo>
                <a:lnTo>
                  <a:pt x="16375" y="20773"/>
                </a:lnTo>
                <a:lnTo>
                  <a:pt x="16375" y="20938"/>
                </a:lnTo>
                <a:lnTo>
                  <a:pt x="15765" y="20839"/>
                </a:lnTo>
                <a:lnTo>
                  <a:pt x="15826" y="20442"/>
                </a:lnTo>
                <a:lnTo>
                  <a:pt x="15917" y="20045"/>
                </a:lnTo>
                <a:lnTo>
                  <a:pt x="16040" y="19682"/>
                </a:lnTo>
                <a:lnTo>
                  <a:pt x="16224" y="19318"/>
                </a:lnTo>
                <a:lnTo>
                  <a:pt x="16224" y="19251"/>
                </a:lnTo>
                <a:lnTo>
                  <a:pt x="16192" y="19186"/>
                </a:lnTo>
                <a:lnTo>
                  <a:pt x="16070" y="19186"/>
                </a:lnTo>
                <a:lnTo>
                  <a:pt x="15949" y="19350"/>
                </a:lnTo>
                <a:lnTo>
                  <a:pt x="15826" y="19516"/>
                </a:lnTo>
                <a:lnTo>
                  <a:pt x="15704" y="19682"/>
                </a:lnTo>
                <a:lnTo>
                  <a:pt x="15582" y="19913"/>
                </a:lnTo>
                <a:lnTo>
                  <a:pt x="15490" y="20111"/>
                </a:lnTo>
                <a:lnTo>
                  <a:pt x="15429" y="20343"/>
                </a:lnTo>
                <a:lnTo>
                  <a:pt x="15367" y="20575"/>
                </a:lnTo>
                <a:lnTo>
                  <a:pt x="15367" y="20773"/>
                </a:lnTo>
                <a:lnTo>
                  <a:pt x="14817" y="20707"/>
                </a:lnTo>
                <a:lnTo>
                  <a:pt x="14757" y="20674"/>
                </a:lnTo>
                <a:lnTo>
                  <a:pt x="14909" y="20310"/>
                </a:lnTo>
                <a:lnTo>
                  <a:pt x="15001" y="19946"/>
                </a:lnTo>
                <a:lnTo>
                  <a:pt x="15215" y="19186"/>
                </a:lnTo>
                <a:lnTo>
                  <a:pt x="15215" y="19119"/>
                </a:lnTo>
                <a:lnTo>
                  <a:pt x="15184" y="19119"/>
                </a:lnTo>
                <a:lnTo>
                  <a:pt x="15154" y="19152"/>
                </a:lnTo>
                <a:lnTo>
                  <a:pt x="14909" y="19516"/>
                </a:lnTo>
                <a:lnTo>
                  <a:pt x="14665" y="19846"/>
                </a:lnTo>
                <a:lnTo>
                  <a:pt x="14451" y="20211"/>
                </a:lnTo>
                <a:lnTo>
                  <a:pt x="14267" y="20575"/>
                </a:lnTo>
                <a:lnTo>
                  <a:pt x="14267" y="20608"/>
                </a:lnTo>
                <a:lnTo>
                  <a:pt x="13779" y="20508"/>
                </a:lnTo>
                <a:lnTo>
                  <a:pt x="13932" y="20377"/>
                </a:lnTo>
                <a:lnTo>
                  <a:pt x="14024" y="20211"/>
                </a:lnTo>
                <a:lnTo>
                  <a:pt x="14176" y="19846"/>
                </a:lnTo>
                <a:lnTo>
                  <a:pt x="14634" y="18854"/>
                </a:lnTo>
                <a:lnTo>
                  <a:pt x="14665" y="18821"/>
                </a:lnTo>
                <a:lnTo>
                  <a:pt x="14665" y="18789"/>
                </a:lnTo>
                <a:lnTo>
                  <a:pt x="14604" y="18722"/>
                </a:lnTo>
                <a:lnTo>
                  <a:pt x="14512" y="18722"/>
                </a:lnTo>
                <a:lnTo>
                  <a:pt x="14482" y="18755"/>
                </a:lnTo>
                <a:lnTo>
                  <a:pt x="13992" y="19583"/>
                </a:lnTo>
                <a:lnTo>
                  <a:pt x="13779" y="20012"/>
                </a:lnTo>
                <a:lnTo>
                  <a:pt x="13687" y="20211"/>
                </a:lnTo>
                <a:lnTo>
                  <a:pt x="13657" y="20310"/>
                </a:lnTo>
                <a:lnTo>
                  <a:pt x="13657" y="20442"/>
                </a:lnTo>
                <a:lnTo>
                  <a:pt x="13687" y="20476"/>
                </a:lnTo>
                <a:lnTo>
                  <a:pt x="12984" y="20310"/>
                </a:lnTo>
                <a:lnTo>
                  <a:pt x="13167" y="19880"/>
                </a:lnTo>
                <a:lnTo>
                  <a:pt x="13351" y="19483"/>
                </a:lnTo>
                <a:lnTo>
                  <a:pt x="13565" y="19086"/>
                </a:lnTo>
                <a:lnTo>
                  <a:pt x="13809" y="18722"/>
                </a:lnTo>
                <a:lnTo>
                  <a:pt x="13840" y="18655"/>
                </a:lnTo>
                <a:lnTo>
                  <a:pt x="13809" y="18623"/>
                </a:lnTo>
                <a:lnTo>
                  <a:pt x="13749" y="18590"/>
                </a:lnTo>
                <a:lnTo>
                  <a:pt x="13687" y="18623"/>
                </a:lnTo>
                <a:lnTo>
                  <a:pt x="13382" y="18953"/>
                </a:lnTo>
                <a:lnTo>
                  <a:pt x="13076" y="19318"/>
                </a:lnTo>
                <a:lnTo>
                  <a:pt x="12832" y="19714"/>
                </a:lnTo>
                <a:lnTo>
                  <a:pt x="12741" y="19946"/>
                </a:lnTo>
                <a:lnTo>
                  <a:pt x="12679" y="20178"/>
                </a:lnTo>
                <a:lnTo>
                  <a:pt x="12679" y="20243"/>
                </a:lnTo>
                <a:lnTo>
                  <a:pt x="12191" y="20079"/>
                </a:lnTo>
                <a:lnTo>
                  <a:pt x="12251" y="19814"/>
                </a:lnTo>
                <a:lnTo>
                  <a:pt x="12342" y="19549"/>
                </a:lnTo>
                <a:lnTo>
                  <a:pt x="12557" y="18987"/>
                </a:lnTo>
                <a:lnTo>
                  <a:pt x="12741" y="18392"/>
                </a:lnTo>
                <a:lnTo>
                  <a:pt x="12741" y="18358"/>
                </a:lnTo>
                <a:lnTo>
                  <a:pt x="12709" y="18392"/>
                </a:lnTo>
                <a:lnTo>
                  <a:pt x="12099" y="19449"/>
                </a:lnTo>
                <a:lnTo>
                  <a:pt x="11977" y="19714"/>
                </a:lnTo>
                <a:lnTo>
                  <a:pt x="11885" y="19980"/>
                </a:lnTo>
                <a:lnTo>
                  <a:pt x="11182" y="19747"/>
                </a:lnTo>
                <a:lnTo>
                  <a:pt x="11274" y="19615"/>
                </a:lnTo>
                <a:lnTo>
                  <a:pt x="11336" y="19449"/>
                </a:lnTo>
                <a:lnTo>
                  <a:pt x="11487" y="19152"/>
                </a:lnTo>
                <a:lnTo>
                  <a:pt x="11732" y="18655"/>
                </a:lnTo>
                <a:lnTo>
                  <a:pt x="11824" y="18424"/>
                </a:lnTo>
                <a:lnTo>
                  <a:pt x="11916" y="18159"/>
                </a:lnTo>
                <a:lnTo>
                  <a:pt x="11916" y="18094"/>
                </a:lnTo>
                <a:lnTo>
                  <a:pt x="11854" y="18060"/>
                </a:lnTo>
                <a:lnTo>
                  <a:pt x="11794" y="18027"/>
                </a:lnTo>
                <a:lnTo>
                  <a:pt x="11762" y="18094"/>
                </a:lnTo>
                <a:lnTo>
                  <a:pt x="11610" y="18325"/>
                </a:lnTo>
                <a:lnTo>
                  <a:pt x="11487" y="18524"/>
                </a:lnTo>
                <a:lnTo>
                  <a:pt x="11182" y="18953"/>
                </a:lnTo>
                <a:lnTo>
                  <a:pt x="10969" y="19251"/>
                </a:lnTo>
                <a:lnTo>
                  <a:pt x="10877" y="19417"/>
                </a:lnTo>
                <a:lnTo>
                  <a:pt x="10846" y="19615"/>
                </a:lnTo>
                <a:lnTo>
                  <a:pt x="10571" y="19483"/>
                </a:lnTo>
                <a:lnTo>
                  <a:pt x="10663" y="19119"/>
                </a:lnTo>
                <a:lnTo>
                  <a:pt x="10724" y="18821"/>
                </a:lnTo>
                <a:lnTo>
                  <a:pt x="10937" y="18193"/>
                </a:lnTo>
                <a:lnTo>
                  <a:pt x="11244" y="17598"/>
                </a:lnTo>
                <a:lnTo>
                  <a:pt x="11244" y="17531"/>
                </a:lnTo>
                <a:lnTo>
                  <a:pt x="11212" y="17465"/>
                </a:lnTo>
                <a:lnTo>
                  <a:pt x="11152" y="17465"/>
                </a:lnTo>
                <a:lnTo>
                  <a:pt x="11091" y="17499"/>
                </a:lnTo>
                <a:lnTo>
                  <a:pt x="10907" y="17796"/>
                </a:lnTo>
                <a:lnTo>
                  <a:pt x="10754" y="18060"/>
                </a:lnTo>
                <a:lnTo>
                  <a:pt x="10602" y="18358"/>
                </a:lnTo>
                <a:lnTo>
                  <a:pt x="10449" y="18689"/>
                </a:lnTo>
                <a:lnTo>
                  <a:pt x="10327" y="18987"/>
                </a:lnTo>
                <a:lnTo>
                  <a:pt x="10266" y="19152"/>
                </a:lnTo>
                <a:lnTo>
                  <a:pt x="10236" y="19318"/>
                </a:lnTo>
                <a:lnTo>
                  <a:pt x="9746" y="19086"/>
                </a:lnTo>
                <a:lnTo>
                  <a:pt x="9929" y="18524"/>
                </a:lnTo>
                <a:lnTo>
                  <a:pt x="10174" y="17961"/>
                </a:lnTo>
                <a:lnTo>
                  <a:pt x="10449" y="17399"/>
                </a:lnTo>
                <a:lnTo>
                  <a:pt x="10449" y="17333"/>
                </a:lnTo>
                <a:lnTo>
                  <a:pt x="10419" y="17300"/>
                </a:lnTo>
                <a:lnTo>
                  <a:pt x="10357" y="17300"/>
                </a:lnTo>
                <a:lnTo>
                  <a:pt x="9929" y="17862"/>
                </a:lnTo>
                <a:lnTo>
                  <a:pt x="9746" y="18127"/>
                </a:lnTo>
                <a:lnTo>
                  <a:pt x="9563" y="18457"/>
                </a:lnTo>
                <a:lnTo>
                  <a:pt x="9471" y="18623"/>
                </a:lnTo>
                <a:lnTo>
                  <a:pt x="9379" y="18854"/>
                </a:lnTo>
                <a:lnTo>
                  <a:pt x="8952" y="18623"/>
                </a:lnTo>
                <a:lnTo>
                  <a:pt x="9013" y="18226"/>
                </a:lnTo>
                <a:lnTo>
                  <a:pt x="9166" y="17896"/>
                </a:lnTo>
                <a:lnTo>
                  <a:pt x="9411" y="17333"/>
                </a:lnTo>
                <a:lnTo>
                  <a:pt x="9654" y="16737"/>
                </a:lnTo>
                <a:lnTo>
                  <a:pt x="9654" y="16705"/>
                </a:lnTo>
                <a:lnTo>
                  <a:pt x="9624" y="16671"/>
                </a:lnTo>
                <a:lnTo>
                  <a:pt x="9594" y="16671"/>
                </a:lnTo>
                <a:lnTo>
                  <a:pt x="9563" y="16705"/>
                </a:lnTo>
                <a:lnTo>
                  <a:pt x="9013" y="17499"/>
                </a:lnTo>
                <a:lnTo>
                  <a:pt x="8891" y="17730"/>
                </a:lnTo>
                <a:lnTo>
                  <a:pt x="8799" y="17928"/>
                </a:lnTo>
                <a:lnTo>
                  <a:pt x="8708" y="18159"/>
                </a:lnTo>
                <a:lnTo>
                  <a:pt x="8646" y="18392"/>
                </a:lnTo>
                <a:lnTo>
                  <a:pt x="8249" y="18127"/>
                </a:lnTo>
                <a:lnTo>
                  <a:pt x="8402" y="17730"/>
                </a:lnTo>
                <a:lnTo>
                  <a:pt x="8554" y="17333"/>
                </a:lnTo>
                <a:lnTo>
                  <a:pt x="8921" y="16605"/>
                </a:lnTo>
                <a:lnTo>
                  <a:pt x="8952" y="16571"/>
                </a:lnTo>
                <a:lnTo>
                  <a:pt x="8921" y="16539"/>
                </a:lnTo>
                <a:lnTo>
                  <a:pt x="8861" y="16539"/>
                </a:lnTo>
                <a:lnTo>
                  <a:pt x="8586" y="16837"/>
                </a:lnTo>
                <a:lnTo>
                  <a:pt x="8311" y="17167"/>
                </a:lnTo>
                <a:lnTo>
                  <a:pt x="8096" y="17531"/>
                </a:lnTo>
                <a:lnTo>
                  <a:pt x="7944" y="17896"/>
                </a:lnTo>
                <a:lnTo>
                  <a:pt x="7852" y="17896"/>
                </a:lnTo>
                <a:lnTo>
                  <a:pt x="7761" y="17928"/>
                </a:lnTo>
                <a:lnTo>
                  <a:pt x="7699" y="17995"/>
                </a:lnTo>
                <a:lnTo>
                  <a:pt x="7638" y="18060"/>
                </a:lnTo>
                <a:lnTo>
                  <a:pt x="7454" y="17995"/>
                </a:lnTo>
                <a:lnTo>
                  <a:pt x="7271" y="17961"/>
                </a:lnTo>
                <a:lnTo>
                  <a:pt x="7303" y="17862"/>
                </a:lnTo>
                <a:lnTo>
                  <a:pt x="7852" y="16671"/>
                </a:lnTo>
                <a:lnTo>
                  <a:pt x="7974" y="16373"/>
                </a:lnTo>
                <a:lnTo>
                  <a:pt x="8066" y="16109"/>
                </a:lnTo>
                <a:lnTo>
                  <a:pt x="8066" y="16075"/>
                </a:lnTo>
                <a:lnTo>
                  <a:pt x="8036" y="16043"/>
                </a:lnTo>
                <a:lnTo>
                  <a:pt x="8004" y="16043"/>
                </a:lnTo>
                <a:lnTo>
                  <a:pt x="7974" y="16075"/>
                </a:lnTo>
                <a:lnTo>
                  <a:pt x="7669" y="16506"/>
                </a:lnTo>
                <a:lnTo>
                  <a:pt x="7363" y="16936"/>
                </a:lnTo>
                <a:lnTo>
                  <a:pt x="7211" y="17201"/>
                </a:lnTo>
                <a:lnTo>
                  <a:pt x="7058" y="17432"/>
                </a:lnTo>
                <a:lnTo>
                  <a:pt x="6966" y="17697"/>
                </a:lnTo>
                <a:lnTo>
                  <a:pt x="6874" y="17961"/>
                </a:lnTo>
                <a:lnTo>
                  <a:pt x="6844" y="17961"/>
                </a:lnTo>
                <a:lnTo>
                  <a:pt x="6508" y="17928"/>
                </a:lnTo>
                <a:lnTo>
                  <a:pt x="6141" y="17961"/>
                </a:lnTo>
                <a:lnTo>
                  <a:pt x="6324" y="17564"/>
                </a:lnTo>
                <a:lnTo>
                  <a:pt x="6721" y="16869"/>
                </a:lnTo>
                <a:lnTo>
                  <a:pt x="6844" y="16638"/>
                </a:lnTo>
                <a:lnTo>
                  <a:pt x="6936" y="16407"/>
                </a:lnTo>
                <a:lnTo>
                  <a:pt x="6966" y="16274"/>
                </a:lnTo>
                <a:lnTo>
                  <a:pt x="6966" y="16175"/>
                </a:lnTo>
                <a:lnTo>
                  <a:pt x="6936" y="16043"/>
                </a:lnTo>
                <a:lnTo>
                  <a:pt x="6874" y="15943"/>
                </a:lnTo>
                <a:lnTo>
                  <a:pt x="6844" y="15943"/>
                </a:lnTo>
                <a:lnTo>
                  <a:pt x="6844" y="15976"/>
                </a:lnTo>
                <a:lnTo>
                  <a:pt x="6813" y="16043"/>
                </a:lnTo>
                <a:lnTo>
                  <a:pt x="6753" y="16142"/>
                </a:lnTo>
                <a:lnTo>
                  <a:pt x="6630" y="16308"/>
                </a:lnTo>
                <a:lnTo>
                  <a:pt x="6263" y="16903"/>
                </a:lnTo>
                <a:lnTo>
                  <a:pt x="5958" y="17399"/>
                </a:lnTo>
                <a:lnTo>
                  <a:pt x="5805" y="17697"/>
                </a:lnTo>
                <a:lnTo>
                  <a:pt x="5774" y="17862"/>
                </a:lnTo>
                <a:lnTo>
                  <a:pt x="5774" y="18027"/>
                </a:lnTo>
                <a:lnTo>
                  <a:pt x="5744" y="18027"/>
                </a:lnTo>
                <a:lnTo>
                  <a:pt x="5713" y="16043"/>
                </a:lnTo>
                <a:lnTo>
                  <a:pt x="5713" y="14323"/>
                </a:lnTo>
                <a:lnTo>
                  <a:pt x="5683" y="12602"/>
                </a:lnTo>
                <a:lnTo>
                  <a:pt x="5621" y="11412"/>
                </a:lnTo>
                <a:lnTo>
                  <a:pt x="5621" y="10222"/>
                </a:lnTo>
                <a:lnTo>
                  <a:pt x="5591" y="9691"/>
                </a:lnTo>
                <a:lnTo>
                  <a:pt x="5591" y="8964"/>
                </a:lnTo>
                <a:lnTo>
                  <a:pt x="5836" y="8997"/>
                </a:lnTo>
                <a:lnTo>
                  <a:pt x="6049" y="8997"/>
                </a:lnTo>
                <a:lnTo>
                  <a:pt x="6508" y="8964"/>
                </a:lnTo>
                <a:lnTo>
                  <a:pt x="7271" y="8964"/>
                </a:lnTo>
                <a:lnTo>
                  <a:pt x="7546" y="8931"/>
                </a:lnTo>
                <a:lnTo>
                  <a:pt x="7669" y="8865"/>
                </a:lnTo>
                <a:lnTo>
                  <a:pt x="7729" y="8766"/>
                </a:lnTo>
                <a:lnTo>
                  <a:pt x="8219" y="8468"/>
                </a:lnTo>
                <a:lnTo>
                  <a:pt x="8708" y="8104"/>
                </a:lnTo>
                <a:lnTo>
                  <a:pt x="9624" y="7244"/>
                </a:lnTo>
                <a:lnTo>
                  <a:pt x="10052" y="6781"/>
                </a:lnTo>
                <a:lnTo>
                  <a:pt x="10449" y="6317"/>
                </a:lnTo>
                <a:lnTo>
                  <a:pt x="11212" y="5359"/>
                </a:lnTo>
                <a:lnTo>
                  <a:pt x="11304" y="5260"/>
                </a:lnTo>
                <a:lnTo>
                  <a:pt x="11304" y="5027"/>
                </a:lnTo>
                <a:lnTo>
                  <a:pt x="11274" y="4928"/>
                </a:lnTo>
                <a:lnTo>
                  <a:pt x="11457" y="4697"/>
                </a:lnTo>
                <a:lnTo>
                  <a:pt x="11610" y="4466"/>
                </a:lnTo>
                <a:lnTo>
                  <a:pt x="11946" y="3903"/>
                </a:lnTo>
                <a:lnTo>
                  <a:pt x="12191" y="3307"/>
                </a:lnTo>
                <a:lnTo>
                  <a:pt x="12374" y="2745"/>
                </a:lnTo>
                <a:lnTo>
                  <a:pt x="12649" y="1720"/>
                </a:lnTo>
                <a:lnTo>
                  <a:pt x="12801" y="1191"/>
                </a:lnTo>
                <a:lnTo>
                  <a:pt x="12984" y="695"/>
                </a:lnTo>
                <a:lnTo>
                  <a:pt x="12984" y="662"/>
                </a:lnTo>
                <a:close/>
                <a:moveTo>
                  <a:pt x="13229" y="0"/>
                </a:moveTo>
                <a:lnTo>
                  <a:pt x="13015" y="33"/>
                </a:lnTo>
                <a:lnTo>
                  <a:pt x="12801" y="99"/>
                </a:lnTo>
                <a:lnTo>
                  <a:pt x="12617" y="231"/>
                </a:lnTo>
                <a:lnTo>
                  <a:pt x="12587" y="265"/>
                </a:lnTo>
                <a:lnTo>
                  <a:pt x="12496" y="330"/>
                </a:lnTo>
                <a:lnTo>
                  <a:pt x="12434" y="397"/>
                </a:lnTo>
                <a:lnTo>
                  <a:pt x="12282" y="563"/>
                </a:lnTo>
                <a:lnTo>
                  <a:pt x="12191" y="794"/>
                </a:lnTo>
                <a:lnTo>
                  <a:pt x="12099" y="1059"/>
                </a:lnTo>
                <a:lnTo>
                  <a:pt x="11977" y="1588"/>
                </a:lnTo>
                <a:lnTo>
                  <a:pt x="11885" y="2050"/>
                </a:lnTo>
                <a:lnTo>
                  <a:pt x="11702" y="2679"/>
                </a:lnTo>
                <a:lnTo>
                  <a:pt x="11610" y="3010"/>
                </a:lnTo>
                <a:lnTo>
                  <a:pt x="11487" y="3340"/>
                </a:lnTo>
                <a:lnTo>
                  <a:pt x="11304" y="3704"/>
                </a:lnTo>
                <a:lnTo>
                  <a:pt x="11091" y="4069"/>
                </a:lnTo>
                <a:lnTo>
                  <a:pt x="10877" y="4466"/>
                </a:lnTo>
                <a:lnTo>
                  <a:pt x="10816" y="4630"/>
                </a:lnTo>
                <a:lnTo>
                  <a:pt x="10754" y="4863"/>
                </a:lnTo>
                <a:lnTo>
                  <a:pt x="9196" y="6615"/>
                </a:lnTo>
                <a:lnTo>
                  <a:pt x="8402" y="7476"/>
                </a:lnTo>
                <a:lnTo>
                  <a:pt x="7578" y="8302"/>
                </a:lnTo>
                <a:lnTo>
                  <a:pt x="7454" y="8269"/>
                </a:lnTo>
                <a:lnTo>
                  <a:pt x="6936" y="8269"/>
                </a:lnTo>
                <a:lnTo>
                  <a:pt x="6416" y="8336"/>
                </a:lnTo>
                <a:lnTo>
                  <a:pt x="6111" y="8336"/>
                </a:lnTo>
                <a:lnTo>
                  <a:pt x="5774" y="8369"/>
                </a:lnTo>
                <a:lnTo>
                  <a:pt x="5805" y="8336"/>
                </a:lnTo>
                <a:lnTo>
                  <a:pt x="5805" y="8269"/>
                </a:lnTo>
                <a:lnTo>
                  <a:pt x="5774" y="8138"/>
                </a:lnTo>
                <a:lnTo>
                  <a:pt x="5683" y="8038"/>
                </a:lnTo>
                <a:lnTo>
                  <a:pt x="5591" y="8004"/>
                </a:lnTo>
                <a:lnTo>
                  <a:pt x="5530" y="7905"/>
                </a:lnTo>
                <a:lnTo>
                  <a:pt x="5438" y="7840"/>
                </a:lnTo>
                <a:lnTo>
                  <a:pt x="5163" y="7707"/>
                </a:lnTo>
                <a:lnTo>
                  <a:pt x="4858" y="7641"/>
                </a:lnTo>
                <a:lnTo>
                  <a:pt x="4553" y="7607"/>
                </a:lnTo>
                <a:lnTo>
                  <a:pt x="3605" y="7607"/>
                </a:lnTo>
                <a:lnTo>
                  <a:pt x="2995" y="7674"/>
                </a:lnTo>
                <a:lnTo>
                  <a:pt x="2720" y="7674"/>
                </a:lnTo>
                <a:lnTo>
                  <a:pt x="2413" y="7641"/>
                </a:lnTo>
                <a:lnTo>
                  <a:pt x="1773" y="7607"/>
                </a:lnTo>
                <a:lnTo>
                  <a:pt x="1436" y="7607"/>
                </a:lnTo>
                <a:lnTo>
                  <a:pt x="1131" y="7641"/>
                </a:lnTo>
                <a:lnTo>
                  <a:pt x="856" y="7707"/>
                </a:lnTo>
                <a:lnTo>
                  <a:pt x="581" y="7872"/>
                </a:lnTo>
                <a:lnTo>
                  <a:pt x="458" y="7872"/>
                </a:lnTo>
                <a:lnTo>
                  <a:pt x="398" y="7939"/>
                </a:lnTo>
                <a:lnTo>
                  <a:pt x="367" y="8004"/>
                </a:lnTo>
                <a:lnTo>
                  <a:pt x="306" y="8336"/>
                </a:lnTo>
                <a:lnTo>
                  <a:pt x="275" y="8699"/>
                </a:lnTo>
                <a:lnTo>
                  <a:pt x="275" y="9394"/>
                </a:lnTo>
                <a:lnTo>
                  <a:pt x="215" y="10783"/>
                </a:lnTo>
                <a:lnTo>
                  <a:pt x="183" y="11544"/>
                </a:lnTo>
                <a:lnTo>
                  <a:pt x="183" y="13760"/>
                </a:lnTo>
                <a:lnTo>
                  <a:pt x="215" y="14554"/>
                </a:lnTo>
                <a:lnTo>
                  <a:pt x="215" y="15315"/>
                </a:lnTo>
                <a:lnTo>
                  <a:pt x="153" y="16837"/>
                </a:lnTo>
                <a:lnTo>
                  <a:pt x="123" y="18392"/>
                </a:lnTo>
                <a:lnTo>
                  <a:pt x="123" y="19251"/>
                </a:lnTo>
                <a:lnTo>
                  <a:pt x="92" y="19682"/>
                </a:lnTo>
                <a:lnTo>
                  <a:pt x="31" y="20111"/>
                </a:lnTo>
                <a:lnTo>
                  <a:pt x="0" y="20211"/>
                </a:lnTo>
                <a:lnTo>
                  <a:pt x="31" y="20343"/>
                </a:lnTo>
                <a:lnTo>
                  <a:pt x="92" y="20409"/>
                </a:lnTo>
                <a:lnTo>
                  <a:pt x="153" y="20476"/>
                </a:lnTo>
                <a:lnTo>
                  <a:pt x="336" y="20541"/>
                </a:lnTo>
                <a:lnTo>
                  <a:pt x="428" y="20508"/>
                </a:lnTo>
                <a:lnTo>
                  <a:pt x="520" y="20442"/>
                </a:lnTo>
                <a:lnTo>
                  <a:pt x="581" y="20508"/>
                </a:lnTo>
                <a:lnTo>
                  <a:pt x="673" y="20541"/>
                </a:lnTo>
                <a:lnTo>
                  <a:pt x="1253" y="20575"/>
                </a:lnTo>
                <a:lnTo>
                  <a:pt x="1833" y="20575"/>
                </a:lnTo>
                <a:lnTo>
                  <a:pt x="2413" y="20541"/>
                </a:lnTo>
                <a:lnTo>
                  <a:pt x="2995" y="20508"/>
                </a:lnTo>
                <a:lnTo>
                  <a:pt x="3116" y="20508"/>
                </a:lnTo>
                <a:lnTo>
                  <a:pt x="4155" y="20409"/>
                </a:lnTo>
                <a:lnTo>
                  <a:pt x="4675" y="20377"/>
                </a:lnTo>
                <a:lnTo>
                  <a:pt x="5163" y="20343"/>
                </a:lnTo>
                <a:lnTo>
                  <a:pt x="5194" y="20343"/>
                </a:lnTo>
                <a:lnTo>
                  <a:pt x="5255" y="20377"/>
                </a:lnTo>
                <a:lnTo>
                  <a:pt x="5316" y="20409"/>
                </a:lnTo>
                <a:lnTo>
                  <a:pt x="5469" y="20409"/>
                </a:lnTo>
                <a:lnTo>
                  <a:pt x="5591" y="20310"/>
                </a:lnTo>
                <a:lnTo>
                  <a:pt x="5653" y="20277"/>
                </a:lnTo>
                <a:lnTo>
                  <a:pt x="5683" y="20211"/>
                </a:lnTo>
                <a:lnTo>
                  <a:pt x="5744" y="20045"/>
                </a:lnTo>
                <a:lnTo>
                  <a:pt x="5774" y="19846"/>
                </a:lnTo>
                <a:lnTo>
                  <a:pt x="5774" y="19119"/>
                </a:lnTo>
                <a:lnTo>
                  <a:pt x="5744" y="18755"/>
                </a:lnTo>
                <a:lnTo>
                  <a:pt x="5774" y="18722"/>
                </a:lnTo>
                <a:lnTo>
                  <a:pt x="6324" y="18655"/>
                </a:lnTo>
                <a:lnTo>
                  <a:pt x="6844" y="18590"/>
                </a:lnTo>
                <a:lnTo>
                  <a:pt x="7271" y="18623"/>
                </a:lnTo>
                <a:lnTo>
                  <a:pt x="7516" y="18590"/>
                </a:lnTo>
                <a:lnTo>
                  <a:pt x="7699" y="18524"/>
                </a:lnTo>
                <a:lnTo>
                  <a:pt x="7729" y="18556"/>
                </a:lnTo>
                <a:lnTo>
                  <a:pt x="8188" y="18888"/>
                </a:lnTo>
                <a:lnTo>
                  <a:pt x="8646" y="19218"/>
                </a:lnTo>
                <a:lnTo>
                  <a:pt x="9136" y="19516"/>
                </a:lnTo>
                <a:lnTo>
                  <a:pt x="9624" y="19781"/>
                </a:lnTo>
                <a:lnTo>
                  <a:pt x="10113" y="20012"/>
                </a:lnTo>
                <a:lnTo>
                  <a:pt x="10602" y="20243"/>
                </a:lnTo>
                <a:lnTo>
                  <a:pt x="11091" y="20442"/>
                </a:lnTo>
                <a:lnTo>
                  <a:pt x="11610" y="20608"/>
                </a:lnTo>
                <a:lnTo>
                  <a:pt x="12649" y="20938"/>
                </a:lnTo>
                <a:lnTo>
                  <a:pt x="13717" y="21170"/>
                </a:lnTo>
                <a:lnTo>
                  <a:pt x="14787" y="21335"/>
                </a:lnTo>
                <a:lnTo>
                  <a:pt x="15887" y="21501"/>
                </a:lnTo>
                <a:lnTo>
                  <a:pt x="16712" y="21567"/>
                </a:lnTo>
                <a:lnTo>
                  <a:pt x="17140" y="21600"/>
                </a:lnTo>
                <a:lnTo>
                  <a:pt x="17598" y="21567"/>
                </a:lnTo>
                <a:lnTo>
                  <a:pt x="18025" y="21567"/>
                </a:lnTo>
                <a:lnTo>
                  <a:pt x="18453" y="21468"/>
                </a:lnTo>
                <a:lnTo>
                  <a:pt x="18850" y="21369"/>
                </a:lnTo>
                <a:lnTo>
                  <a:pt x="19248" y="21203"/>
                </a:lnTo>
                <a:lnTo>
                  <a:pt x="19432" y="21104"/>
                </a:lnTo>
                <a:lnTo>
                  <a:pt x="19584" y="21005"/>
                </a:lnTo>
                <a:lnTo>
                  <a:pt x="19737" y="20873"/>
                </a:lnTo>
                <a:lnTo>
                  <a:pt x="19828" y="20739"/>
                </a:lnTo>
                <a:lnTo>
                  <a:pt x="19920" y="20608"/>
                </a:lnTo>
                <a:lnTo>
                  <a:pt x="19982" y="20442"/>
                </a:lnTo>
                <a:lnTo>
                  <a:pt x="20042" y="20310"/>
                </a:lnTo>
                <a:lnTo>
                  <a:pt x="20073" y="20144"/>
                </a:lnTo>
                <a:lnTo>
                  <a:pt x="20103" y="19781"/>
                </a:lnTo>
                <a:lnTo>
                  <a:pt x="20073" y="19417"/>
                </a:lnTo>
                <a:lnTo>
                  <a:pt x="20012" y="19052"/>
                </a:lnTo>
                <a:lnTo>
                  <a:pt x="19920" y="18689"/>
                </a:lnTo>
                <a:lnTo>
                  <a:pt x="20073" y="18556"/>
                </a:lnTo>
                <a:lnTo>
                  <a:pt x="20195" y="18392"/>
                </a:lnTo>
                <a:lnTo>
                  <a:pt x="20317" y="18226"/>
                </a:lnTo>
                <a:lnTo>
                  <a:pt x="20408" y="18027"/>
                </a:lnTo>
                <a:lnTo>
                  <a:pt x="20562" y="17598"/>
                </a:lnTo>
                <a:lnTo>
                  <a:pt x="20623" y="17201"/>
                </a:lnTo>
                <a:lnTo>
                  <a:pt x="20653" y="16869"/>
                </a:lnTo>
                <a:lnTo>
                  <a:pt x="20653" y="16407"/>
                </a:lnTo>
                <a:lnTo>
                  <a:pt x="20623" y="16142"/>
                </a:lnTo>
                <a:lnTo>
                  <a:pt x="20592" y="15877"/>
                </a:lnTo>
                <a:lnTo>
                  <a:pt x="20531" y="15678"/>
                </a:lnTo>
                <a:lnTo>
                  <a:pt x="20440" y="15480"/>
                </a:lnTo>
                <a:lnTo>
                  <a:pt x="20623" y="15315"/>
                </a:lnTo>
                <a:lnTo>
                  <a:pt x="20775" y="15083"/>
                </a:lnTo>
                <a:lnTo>
                  <a:pt x="20928" y="14852"/>
                </a:lnTo>
                <a:lnTo>
                  <a:pt x="21050" y="14621"/>
                </a:lnTo>
                <a:lnTo>
                  <a:pt x="21142" y="14356"/>
                </a:lnTo>
                <a:lnTo>
                  <a:pt x="21203" y="14058"/>
                </a:lnTo>
                <a:lnTo>
                  <a:pt x="21233" y="13793"/>
                </a:lnTo>
                <a:lnTo>
                  <a:pt x="21265" y="13529"/>
                </a:lnTo>
                <a:lnTo>
                  <a:pt x="21233" y="13264"/>
                </a:lnTo>
                <a:lnTo>
                  <a:pt x="21142" y="12934"/>
                </a:lnTo>
                <a:lnTo>
                  <a:pt x="20990" y="12602"/>
                </a:lnTo>
                <a:lnTo>
                  <a:pt x="20806" y="12306"/>
                </a:lnTo>
                <a:lnTo>
                  <a:pt x="20990" y="12140"/>
                </a:lnTo>
                <a:lnTo>
                  <a:pt x="21142" y="11941"/>
                </a:lnTo>
                <a:lnTo>
                  <a:pt x="21265" y="11710"/>
                </a:lnTo>
                <a:lnTo>
                  <a:pt x="21387" y="11478"/>
                </a:lnTo>
                <a:lnTo>
                  <a:pt x="21478" y="11247"/>
                </a:lnTo>
                <a:lnTo>
                  <a:pt x="21540" y="10981"/>
                </a:lnTo>
                <a:lnTo>
                  <a:pt x="21570" y="10718"/>
                </a:lnTo>
                <a:lnTo>
                  <a:pt x="21600" y="10453"/>
                </a:lnTo>
                <a:lnTo>
                  <a:pt x="21570" y="10122"/>
                </a:lnTo>
                <a:lnTo>
                  <a:pt x="21478" y="9857"/>
                </a:lnTo>
                <a:lnTo>
                  <a:pt x="21356" y="9592"/>
                </a:lnTo>
                <a:lnTo>
                  <a:pt x="21203" y="9361"/>
                </a:lnTo>
                <a:lnTo>
                  <a:pt x="20990" y="9163"/>
                </a:lnTo>
                <a:lnTo>
                  <a:pt x="20775" y="8997"/>
                </a:lnTo>
                <a:lnTo>
                  <a:pt x="20531" y="8832"/>
                </a:lnTo>
                <a:lnTo>
                  <a:pt x="20287" y="8699"/>
                </a:lnTo>
                <a:lnTo>
                  <a:pt x="19737" y="8435"/>
                </a:lnTo>
                <a:lnTo>
                  <a:pt x="19125" y="8269"/>
                </a:lnTo>
                <a:lnTo>
                  <a:pt x="18515" y="8138"/>
                </a:lnTo>
                <a:lnTo>
                  <a:pt x="17904" y="8071"/>
                </a:lnTo>
                <a:lnTo>
                  <a:pt x="17384" y="8004"/>
                </a:lnTo>
                <a:lnTo>
                  <a:pt x="16865" y="7972"/>
                </a:lnTo>
                <a:lnTo>
                  <a:pt x="15826" y="7939"/>
                </a:lnTo>
                <a:lnTo>
                  <a:pt x="14574" y="7939"/>
                </a:lnTo>
                <a:lnTo>
                  <a:pt x="14146" y="7972"/>
                </a:lnTo>
                <a:lnTo>
                  <a:pt x="14390" y="7277"/>
                </a:lnTo>
                <a:lnTo>
                  <a:pt x="14634" y="6582"/>
                </a:lnTo>
                <a:lnTo>
                  <a:pt x="14849" y="5855"/>
                </a:lnTo>
                <a:lnTo>
                  <a:pt x="15062" y="5160"/>
                </a:lnTo>
                <a:lnTo>
                  <a:pt x="15245" y="4432"/>
                </a:lnTo>
                <a:lnTo>
                  <a:pt x="15367" y="3704"/>
                </a:lnTo>
                <a:lnTo>
                  <a:pt x="15399" y="3340"/>
                </a:lnTo>
                <a:lnTo>
                  <a:pt x="15399" y="2977"/>
                </a:lnTo>
                <a:lnTo>
                  <a:pt x="15367" y="2580"/>
                </a:lnTo>
                <a:lnTo>
                  <a:pt x="15337" y="2216"/>
                </a:lnTo>
                <a:lnTo>
                  <a:pt x="15276" y="1918"/>
                </a:lnTo>
                <a:lnTo>
                  <a:pt x="15215" y="1653"/>
                </a:lnTo>
                <a:lnTo>
                  <a:pt x="15124" y="1389"/>
                </a:lnTo>
                <a:lnTo>
                  <a:pt x="15032" y="1158"/>
                </a:lnTo>
                <a:lnTo>
                  <a:pt x="14879" y="926"/>
                </a:lnTo>
                <a:lnTo>
                  <a:pt x="14726" y="695"/>
                </a:lnTo>
                <a:lnTo>
                  <a:pt x="14542" y="496"/>
                </a:lnTo>
                <a:lnTo>
                  <a:pt x="14329" y="298"/>
                </a:lnTo>
                <a:lnTo>
                  <a:pt x="13962" y="99"/>
                </a:lnTo>
                <a:lnTo>
                  <a:pt x="13717" y="33"/>
                </a:lnTo>
                <a:lnTo>
                  <a:pt x="13474" y="0"/>
                </a:lnTo>
                <a:close/>
              </a:path>
            </a:pathLst>
          </a:custGeom>
          <a:solidFill>
            <a:srgbClr val="3E4A6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1" name="Shape 709"/>
          <p:cNvSpPr/>
          <p:nvPr/>
        </p:nvSpPr>
        <p:spPr>
          <a:xfrm>
            <a:off x="1779756" y="842522"/>
            <a:ext cx="125766" cy="425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44" y="6255"/>
                </a:moveTo>
                <a:lnTo>
                  <a:pt x="10757" y="6282"/>
                </a:lnTo>
                <a:lnTo>
                  <a:pt x="11300" y="6282"/>
                </a:lnTo>
                <a:lnTo>
                  <a:pt x="10664" y="6362"/>
                </a:lnTo>
                <a:lnTo>
                  <a:pt x="10215" y="6443"/>
                </a:lnTo>
                <a:lnTo>
                  <a:pt x="9219" y="6576"/>
                </a:lnTo>
                <a:lnTo>
                  <a:pt x="8766" y="6656"/>
                </a:lnTo>
                <a:lnTo>
                  <a:pt x="8317" y="6763"/>
                </a:lnTo>
                <a:lnTo>
                  <a:pt x="8406" y="6282"/>
                </a:lnTo>
                <a:lnTo>
                  <a:pt x="9037" y="6255"/>
                </a:lnTo>
                <a:close/>
                <a:moveTo>
                  <a:pt x="12655" y="6335"/>
                </a:moveTo>
                <a:lnTo>
                  <a:pt x="13287" y="6362"/>
                </a:lnTo>
                <a:lnTo>
                  <a:pt x="13198" y="7512"/>
                </a:lnTo>
                <a:lnTo>
                  <a:pt x="12927" y="7458"/>
                </a:lnTo>
                <a:lnTo>
                  <a:pt x="12655" y="7458"/>
                </a:lnTo>
                <a:lnTo>
                  <a:pt x="12291" y="7485"/>
                </a:lnTo>
                <a:lnTo>
                  <a:pt x="11931" y="7512"/>
                </a:lnTo>
                <a:lnTo>
                  <a:pt x="11300" y="7618"/>
                </a:lnTo>
                <a:lnTo>
                  <a:pt x="10757" y="7726"/>
                </a:lnTo>
                <a:lnTo>
                  <a:pt x="9401" y="7939"/>
                </a:lnTo>
                <a:lnTo>
                  <a:pt x="8677" y="8073"/>
                </a:lnTo>
                <a:lnTo>
                  <a:pt x="8046" y="8207"/>
                </a:lnTo>
                <a:lnTo>
                  <a:pt x="8135" y="7806"/>
                </a:lnTo>
                <a:lnTo>
                  <a:pt x="8766" y="7726"/>
                </a:lnTo>
                <a:lnTo>
                  <a:pt x="9401" y="7646"/>
                </a:lnTo>
                <a:lnTo>
                  <a:pt x="10575" y="7431"/>
                </a:lnTo>
                <a:lnTo>
                  <a:pt x="11931" y="7245"/>
                </a:lnTo>
                <a:lnTo>
                  <a:pt x="12655" y="7111"/>
                </a:lnTo>
                <a:lnTo>
                  <a:pt x="12834" y="7030"/>
                </a:lnTo>
                <a:lnTo>
                  <a:pt x="13016" y="6950"/>
                </a:lnTo>
                <a:lnTo>
                  <a:pt x="13105" y="6870"/>
                </a:lnTo>
                <a:lnTo>
                  <a:pt x="12927" y="6790"/>
                </a:lnTo>
                <a:lnTo>
                  <a:pt x="12745" y="6710"/>
                </a:lnTo>
                <a:lnTo>
                  <a:pt x="12563" y="6683"/>
                </a:lnTo>
                <a:lnTo>
                  <a:pt x="12202" y="6683"/>
                </a:lnTo>
                <a:lnTo>
                  <a:pt x="11842" y="6710"/>
                </a:lnTo>
                <a:lnTo>
                  <a:pt x="11118" y="6790"/>
                </a:lnTo>
                <a:lnTo>
                  <a:pt x="9762" y="7030"/>
                </a:lnTo>
                <a:lnTo>
                  <a:pt x="8948" y="7164"/>
                </a:lnTo>
                <a:lnTo>
                  <a:pt x="8135" y="7297"/>
                </a:lnTo>
                <a:lnTo>
                  <a:pt x="8224" y="7137"/>
                </a:lnTo>
                <a:lnTo>
                  <a:pt x="8406" y="7137"/>
                </a:lnTo>
                <a:lnTo>
                  <a:pt x="8495" y="7111"/>
                </a:lnTo>
                <a:lnTo>
                  <a:pt x="9580" y="6950"/>
                </a:lnTo>
                <a:lnTo>
                  <a:pt x="10575" y="6763"/>
                </a:lnTo>
                <a:lnTo>
                  <a:pt x="11660" y="6656"/>
                </a:lnTo>
                <a:lnTo>
                  <a:pt x="12202" y="6576"/>
                </a:lnTo>
                <a:lnTo>
                  <a:pt x="12473" y="6549"/>
                </a:lnTo>
                <a:lnTo>
                  <a:pt x="12563" y="6469"/>
                </a:lnTo>
                <a:lnTo>
                  <a:pt x="12655" y="6415"/>
                </a:lnTo>
                <a:lnTo>
                  <a:pt x="12655" y="6335"/>
                </a:lnTo>
                <a:close/>
                <a:moveTo>
                  <a:pt x="15003" y="6924"/>
                </a:moveTo>
                <a:lnTo>
                  <a:pt x="15634" y="6950"/>
                </a:lnTo>
                <a:lnTo>
                  <a:pt x="16359" y="6977"/>
                </a:lnTo>
                <a:lnTo>
                  <a:pt x="16812" y="6977"/>
                </a:lnTo>
                <a:lnTo>
                  <a:pt x="16990" y="8661"/>
                </a:lnTo>
                <a:lnTo>
                  <a:pt x="16719" y="8635"/>
                </a:lnTo>
                <a:lnTo>
                  <a:pt x="16359" y="8635"/>
                </a:lnTo>
                <a:lnTo>
                  <a:pt x="15727" y="8661"/>
                </a:lnTo>
                <a:lnTo>
                  <a:pt x="14914" y="8688"/>
                </a:lnTo>
                <a:lnTo>
                  <a:pt x="14914" y="8207"/>
                </a:lnTo>
                <a:lnTo>
                  <a:pt x="15003" y="6924"/>
                </a:lnTo>
                <a:close/>
                <a:moveTo>
                  <a:pt x="13198" y="7886"/>
                </a:moveTo>
                <a:lnTo>
                  <a:pt x="13198" y="8233"/>
                </a:lnTo>
                <a:lnTo>
                  <a:pt x="12927" y="8233"/>
                </a:lnTo>
                <a:lnTo>
                  <a:pt x="12202" y="8287"/>
                </a:lnTo>
                <a:lnTo>
                  <a:pt x="11478" y="8368"/>
                </a:lnTo>
                <a:lnTo>
                  <a:pt x="10033" y="8581"/>
                </a:lnTo>
                <a:lnTo>
                  <a:pt x="9130" y="8741"/>
                </a:lnTo>
                <a:lnTo>
                  <a:pt x="8135" y="8929"/>
                </a:lnTo>
                <a:lnTo>
                  <a:pt x="8046" y="8635"/>
                </a:lnTo>
                <a:lnTo>
                  <a:pt x="8046" y="8581"/>
                </a:lnTo>
                <a:lnTo>
                  <a:pt x="8495" y="8581"/>
                </a:lnTo>
                <a:lnTo>
                  <a:pt x="8948" y="8554"/>
                </a:lnTo>
                <a:lnTo>
                  <a:pt x="9762" y="8448"/>
                </a:lnTo>
                <a:lnTo>
                  <a:pt x="11300" y="8207"/>
                </a:lnTo>
                <a:lnTo>
                  <a:pt x="12202" y="8073"/>
                </a:lnTo>
                <a:lnTo>
                  <a:pt x="12745" y="7993"/>
                </a:lnTo>
                <a:lnTo>
                  <a:pt x="13198" y="7886"/>
                </a:lnTo>
                <a:close/>
                <a:moveTo>
                  <a:pt x="13198" y="8741"/>
                </a:moveTo>
                <a:lnTo>
                  <a:pt x="13198" y="9062"/>
                </a:lnTo>
                <a:lnTo>
                  <a:pt x="13016" y="9089"/>
                </a:lnTo>
                <a:lnTo>
                  <a:pt x="11389" y="9303"/>
                </a:lnTo>
                <a:lnTo>
                  <a:pt x="9851" y="9543"/>
                </a:lnTo>
                <a:lnTo>
                  <a:pt x="9219" y="9650"/>
                </a:lnTo>
                <a:lnTo>
                  <a:pt x="8588" y="9757"/>
                </a:lnTo>
                <a:lnTo>
                  <a:pt x="8317" y="9838"/>
                </a:lnTo>
                <a:lnTo>
                  <a:pt x="8224" y="9303"/>
                </a:lnTo>
                <a:lnTo>
                  <a:pt x="8677" y="9303"/>
                </a:lnTo>
                <a:lnTo>
                  <a:pt x="9130" y="9250"/>
                </a:lnTo>
                <a:lnTo>
                  <a:pt x="9944" y="9142"/>
                </a:lnTo>
                <a:lnTo>
                  <a:pt x="11571" y="8929"/>
                </a:lnTo>
                <a:lnTo>
                  <a:pt x="13198" y="8741"/>
                </a:lnTo>
                <a:close/>
                <a:moveTo>
                  <a:pt x="13105" y="9650"/>
                </a:moveTo>
                <a:lnTo>
                  <a:pt x="13105" y="9838"/>
                </a:lnTo>
                <a:lnTo>
                  <a:pt x="12473" y="9890"/>
                </a:lnTo>
                <a:lnTo>
                  <a:pt x="11931" y="9970"/>
                </a:lnTo>
                <a:lnTo>
                  <a:pt x="10664" y="10158"/>
                </a:lnTo>
                <a:lnTo>
                  <a:pt x="9580" y="10372"/>
                </a:lnTo>
                <a:lnTo>
                  <a:pt x="8495" y="10612"/>
                </a:lnTo>
                <a:lnTo>
                  <a:pt x="8406" y="10158"/>
                </a:lnTo>
                <a:lnTo>
                  <a:pt x="9130" y="10158"/>
                </a:lnTo>
                <a:lnTo>
                  <a:pt x="10664" y="9944"/>
                </a:lnTo>
                <a:lnTo>
                  <a:pt x="13105" y="9650"/>
                </a:lnTo>
                <a:close/>
                <a:moveTo>
                  <a:pt x="16990" y="9196"/>
                </a:moveTo>
                <a:lnTo>
                  <a:pt x="16990" y="9970"/>
                </a:lnTo>
                <a:lnTo>
                  <a:pt x="16901" y="10532"/>
                </a:lnTo>
                <a:lnTo>
                  <a:pt x="16541" y="10506"/>
                </a:lnTo>
                <a:lnTo>
                  <a:pt x="16177" y="10506"/>
                </a:lnTo>
                <a:lnTo>
                  <a:pt x="14825" y="10612"/>
                </a:lnTo>
                <a:lnTo>
                  <a:pt x="14914" y="9196"/>
                </a:lnTo>
                <a:lnTo>
                  <a:pt x="15634" y="9222"/>
                </a:lnTo>
                <a:lnTo>
                  <a:pt x="16719" y="9222"/>
                </a:lnTo>
                <a:lnTo>
                  <a:pt x="16990" y="9196"/>
                </a:lnTo>
                <a:close/>
                <a:moveTo>
                  <a:pt x="13105" y="10319"/>
                </a:moveTo>
                <a:lnTo>
                  <a:pt x="13105" y="10612"/>
                </a:lnTo>
                <a:lnTo>
                  <a:pt x="10757" y="10933"/>
                </a:lnTo>
                <a:lnTo>
                  <a:pt x="9673" y="11093"/>
                </a:lnTo>
                <a:lnTo>
                  <a:pt x="9219" y="11201"/>
                </a:lnTo>
                <a:lnTo>
                  <a:pt x="8766" y="11308"/>
                </a:lnTo>
                <a:lnTo>
                  <a:pt x="8677" y="10960"/>
                </a:lnTo>
                <a:lnTo>
                  <a:pt x="8588" y="10773"/>
                </a:lnTo>
                <a:lnTo>
                  <a:pt x="9673" y="10720"/>
                </a:lnTo>
                <a:lnTo>
                  <a:pt x="10215" y="10666"/>
                </a:lnTo>
                <a:lnTo>
                  <a:pt x="10846" y="10586"/>
                </a:lnTo>
                <a:lnTo>
                  <a:pt x="11931" y="10452"/>
                </a:lnTo>
                <a:lnTo>
                  <a:pt x="13105" y="10319"/>
                </a:lnTo>
                <a:close/>
                <a:moveTo>
                  <a:pt x="13105" y="11121"/>
                </a:moveTo>
                <a:lnTo>
                  <a:pt x="13016" y="11442"/>
                </a:lnTo>
                <a:lnTo>
                  <a:pt x="12473" y="11468"/>
                </a:lnTo>
                <a:lnTo>
                  <a:pt x="11931" y="11522"/>
                </a:lnTo>
                <a:lnTo>
                  <a:pt x="10846" y="11655"/>
                </a:lnTo>
                <a:lnTo>
                  <a:pt x="9851" y="11815"/>
                </a:lnTo>
                <a:lnTo>
                  <a:pt x="8948" y="11976"/>
                </a:lnTo>
                <a:lnTo>
                  <a:pt x="8859" y="11628"/>
                </a:lnTo>
                <a:lnTo>
                  <a:pt x="9401" y="11575"/>
                </a:lnTo>
                <a:lnTo>
                  <a:pt x="10033" y="11522"/>
                </a:lnTo>
                <a:lnTo>
                  <a:pt x="11207" y="11361"/>
                </a:lnTo>
                <a:lnTo>
                  <a:pt x="13105" y="11121"/>
                </a:lnTo>
                <a:close/>
                <a:moveTo>
                  <a:pt x="16719" y="11093"/>
                </a:moveTo>
                <a:lnTo>
                  <a:pt x="16541" y="11843"/>
                </a:lnTo>
                <a:lnTo>
                  <a:pt x="16448" y="12163"/>
                </a:lnTo>
                <a:lnTo>
                  <a:pt x="15727" y="12163"/>
                </a:lnTo>
                <a:lnTo>
                  <a:pt x="14732" y="12190"/>
                </a:lnTo>
                <a:lnTo>
                  <a:pt x="14825" y="11121"/>
                </a:lnTo>
                <a:lnTo>
                  <a:pt x="15816" y="11121"/>
                </a:lnTo>
                <a:lnTo>
                  <a:pt x="16719" y="11093"/>
                </a:lnTo>
                <a:close/>
                <a:moveTo>
                  <a:pt x="13016" y="11843"/>
                </a:moveTo>
                <a:lnTo>
                  <a:pt x="13016" y="11949"/>
                </a:lnTo>
                <a:lnTo>
                  <a:pt x="12473" y="11976"/>
                </a:lnTo>
                <a:lnTo>
                  <a:pt x="11389" y="12083"/>
                </a:lnTo>
                <a:lnTo>
                  <a:pt x="10757" y="12190"/>
                </a:lnTo>
                <a:lnTo>
                  <a:pt x="9762" y="12377"/>
                </a:lnTo>
                <a:lnTo>
                  <a:pt x="9309" y="12484"/>
                </a:lnTo>
                <a:lnTo>
                  <a:pt x="9037" y="12591"/>
                </a:lnTo>
                <a:lnTo>
                  <a:pt x="8948" y="12270"/>
                </a:lnTo>
                <a:lnTo>
                  <a:pt x="9491" y="12244"/>
                </a:lnTo>
                <a:lnTo>
                  <a:pt x="10033" y="12190"/>
                </a:lnTo>
                <a:lnTo>
                  <a:pt x="11028" y="12056"/>
                </a:lnTo>
                <a:lnTo>
                  <a:pt x="12020" y="11949"/>
                </a:lnTo>
                <a:lnTo>
                  <a:pt x="13016" y="11843"/>
                </a:lnTo>
                <a:close/>
                <a:moveTo>
                  <a:pt x="12927" y="12484"/>
                </a:moveTo>
                <a:lnTo>
                  <a:pt x="12927" y="12564"/>
                </a:lnTo>
                <a:lnTo>
                  <a:pt x="12655" y="12591"/>
                </a:lnTo>
                <a:lnTo>
                  <a:pt x="11660" y="12725"/>
                </a:lnTo>
                <a:lnTo>
                  <a:pt x="10846" y="12912"/>
                </a:lnTo>
                <a:lnTo>
                  <a:pt x="9130" y="13313"/>
                </a:lnTo>
                <a:lnTo>
                  <a:pt x="9037" y="12805"/>
                </a:lnTo>
                <a:lnTo>
                  <a:pt x="9401" y="12831"/>
                </a:lnTo>
                <a:lnTo>
                  <a:pt x="9673" y="12831"/>
                </a:lnTo>
                <a:lnTo>
                  <a:pt x="10033" y="12805"/>
                </a:lnTo>
                <a:lnTo>
                  <a:pt x="10664" y="12751"/>
                </a:lnTo>
                <a:lnTo>
                  <a:pt x="12020" y="12564"/>
                </a:lnTo>
                <a:lnTo>
                  <a:pt x="12927" y="12484"/>
                </a:lnTo>
                <a:close/>
                <a:moveTo>
                  <a:pt x="12927" y="13072"/>
                </a:moveTo>
                <a:lnTo>
                  <a:pt x="12927" y="13152"/>
                </a:lnTo>
                <a:lnTo>
                  <a:pt x="12834" y="13313"/>
                </a:lnTo>
                <a:lnTo>
                  <a:pt x="12384" y="13367"/>
                </a:lnTo>
                <a:lnTo>
                  <a:pt x="11842" y="13447"/>
                </a:lnTo>
                <a:lnTo>
                  <a:pt x="10936" y="13580"/>
                </a:lnTo>
                <a:lnTo>
                  <a:pt x="10033" y="13714"/>
                </a:lnTo>
                <a:lnTo>
                  <a:pt x="9130" y="13874"/>
                </a:lnTo>
                <a:lnTo>
                  <a:pt x="9130" y="13527"/>
                </a:lnTo>
                <a:lnTo>
                  <a:pt x="10122" y="13447"/>
                </a:lnTo>
                <a:lnTo>
                  <a:pt x="11028" y="13339"/>
                </a:lnTo>
                <a:lnTo>
                  <a:pt x="12927" y="13072"/>
                </a:lnTo>
                <a:close/>
                <a:moveTo>
                  <a:pt x="14643" y="12697"/>
                </a:moveTo>
                <a:lnTo>
                  <a:pt x="15545" y="12725"/>
                </a:lnTo>
                <a:lnTo>
                  <a:pt x="16448" y="12725"/>
                </a:lnTo>
                <a:lnTo>
                  <a:pt x="16448" y="14088"/>
                </a:lnTo>
                <a:lnTo>
                  <a:pt x="16177" y="14088"/>
                </a:lnTo>
                <a:lnTo>
                  <a:pt x="15274" y="14141"/>
                </a:lnTo>
                <a:lnTo>
                  <a:pt x="14461" y="14195"/>
                </a:lnTo>
                <a:lnTo>
                  <a:pt x="14554" y="13367"/>
                </a:lnTo>
                <a:lnTo>
                  <a:pt x="14643" y="12697"/>
                </a:lnTo>
                <a:close/>
                <a:moveTo>
                  <a:pt x="12745" y="13820"/>
                </a:moveTo>
                <a:lnTo>
                  <a:pt x="12745" y="13954"/>
                </a:lnTo>
                <a:lnTo>
                  <a:pt x="12202" y="13981"/>
                </a:lnTo>
                <a:lnTo>
                  <a:pt x="11749" y="14061"/>
                </a:lnTo>
                <a:lnTo>
                  <a:pt x="9944" y="14382"/>
                </a:lnTo>
                <a:lnTo>
                  <a:pt x="9491" y="14489"/>
                </a:lnTo>
                <a:lnTo>
                  <a:pt x="9130" y="14596"/>
                </a:lnTo>
                <a:lnTo>
                  <a:pt x="9130" y="14221"/>
                </a:lnTo>
                <a:lnTo>
                  <a:pt x="9673" y="14221"/>
                </a:lnTo>
                <a:lnTo>
                  <a:pt x="10304" y="14169"/>
                </a:lnTo>
                <a:lnTo>
                  <a:pt x="11300" y="14035"/>
                </a:lnTo>
                <a:lnTo>
                  <a:pt x="12655" y="13820"/>
                </a:lnTo>
                <a:close/>
                <a:moveTo>
                  <a:pt x="12655" y="14516"/>
                </a:moveTo>
                <a:lnTo>
                  <a:pt x="12655" y="14756"/>
                </a:lnTo>
                <a:lnTo>
                  <a:pt x="12020" y="14863"/>
                </a:lnTo>
                <a:lnTo>
                  <a:pt x="11389" y="14997"/>
                </a:lnTo>
                <a:lnTo>
                  <a:pt x="10304" y="15184"/>
                </a:lnTo>
                <a:lnTo>
                  <a:pt x="9580" y="15291"/>
                </a:lnTo>
                <a:lnTo>
                  <a:pt x="9037" y="15452"/>
                </a:lnTo>
                <a:lnTo>
                  <a:pt x="9130" y="14863"/>
                </a:lnTo>
                <a:lnTo>
                  <a:pt x="9580" y="14863"/>
                </a:lnTo>
                <a:lnTo>
                  <a:pt x="10033" y="14837"/>
                </a:lnTo>
                <a:lnTo>
                  <a:pt x="10846" y="14730"/>
                </a:lnTo>
                <a:lnTo>
                  <a:pt x="12202" y="14570"/>
                </a:lnTo>
                <a:lnTo>
                  <a:pt x="12655" y="14516"/>
                </a:lnTo>
                <a:close/>
                <a:moveTo>
                  <a:pt x="12655" y="15264"/>
                </a:moveTo>
                <a:lnTo>
                  <a:pt x="12834" y="15639"/>
                </a:lnTo>
                <a:lnTo>
                  <a:pt x="12020" y="15692"/>
                </a:lnTo>
                <a:lnTo>
                  <a:pt x="11300" y="15773"/>
                </a:lnTo>
                <a:lnTo>
                  <a:pt x="9762" y="15906"/>
                </a:lnTo>
                <a:lnTo>
                  <a:pt x="9491" y="15959"/>
                </a:lnTo>
                <a:lnTo>
                  <a:pt x="8948" y="16040"/>
                </a:lnTo>
                <a:lnTo>
                  <a:pt x="9037" y="15719"/>
                </a:lnTo>
                <a:lnTo>
                  <a:pt x="9037" y="15612"/>
                </a:lnTo>
                <a:lnTo>
                  <a:pt x="9309" y="15665"/>
                </a:lnTo>
                <a:lnTo>
                  <a:pt x="9673" y="15692"/>
                </a:lnTo>
                <a:lnTo>
                  <a:pt x="10033" y="15692"/>
                </a:lnTo>
                <a:lnTo>
                  <a:pt x="10393" y="15639"/>
                </a:lnTo>
                <a:lnTo>
                  <a:pt x="11118" y="15558"/>
                </a:lnTo>
                <a:lnTo>
                  <a:pt x="11660" y="15452"/>
                </a:lnTo>
                <a:lnTo>
                  <a:pt x="12655" y="15264"/>
                </a:lnTo>
                <a:close/>
                <a:moveTo>
                  <a:pt x="13016" y="15986"/>
                </a:moveTo>
                <a:lnTo>
                  <a:pt x="13198" y="16146"/>
                </a:lnTo>
                <a:lnTo>
                  <a:pt x="13016" y="16174"/>
                </a:lnTo>
                <a:lnTo>
                  <a:pt x="12473" y="16254"/>
                </a:lnTo>
                <a:lnTo>
                  <a:pt x="11749" y="16360"/>
                </a:lnTo>
                <a:lnTo>
                  <a:pt x="9037" y="16681"/>
                </a:lnTo>
                <a:lnTo>
                  <a:pt x="8406" y="16788"/>
                </a:lnTo>
                <a:lnTo>
                  <a:pt x="7775" y="16922"/>
                </a:lnTo>
                <a:lnTo>
                  <a:pt x="8317" y="16655"/>
                </a:lnTo>
                <a:lnTo>
                  <a:pt x="8677" y="16467"/>
                </a:lnTo>
                <a:lnTo>
                  <a:pt x="8859" y="16280"/>
                </a:lnTo>
                <a:lnTo>
                  <a:pt x="9673" y="16280"/>
                </a:lnTo>
                <a:lnTo>
                  <a:pt x="10486" y="16174"/>
                </a:lnTo>
                <a:lnTo>
                  <a:pt x="11749" y="16093"/>
                </a:lnTo>
                <a:lnTo>
                  <a:pt x="13016" y="15986"/>
                </a:lnTo>
                <a:close/>
                <a:moveTo>
                  <a:pt x="13829" y="16494"/>
                </a:moveTo>
                <a:lnTo>
                  <a:pt x="14554" y="16815"/>
                </a:lnTo>
                <a:lnTo>
                  <a:pt x="14011" y="16842"/>
                </a:lnTo>
                <a:lnTo>
                  <a:pt x="13469" y="16895"/>
                </a:lnTo>
                <a:lnTo>
                  <a:pt x="12473" y="17056"/>
                </a:lnTo>
                <a:lnTo>
                  <a:pt x="11389" y="17243"/>
                </a:lnTo>
                <a:lnTo>
                  <a:pt x="10486" y="17403"/>
                </a:lnTo>
                <a:lnTo>
                  <a:pt x="9309" y="17563"/>
                </a:lnTo>
                <a:lnTo>
                  <a:pt x="8224" y="17670"/>
                </a:lnTo>
                <a:lnTo>
                  <a:pt x="5966" y="17911"/>
                </a:lnTo>
                <a:lnTo>
                  <a:pt x="6326" y="17670"/>
                </a:lnTo>
                <a:lnTo>
                  <a:pt x="6597" y="17457"/>
                </a:lnTo>
                <a:lnTo>
                  <a:pt x="7232" y="17189"/>
                </a:lnTo>
                <a:lnTo>
                  <a:pt x="7410" y="17189"/>
                </a:lnTo>
                <a:lnTo>
                  <a:pt x="8224" y="17162"/>
                </a:lnTo>
                <a:lnTo>
                  <a:pt x="9037" y="17109"/>
                </a:lnTo>
                <a:lnTo>
                  <a:pt x="10664" y="16948"/>
                </a:lnTo>
                <a:lnTo>
                  <a:pt x="12291" y="16761"/>
                </a:lnTo>
                <a:lnTo>
                  <a:pt x="13740" y="16521"/>
                </a:lnTo>
                <a:lnTo>
                  <a:pt x="13829" y="16494"/>
                </a:lnTo>
                <a:close/>
                <a:moveTo>
                  <a:pt x="15185" y="17082"/>
                </a:moveTo>
                <a:lnTo>
                  <a:pt x="15634" y="17269"/>
                </a:lnTo>
                <a:lnTo>
                  <a:pt x="14282" y="17429"/>
                </a:lnTo>
                <a:lnTo>
                  <a:pt x="13016" y="17590"/>
                </a:lnTo>
                <a:lnTo>
                  <a:pt x="10393" y="17938"/>
                </a:lnTo>
                <a:lnTo>
                  <a:pt x="7864" y="18259"/>
                </a:lnTo>
                <a:lnTo>
                  <a:pt x="6690" y="18446"/>
                </a:lnTo>
                <a:lnTo>
                  <a:pt x="5512" y="18659"/>
                </a:lnTo>
                <a:lnTo>
                  <a:pt x="5605" y="18446"/>
                </a:lnTo>
                <a:lnTo>
                  <a:pt x="5694" y="18231"/>
                </a:lnTo>
                <a:lnTo>
                  <a:pt x="7410" y="18231"/>
                </a:lnTo>
                <a:lnTo>
                  <a:pt x="8046" y="18179"/>
                </a:lnTo>
                <a:lnTo>
                  <a:pt x="9219" y="18071"/>
                </a:lnTo>
                <a:lnTo>
                  <a:pt x="10215" y="17938"/>
                </a:lnTo>
                <a:lnTo>
                  <a:pt x="11478" y="17778"/>
                </a:lnTo>
                <a:lnTo>
                  <a:pt x="12927" y="17590"/>
                </a:lnTo>
                <a:lnTo>
                  <a:pt x="13558" y="17483"/>
                </a:lnTo>
                <a:lnTo>
                  <a:pt x="14190" y="17349"/>
                </a:lnTo>
                <a:lnTo>
                  <a:pt x="14732" y="17216"/>
                </a:lnTo>
                <a:lnTo>
                  <a:pt x="15185" y="17082"/>
                </a:lnTo>
                <a:close/>
                <a:moveTo>
                  <a:pt x="16448" y="17644"/>
                </a:moveTo>
                <a:lnTo>
                  <a:pt x="16630" y="17804"/>
                </a:lnTo>
                <a:lnTo>
                  <a:pt x="16541" y="17804"/>
                </a:lnTo>
                <a:lnTo>
                  <a:pt x="16270" y="17830"/>
                </a:lnTo>
                <a:lnTo>
                  <a:pt x="15998" y="17884"/>
                </a:lnTo>
                <a:lnTo>
                  <a:pt x="15545" y="17964"/>
                </a:lnTo>
                <a:lnTo>
                  <a:pt x="15096" y="18099"/>
                </a:lnTo>
                <a:lnTo>
                  <a:pt x="14643" y="18205"/>
                </a:lnTo>
                <a:lnTo>
                  <a:pt x="13198" y="18446"/>
                </a:lnTo>
                <a:lnTo>
                  <a:pt x="11660" y="18686"/>
                </a:lnTo>
                <a:lnTo>
                  <a:pt x="9851" y="18927"/>
                </a:lnTo>
                <a:lnTo>
                  <a:pt x="8135" y="19140"/>
                </a:lnTo>
                <a:lnTo>
                  <a:pt x="7232" y="19248"/>
                </a:lnTo>
                <a:lnTo>
                  <a:pt x="6779" y="19300"/>
                </a:lnTo>
                <a:lnTo>
                  <a:pt x="6419" y="19381"/>
                </a:lnTo>
                <a:lnTo>
                  <a:pt x="6055" y="19248"/>
                </a:lnTo>
                <a:lnTo>
                  <a:pt x="5784" y="19033"/>
                </a:lnTo>
                <a:lnTo>
                  <a:pt x="5966" y="19033"/>
                </a:lnTo>
                <a:lnTo>
                  <a:pt x="8948" y="18659"/>
                </a:lnTo>
                <a:lnTo>
                  <a:pt x="11842" y="18285"/>
                </a:lnTo>
                <a:lnTo>
                  <a:pt x="14190" y="18018"/>
                </a:lnTo>
                <a:lnTo>
                  <a:pt x="15367" y="17858"/>
                </a:lnTo>
                <a:lnTo>
                  <a:pt x="16448" y="17644"/>
                </a:lnTo>
                <a:close/>
                <a:moveTo>
                  <a:pt x="16901" y="18205"/>
                </a:moveTo>
                <a:lnTo>
                  <a:pt x="16901" y="18365"/>
                </a:lnTo>
                <a:lnTo>
                  <a:pt x="16812" y="18526"/>
                </a:lnTo>
                <a:lnTo>
                  <a:pt x="16630" y="18526"/>
                </a:lnTo>
                <a:lnTo>
                  <a:pt x="16088" y="18579"/>
                </a:lnTo>
                <a:lnTo>
                  <a:pt x="15545" y="18659"/>
                </a:lnTo>
                <a:lnTo>
                  <a:pt x="14554" y="18873"/>
                </a:lnTo>
                <a:lnTo>
                  <a:pt x="13105" y="19140"/>
                </a:lnTo>
                <a:lnTo>
                  <a:pt x="11571" y="19354"/>
                </a:lnTo>
                <a:lnTo>
                  <a:pt x="10215" y="19515"/>
                </a:lnTo>
                <a:lnTo>
                  <a:pt x="9401" y="19675"/>
                </a:lnTo>
                <a:lnTo>
                  <a:pt x="9037" y="19729"/>
                </a:lnTo>
                <a:lnTo>
                  <a:pt x="8859" y="19809"/>
                </a:lnTo>
                <a:lnTo>
                  <a:pt x="7410" y="19649"/>
                </a:lnTo>
                <a:lnTo>
                  <a:pt x="8495" y="19541"/>
                </a:lnTo>
                <a:lnTo>
                  <a:pt x="10486" y="19300"/>
                </a:lnTo>
                <a:lnTo>
                  <a:pt x="12384" y="19060"/>
                </a:lnTo>
                <a:lnTo>
                  <a:pt x="13376" y="18927"/>
                </a:lnTo>
                <a:lnTo>
                  <a:pt x="14732" y="18739"/>
                </a:lnTo>
                <a:lnTo>
                  <a:pt x="15367" y="18606"/>
                </a:lnTo>
                <a:lnTo>
                  <a:pt x="15998" y="18498"/>
                </a:lnTo>
                <a:lnTo>
                  <a:pt x="16448" y="18365"/>
                </a:lnTo>
                <a:lnTo>
                  <a:pt x="16901" y="18205"/>
                </a:lnTo>
                <a:close/>
                <a:moveTo>
                  <a:pt x="15727" y="19140"/>
                </a:moveTo>
                <a:lnTo>
                  <a:pt x="15274" y="19274"/>
                </a:lnTo>
                <a:lnTo>
                  <a:pt x="14825" y="19381"/>
                </a:lnTo>
                <a:lnTo>
                  <a:pt x="13829" y="19569"/>
                </a:lnTo>
                <a:lnTo>
                  <a:pt x="12655" y="19729"/>
                </a:lnTo>
                <a:lnTo>
                  <a:pt x="11478" y="19809"/>
                </a:lnTo>
                <a:lnTo>
                  <a:pt x="12655" y="19621"/>
                </a:lnTo>
                <a:lnTo>
                  <a:pt x="14100" y="19435"/>
                </a:lnTo>
                <a:lnTo>
                  <a:pt x="14914" y="19300"/>
                </a:lnTo>
                <a:lnTo>
                  <a:pt x="15727" y="19140"/>
                </a:lnTo>
                <a:close/>
                <a:moveTo>
                  <a:pt x="11207" y="508"/>
                </a:moveTo>
                <a:lnTo>
                  <a:pt x="13105" y="694"/>
                </a:lnTo>
                <a:lnTo>
                  <a:pt x="13918" y="801"/>
                </a:lnTo>
                <a:lnTo>
                  <a:pt x="14372" y="881"/>
                </a:lnTo>
                <a:lnTo>
                  <a:pt x="14825" y="989"/>
                </a:lnTo>
                <a:lnTo>
                  <a:pt x="15274" y="1122"/>
                </a:lnTo>
                <a:lnTo>
                  <a:pt x="15634" y="1256"/>
                </a:lnTo>
                <a:lnTo>
                  <a:pt x="15998" y="1416"/>
                </a:lnTo>
                <a:lnTo>
                  <a:pt x="16270" y="1603"/>
                </a:lnTo>
                <a:lnTo>
                  <a:pt x="16630" y="1951"/>
                </a:lnTo>
                <a:lnTo>
                  <a:pt x="16901" y="2325"/>
                </a:lnTo>
                <a:lnTo>
                  <a:pt x="16990" y="2780"/>
                </a:lnTo>
                <a:lnTo>
                  <a:pt x="16177" y="2780"/>
                </a:lnTo>
                <a:lnTo>
                  <a:pt x="15367" y="2806"/>
                </a:lnTo>
                <a:lnTo>
                  <a:pt x="14461" y="2806"/>
                </a:lnTo>
                <a:lnTo>
                  <a:pt x="14100" y="2833"/>
                </a:lnTo>
                <a:lnTo>
                  <a:pt x="13647" y="2860"/>
                </a:lnTo>
                <a:lnTo>
                  <a:pt x="13558" y="2914"/>
                </a:lnTo>
                <a:lnTo>
                  <a:pt x="13469" y="2966"/>
                </a:lnTo>
                <a:lnTo>
                  <a:pt x="13469" y="3074"/>
                </a:lnTo>
                <a:lnTo>
                  <a:pt x="13829" y="3154"/>
                </a:lnTo>
                <a:lnTo>
                  <a:pt x="14282" y="3207"/>
                </a:lnTo>
                <a:lnTo>
                  <a:pt x="14732" y="3261"/>
                </a:lnTo>
                <a:lnTo>
                  <a:pt x="15185" y="3261"/>
                </a:lnTo>
                <a:lnTo>
                  <a:pt x="16088" y="3287"/>
                </a:lnTo>
                <a:lnTo>
                  <a:pt x="16541" y="3287"/>
                </a:lnTo>
                <a:lnTo>
                  <a:pt x="16990" y="3261"/>
                </a:lnTo>
                <a:lnTo>
                  <a:pt x="16812" y="4357"/>
                </a:lnTo>
                <a:lnTo>
                  <a:pt x="16812" y="4410"/>
                </a:lnTo>
                <a:lnTo>
                  <a:pt x="16541" y="4384"/>
                </a:lnTo>
                <a:lnTo>
                  <a:pt x="16270" y="4410"/>
                </a:lnTo>
                <a:lnTo>
                  <a:pt x="15545" y="4438"/>
                </a:lnTo>
                <a:lnTo>
                  <a:pt x="14825" y="4438"/>
                </a:lnTo>
                <a:lnTo>
                  <a:pt x="14372" y="4464"/>
                </a:lnTo>
                <a:lnTo>
                  <a:pt x="13829" y="4490"/>
                </a:lnTo>
                <a:lnTo>
                  <a:pt x="13647" y="4544"/>
                </a:lnTo>
                <a:lnTo>
                  <a:pt x="13469" y="4598"/>
                </a:lnTo>
                <a:lnTo>
                  <a:pt x="13376" y="4678"/>
                </a:lnTo>
                <a:lnTo>
                  <a:pt x="13469" y="4758"/>
                </a:lnTo>
                <a:lnTo>
                  <a:pt x="13647" y="4865"/>
                </a:lnTo>
                <a:lnTo>
                  <a:pt x="13918" y="4945"/>
                </a:lnTo>
                <a:lnTo>
                  <a:pt x="14372" y="4972"/>
                </a:lnTo>
                <a:lnTo>
                  <a:pt x="14914" y="4999"/>
                </a:lnTo>
                <a:lnTo>
                  <a:pt x="15906" y="4999"/>
                </a:lnTo>
                <a:lnTo>
                  <a:pt x="16812" y="4972"/>
                </a:lnTo>
                <a:lnTo>
                  <a:pt x="16812" y="6415"/>
                </a:lnTo>
                <a:lnTo>
                  <a:pt x="16630" y="6415"/>
                </a:lnTo>
                <a:lnTo>
                  <a:pt x="15003" y="6389"/>
                </a:lnTo>
                <a:lnTo>
                  <a:pt x="15003" y="6335"/>
                </a:lnTo>
                <a:lnTo>
                  <a:pt x="14914" y="6228"/>
                </a:lnTo>
                <a:lnTo>
                  <a:pt x="14732" y="6148"/>
                </a:lnTo>
                <a:lnTo>
                  <a:pt x="14554" y="6094"/>
                </a:lnTo>
                <a:lnTo>
                  <a:pt x="14282" y="6068"/>
                </a:lnTo>
                <a:lnTo>
                  <a:pt x="14190" y="6014"/>
                </a:lnTo>
                <a:lnTo>
                  <a:pt x="14011" y="5934"/>
                </a:lnTo>
                <a:lnTo>
                  <a:pt x="13740" y="5881"/>
                </a:lnTo>
                <a:lnTo>
                  <a:pt x="13376" y="5854"/>
                </a:lnTo>
                <a:lnTo>
                  <a:pt x="12473" y="5801"/>
                </a:lnTo>
                <a:lnTo>
                  <a:pt x="11207" y="5747"/>
                </a:lnTo>
                <a:lnTo>
                  <a:pt x="9944" y="5747"/>
                </a:lnTo>
                <a:lnTo>
                  <a:pt x="8766" y="5774"/>
                </a:lnTo>
                <a:lnTo>
                  <a:pt x="8317" y="5827"/>
                </a:lnTo>
                <a:lnTo>
                  <a:pt x="7864" y="5854"/>
                </a:lnTo>
                <a:lnTo>
                  <a:pt x="7593" y="5934"/>
                </a:lnTo>
                <a:lnTo>
                  <a:pt x="7321" y="5988"/>
                </a:lnTo>
                <a:lnTo>
                  <a:pt x="7321" y="6094"/>
                </a:lnTo>
                <a:lnTo>
                  <a:pt x="7410" y="6202"/>
                </a:lnTo>
                <a:lnTo>
                  <a:pt x="6961" y="6736"/>
                </a:lnTo>
                <a:lnTo>
                  <a:pt x="6690" y="7325"/>
                </a:lnTo>
                <a:lnTo>
                  <a:pt x="6508" y="7886"/>
                </a:lnTo>
                <a:lnTo>
                  <a:pt x="6508" y="8474"/>
                </a:lnTo>
                <a:lnTo>
                  <a:pt x="6597" y="9062"/>
                </a:lnTo>
                <a:lnTo>
                  <a:pt x="6779" y="9623"/>
                </a:lnTo>
                <a:lnTo>
                  <a:pt x="7050" y="10773"/>
                </a:lnTo>
                <a:lnTo>
                  <a:pt x="7410" y="11923"/>
                </a:lnTo>
                <a:lnTo>
                  <a:pt x="7682" y="13098"/>
                </a:lnTo>
                <a:lnTo>
                  <a:pt x="7682" y="14301"/>
                </a:lnTo>
                <a:lnTo>
                  <a:pt x="7503" y="15532"/>
                </a:lnTo>
                <a:lnTo>
                  <a:pt x="7410" y="15825"/>
                </a:lnTo>
                <a:lnTo>
                  <a:pt x="7321" y="16120"/>
                </a:lnTo>
                <a:lnTo>
                  <a:pt x="6961" y="16414"/>
                </a:lnTo>
                <a:lnTo>
                  <a:pt x="6508" y="16681"/>
                </a:lnTo>
                <a:lnTo>
                  <a:pt x="5694" y="17056"/>
                </a:lnTo>
                <a:lnTo>
                  <a:pt x="5241" y="17243"/>
                </a:lnTo>
                <a:lnTo>
                  <a:pt x="4970" y="17429"/>
                </a:lnTo>
                <a:lnTo>
                  <a:pt x="4428" y="17804"/>
                </a:lnTo>
                <a:lnTo>
                  <a:pt x="4157" y="18179"/>
                </a:lnTo>
                <a:lnTo>
                  <a:pt x="4067" y="18552"/>
                </a:lnTo>
                <a:lnTo>
                  <a:pt x="4067" y="18927"/>
                </a:lnTo>
                <a:lnTo>
                  <a:pt x="4249" y="19114"/>
                </a:lnTo>
                <a:lnTo>
                  <a:pt x="4428" y="19274"/>
                </a:lnTo>
                <a:lnTo>
                  <a:pt x="4699" y="19435"/>
                </a:lnTo>
                <a:lnTo>
                  <a:pt x="4970" y="19569"/>
                </a:lnTo>
                <a:lnTo>
                  <a:pt x="5334" y="19701"/>
                </a:lnTo>
                <a:lnTo>
                  <a:pt x="5694" y="19836"/>
                </a:lnTo>
                <a:lnTo>
                  <a:pt x="6148" y="19942"/>
                </a:lnTo>
                <a:lnTo>
                  <a:pt x="6597" y="20022"/>
                </a:lnTo>
                <a:lnTo>
                  <a:pt x="7682" y="20183"/>
                </a:lnTo>
                <a:lnTo>
                  <a:pt x="8766" y="20263"/>
                </a:lnTo>
                <a:lnTo>
                  <a:pt x="9944" y="20317"/>
                </a:lnTo>
                <a:lnTo>
                  <a:pt x="11118" y="20290"/>
                </a:lnTo>
                <a:lnTo>
                  <a:pt x="12384" y="20210"/>
                </a:lnTo>
                <a:lnTo>
                  <a:pt x="13469" y="20103"/>
                </a:lnTo>
                <a:lnTo>
                  <a:pt x="14461" y="19942"/>
                </a:lnTo>
                <a:lnTo>
                  <a:pt x="15367" y="19729"/>
                </a:lnTo>
                <a:lnTo>
                  <a:pt x="16177" y="19488"/>
                </a:lnTo>
                <a:lnTo>
                  <a:pt x="16812" y="19194"/>
                </a:lnTo>
                <a:lnTo>
                  <a:pt x="17261" y="18873"/>
                </a:lnTo>
                <a:lnTo>
                  <a:pt x="17625" y="18552"/>
                </a:lnTo>
                <a:lnTo>
                  <a:pt x="17715" y="18231"/>
                </a:lnTo>
                <a:lnTo>
                  <a:pt x="17715" y="17884"/>
                </a:lnTo>
                <a:lnTo>
                  <a:pt x="17533" y="17563"/>
                </a:lnTo>
                <a:lnTo>
                  <a:pt x="17172" y="17269"/>
                </a:lnTo>
                <a:lnTo>
                  <a:pt x="16448" y="16895"/>
                </a:lnTo>
                <a:lnTo>
                  <a:pt x="15727" y="16547"/>
                </a:lnTo>
                <a:lnTo>
                  <a:pt x="15003" y="16174"/>
                </a:lnTo>
                <a:lnTo>
                  <a:pt x="14732" y="15986"/>
                </a:lnTo>
                <a:lnTo>
                  <a:pt x="14554" y="15773"/>
                </a:lnTo>
                <a:lnTo>
                  <a:pt x="14372" y="15505"/>
                </a:lnTo>
                <a:lnTo>
                  <a:pt x="14282" y="15211"/>
                </a:lnTo>
                <a:lnTo>
                  <a:pt x="14372" y="14622"/>
                </a:lnTo>
                <a:lnTo>
                  <a:pt x="14914" y="14650"/>
                </a:lnTo>
                <a:lnTo>
                  <a:pt x="15367" y="14650"/>
                </a:lnTo>
                <a:lnTo>
                  <a:pt x="16448" y="14622"/>
                </a:lnTo>
                <a:lnTo>
                  <a:pt x="16630" y="16307"/>
                </a:lnTo>
                <a:lnTo>
                  <a:pt x="16630" y="16387"/>
                </a:lnTo>
                <a:lnTo>
                  <a:pt x="16719" y="16441"/>
                </a:lnTo>
                <a:lnTo>
                  <a:pt x="16901" y="16494"/>
                </a:lnTo>
                <a:lnTo>
                  <a:pt x="17083" y="16521"/>
                </a:lnTo>
                <a:lnTo>
                  <a:pt x="17533" y="16547"/>
                </a:lnTo>
                <a:lnTo>
                  <a:pt x="17897" y="16521"/>
                </a:lnTo>
                <a:lnTo>
                  <a:pt x="18617" y="16815"/>
                </a:lnTo>
                <a:lnTo>
                  <a:pt x="19524" y="17510"/>
                </a:lnTo>
                <a:lnTo>
                  <a:pt x="19702" y="17858"/>
                </a:lnTo>
                <a:lnTo>
                  <a:pt x="19884" y="18231"/>
                </a:lnTo>
                <a:lnTo>
                  <a:pt x="19795" y="18606"/>
                </a:lnTo>
                <a:lnTo>
                  <a:pt x="19702" y="18953"/>
                </a:lnTo>
                <a:lnTo>
                  <a:pt x="19431" y="19274"/>
                </a:lnTo>
                <a:lnTo>
                  <a:pt x="19160" y="19515"/>
                </a:lnTo>
                <a:lnTo>
                  <a:pt x="18888" y="19701"/>
                </a:lnTo>
                <a:lnTo>
                  <a:pt x="18528" y="19889"/>
                </a:lnTo>
                <a:lnTo>
                  <a:pt x="18075" y="20076"/>
                </a:lnTo>
                <a:lnTo>
                  <a:pt x="17625" y="20237"/>
                </a:lnTo>
                <a:lnTo>
                  <a:pt x="17083" y="20397"/>
                </a:lnTo>
                <a:lnTo>
                  <a:pt x="16541" y="20531"/>
                </a:lnTo>
                <a:lnTo>
                  <a:pt x="15906" y="20638"/>
                </a:lnTo>
                <a:lnTo>
                  <a:pt x="15274" y="20744"/>
                </a:lnTo>
                <a:lnTo>
                  <a:pt x="14643" y="20824"/>
                </a:lnTo>
                <a:lnTo>
                  <a:pt x="13918" y="20905"/>
                </a:lnTo>
                <a:lnTo>
                  <a:pt x="13198" y="20958"/>
                </a:lnTo>
                <a:lnTo>
                  <a:pt x="11749" y="21039"/>
                </a:lnTo>
                <a:lnTo>
                  <a:pt x="10215" y="21039"/>
                </a:lnTo>
                <a:lnTo>
                  <a:pt x="8948" y="20985"/>
                </a:lnTo>
                <a:lnTo>
                  <a:pt x="7593" y="20878"/>
                </a:lnTo>
                <a:lnTo>
                  <a:pt x="6419" y="20718"/>
                </a:lnTo>
                <a:lnTo>
                  <a:pt x="5334" y="20504"/>
                </a:lnTo>
                <a:lnTo>
                  <a:pt x="4339" y="20263"/>
                </a:lnTo>
                <a:lnTo>
                  <a:pt x="3525" y="19942"/>
                </a:lnTo>
                <a:lnTo>
                  <a:pt x="2801" y="19621"/>
                </a:lnTo>
                <a:lnTo>
                  <a:pt x="2530" y="19435"/>
                </a:lnTo>
                <a:lnTo>
                  <a:pt x="2351" y="19248"/>
                </a:lnTo>
                <a:lnTo>
                  <a:pt x="1987" y="18899"/>
                </a:lnTo>
                <a:lnTo>
                  <a:pt x="1898" y="18552"/>
                </a:lnTo>
                <a:lnTo>
                  <a:pt x="1987" y="18179"/>
                </a:lnTo>
                <a:lnTo>
                  <a:pt x="2258" y="17804"/>
                </a:lnTo>
                <a:lnTo>
                  <a:pt x="2622" y="17457"/>
                </a:lnTo>
                <a:lnTo>
                  <a:pt x="3072" y="17109"/>
                </a:lnTo>
                <a:lnTo>
                  <a:pt x="3707" y="16788"/>
                </a:lnTo>
                <a:lnTo>
                  <a:pt x="4339" y="16467"/>
                </a:lnTo>
                <a:lnTo>
                  <a:pt x="4699" y="16467"/>
                </a:lnTo>
                <a:lnTo>
                  <a:pt x="4970" y="16441"/>
                </a:lnTo>
                <a:lnTo>
                  <a:pt x="5152" y="16387"/>
                </a:lnTo>
                <a:lnTo>
                  <a:pt x="5423" y="16280"/>
                </a:lnTo>
                <a:lnTo>
                  <a:pt x="5605" y="16120"/>
                </a:lnTo>
                <a:lnTo>
                  <a:pt x="5694" y="15933"/>
                </a:lnTo>
                <a:lnTo>
                  <a:pt x="5784" y="15719"/>
                </a:lnTo>
                <a:lnTo>
                  <a:pt x="5694" y="15318"/>
                </a:lnTo>
                <a:lnTo>
                  <a:pt x="5605" y="15023"/>
                </a:lnTo>
                <a:lnTo>
                  <a:pt x="5512" y="12778"/>
                </a:lnTo>
                <a:lnTo>
                  <a:pt x="5423" y="11334"/>
                </a:lnTo>
                <a:lnTo>
                  <a:pt x="5423" y="8448"/>
                </a:lnTo>
                <a:lnTo>
                  <a:pt x="5334" y="7030"/>
                </a:lnTo>
                <a:lnTo>
                  <a:pt x="5152" y="5988"/>
                </a:lnTo>
                <a:lnTo>
                  <a:pt x="5152" y="4919"/>
                </a:lnTo>
                <a:lnTo>
                  <a:pt x="5241" y="3876"/>
                </a:lnTo>
                <a:lnTo>
                  <a:pt x="5423" y="3367"/>
                </a:lnTo>
                <a:lnTo>
                  <a:pt x="5605" y="2833"/>
                </a:lnTo>
                <a:lnTo>
                  <a:pt x="5876" y="2379"/>
                </a:lnTo>
                <a:lnTo>
                  <a:pt x="6237" y="1924"/>
                </a:lnTo>
                <a:lnTo>
                  <a:pt x="6779" y="1470"/>
                </a:lnTo>
                <a:lnTo>
                  <a:pt x="7050" y="1256"/>
                </a:lnTo>
                <a:lnTo>
                  <a:pt x="7503" y="1069"/>
                </a:lnTo>
                <a:lnTo>
                  <a:pt x="7864" y="909"/>
                </a:lnTo>
                <a:lnTo>
                  <a:pt x="8224" y="775"/>
                </a:lnTo>
                <a:lnTo>
                  <a:pt x="8677" y="694"/>
                </a:lnTo>
                <a:lnTo>
                  <a:pt x="9130" y="641"/>
                </a:lnTo>
                <a:lnTo>
                  <a:pt x="10122" y="560"/>
                </a:lnTo>
                <a:lnTo>
                  <a:pt x="11207" y="508"/>
                </a:lnTo>
                <a:close/>
                <a:moveTo>
                  <a:pt x="9580" y="0"/>
                </a:moveTo>
                <a:lnTo>
                  <a:pt x="9037" y="26"/>
                </a:lnTo>
                <a:lnTo>
                  <a:pt x="8135" y="107"/>
                </a:lnTo>
                <a:lnTo>
                  <a:pt x="7321" y="267"/>
                </a:lnTo>
                <a:lnTo>
                  <a:pt x="6779" y="401"/>
                </a:lnTo>
                <a:lnTo>
                  <a:pt x="6326" y="534"/>
                </a:lnTo>
                <a:lnTo>
                  <a:pt x="5876" y="694"/>
                </a:lnTo>
                <a:lnTo>
                  <a:pt x="5512" y="881"/>
                </a:lnTo>
                <a:lnTo>
                  <a:pt x="4881" y="1256"/>
                </a:lnTo>
                <a:lnTo>
                  <a:pt x="4428" y="1657"/>
                </a:lnTo>
                <a:lnTo>
                  <a:pt x="3978" y="2192"/>
                </a:lnTo>
                <a:lnTo>
                  <a:pt x="3614" y="2753"/>
                </a:lnTo>
                <a:lnTo>
                  <a:pt x="3343" y="3315"/>
                </a:lnTo>
                <a:lnTo>
                  <a:pt x="3165" y="3903"/>
                </a:lnTo>
                <a:lnTo>
                  <a:pt x="3165" y="4464"/>
                </a:lnTo>
                <a:lnTo>
                  <a:pt x="3072" y="5025"/>
                </a:lnTo>
                <a:lnTo>
                  <a:pt x="3165" y="6175"/>
                </a:lnTo>
                <a:lnTo>
                  <a:pt x="3436" y="9170"/>
                </a:lnTo>
                <a:lnTo>
                  <a:pt x="3436" y="13179"/>
                </a:lnTo>
                <a:lnTo>
                  <a:pt x="3525" y="14221"/>
                </a:lnTo>
                <a:lnTo>
                  <a:pt x="3525" y="15906"/>
                </a:lnTo>
                <a:lnTo>
                  <a:pt x="3436" y="16013"/>
                </a:lnTo>
                <a:lnTo>
                  <a:pt x="3436" y="16066"/>
                </a:lnTo>
                <a:lnTo>
                  <a:pt x="3343" y="16174"/>
                </a:lnTo>
                <a:lnTo>
                  <a:pt x="2801" y="16307"/>
                </a:lnTo>
                <a:lnTo>
                  <a:pt x="2258" y="16467"/>
                </a:lnTo>
                <a:lnTo>
                  <a:pt x="1809" y="16627"/>
                </a:lnTo>
                <a:lnTo>
                  <a:pt x="1445" y="16815"/>
                </a:lnTo>
                <a:lnTo>
                  <a:pt x="1085" y="17002"/>
                </a:lnTo>
                <a:lnTo>
                  <a:pt x="813" y="17216"/>
                </a:lnTo>
                <a:lnTo>
                  <a:pt x="542" y="17429"/>
                </a:lnTo>
                <a:lnTo>
                  <a:pt x="360" y="17644"/>
                </a:lnTo>
                <a:lnTo>
                  <a:pt x="89" y="18125"/>
                </a:lnTo>
                <a:lnTo>
                  <a:pt x="0" y="18579"/>
                </a:lnTo>
                <a:lnTo>
                  <a:pt x="89" y="19007"/>
                </a:lnTo>
                <a:lnTo>
                  <a:pt x="360" y="19408"/>
                </a:lnTo>
                <a:lnTo>
                  <a:pt x="631" y="19649"/>
                </a:lnTo>
                <a:lnTo>
                  <a:pt x="903" y="19862"/>
                </a:lnTo>
                <a:lnTo>
                  <a:pt x="1267" y="20076"/>
                </a:lnTo>
                <a:lnTo>
                  <a:pt x="1716" y="20263"/>
                </a:lnTo>
                <a:lnTo>
                  <a:pt x="2169" y="20451"/>
                </a:lnTo>
                <a:lnTo>
                  <a:pt x="2712" y="20611"/>
                </a:lnTo>
                <a:lnTo>
                  <a:pt x="3343" y="20772"/>
                </a:lnTo>
                <a:lnTo>
                  <a:pt x="3885" y="20932"/>
                </a:lnTo>
                <a:lnTo>
                  <a:pt x="4610" y="21065"/>
                </a:lnTo>
                <a:lnTo>
                  <a:pt x="5241" y="21173"/>
                </a:lnTo>
                <a:lnTo>
                  <a:pt x="6690" y="21359"/>
                </a:lnTo>
                <a:lnTo>
                  <a:pt x="8224" y="21493"/>
                </a:lnTo>
                <a:lnTo>
                  <a:pt x="9762" y="21574"/>
                </a:lnTo>
                <a:lnTo>
                  <a:pt x="10664" y="21600"/>
                </a:lnTo>
                <a:lnTo>
                  <a:pt x="11478" y="21600"/>
                </a:lnTo>
                <a:lnTo>
                  <a:pt x="12384" y="21574"/>
                </a:lnTo>
                <a:lnTo>
                  <a:pt x="13198" y="21546"/>
                </a:lnTo>
                <a:lnTo>
                  <a:pt x="14825" y="21386"/>
                </a:lnTo>
                <a:lnTo>
                  <a:pt x="15634" y="21306"/>
                </a:lnTo>
                <a:lnTo>
                  <a:pt x="16359" y="21173"/>
                </a:lnTo>
                <a:lnTo>
                  <a:pt x="17083" y="21039"/>
                </a:lnTo>
                <a:lnTo>
                  <a:pt x="17804" y="20905"/>
                </a:lnTo>
                <a:lnTo>
                  <a:pt x="18439" y="20744"/>
                </a:lnTo>
                <a:lnTo>
                  <a:pt x="19524" y="20371"/>
                </a:lnTo>
                <a:lnTo>
                  <a:pt x="19973" y="20156"/>
                </a:lnTo>
                <a:lnTo>
                  <a:pt x="20426" y="19942"/>
                </a:lnTo>
                <a:lnTo>
                  <a:pt x="20787" y="19701"/>
                </a:lnTo>
                <a:lnTo>
                  <a:pt x="21058" y="19461"/>
                </a:lnTo>
                <a:lnTo>
                  <a:pt x="21329" y="19248"/>
                </a:lnTo>
                <a:lnTo>
                  <a:pt x="21422" y="18980"/>
                </a:lnTo>
                <a:lnTo>
                  <a:pt x="21511" y="18739"/>
                </a:lnTo>
                <a:lnTo>
                  <a:pt x="21600" y="18472"/>
                </a:lnTo>
                <a:lnTo>
                  <a:pt x="21600" y="18205"/>
                </a:lnTo>
                <a:lnTo>
                  <a:pt x="21511" y="17964"/>
                </a:lnTo>
                <a:lnTo>
                  <a:pt x="21422" y="17697"/>
                </a:lnTo>
                <a:lnTo>
                  <a:pt x="21240" y="17429"/>
                </a:lnTo>
                <a:lnTo>
                  <a:pt x="20697" y="16948"/>
                </a:lnTo>
                <a:lnTo>
                  <a:pt x="20337" y="16708"/>
                </a:lnTo>
                <a:lnTo>
                  <a:pt x="19973" y="16494"/>
                </a:lnTo>
                <a:lnTo>
                  <a:pt x="19524" y="16280"/>
                </a:lnTo>
                <a:lnTo>
                  <a:pt x="18981" y="16093"/>
                </a:lnTo>
                <a:lnTo>
                  <a:pt x="18346" y="15906"/>
                </a:lnTo>
                <a:lnTo>
                  <a:pt x="18346" y="12537"/>
                </a:lnTo>
                <a:lnTo>
                  <a:pt x="18528" y="11442"/>
                </a:lnTo>
                <a:lnTo>
                  <a:pt x="18799" y="10131"/>
                </a:lnTo>
                <a:lnTo>
                  <a:pt x="18888" y="9463"/>
                </a:lnTo>
                <a:lnTo>
                  <a:pt x="18888" y="8795"/>
                </a:lnTo>
                <a:lnTo>
                  <a:pt x="18799" y="7325"/>
                </a:lnTo>
                <a:lnTo>
                  <a:pt x="18710" y="6576"/>
                </a:lnTo>
                <a:lnTo>
                  <a:pt x="18617" y="5854"/>
                </a:lnTo>
                <a:lnTo>
                  <a:pt x="18710" y="4490"/>
                </a:lnTo>
                <a:lnTo>
                  <a:pt x="18888" y="3154"/>
                </a:lnTo>
                <a:lnTo>
                  <a:pt x="18888" y="2726"/>
                </a:lnTo>
                <a:lnTo>
                  <a:pt x="18799" y="2325"/>
                </a:lnTo>
                <a:lnTo>
                  <a:pt x="18617" y="1924"/>
                </a:lnTo>
                <a:lnTo>
                  <a:pt x="18257" y="1550"/>
                </a:lnTo>
                <a:lnTo>
                  <a:pt x="17804" y="1229"/>
                </a:lnTo>
                <a:lnTo>
                  <a:pt x="17172" y="935"/>
                </a:lnTo>
                <a:lnTo>
                  <a:pt x="16359" y="641"/>
                </a:lnTo>
                <a:lnTo>
                  <a:pt x="15367" y="401"/>
                </a:lnTo>
                <a:lnTo>
                  <a:pt x="14372" y="213"/>
                </a:lnTo>
                <a:lnTo>
                  <a:pt x="13829" y="133"/>
                </a:lnTo>
                <a:lnTo>
                  <a:pt x="13287" y="80"/>
                </a:lnTo>
                <a:lnTo>
                  <a:pt x="12655" y="26"/>
                </a:lnTo>
                <a:lnTo>
                  <a:pt x="11478" y="26"/>
                </a:lnTo>
                <a:lnTo>
                  <a:pt x="10936" y="53"/>
                </a:lnTo>
                <a:lnTo>
                  <a:pt x="10486" y="26"/>
                </a:lnTo>
                <a:lnTo>
                  <a:pt x="10033" y="0"/>
                </a:lnTo>
                <a:close/>
              </a:path>
            </a:pathLst>
          </a:custGeom>
          <a:solidFill>
            <a:srgbClr val="3E4A6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2" name="Shape 712"/>
          <p:cNvSpPr/>
          <p:nvPr/>
        </p:nvSpPr>
        <p:spPr>
          <a:xfrm>
            <a:off x="2023847" y="935131"/>
            <a:ext cx="429934" cy="239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69" y="2180"/>
                </a:moveTo>
                <a:lnTo>
                  <a:pt x="10972" y="2227"/>
                </a:lnTo>
                <a:lnTo>
                  <a:pt x="11474" y="2274"/>
                </a:lnTo>
                <a:lnTo>
                  <a:pt x="11448" y="2749"/>
                </a:lnTo>
                <a:lnTo>
                  <a:pt x="11421" y="3175"/>
                </a:lnTo>
                <a:lnTo>
                  <a:pt x="10522" y="3175"/>
                </a:lnTo>
                <a:lnTo>
                  <a:pt x="10496" y="2700"/>
                </a:lnTo>
                <a:lnTo>
                  <a:pt x="10469" y="2180"/>
                </a:lnTo>
                <a:close/>
                <a:moveTo>
                  <a:pt x="9993" y="2180"/>
                </a:moveTo>
                <a:lnTo>
                  <a:pt x="10020" y="2369"/>
                </a:lnTo>
                <a:lnTo>
                  <a:pt x="10020" y="3268"/>
                </a:lnTo>
                <a:lnTo>
                  <a:pt x="9069" y="3553"/>
                </a:lnTo>
                <a:lnTo>
                  <a:pt x="9015" y="3553"/>
                </a:lnTo>
                <a:lnTo>
                  <a:pt x="8936" y="3506"/>
                </a:lnTo>
                <a:lnTo>
                  <a:pt x="8831" y="2937"/>
                </a:lnTo>
                <a:lnTo>
                  <a:pt x="8751" y="2416"/>
                </a:lnTo>
                <a:lnTo>
                  <a:pt x="9200" y="2322"/>
                </a:lnTo>
                <a:lnTo>
                  <a:pt x="9650" y="2227"/>
                </a:lnTo>
                <a:lnTo>
                  <a:pt x="9993" y="2180"/>
                </a:lnTo>
                <a:close/>
                <a:moveTo>
                  <a:pt x="11976" y="2369"/>
                </a:moveTo>
                <a:lnTo>
                  <a:pt x="12585" y="2511"/>
                </a:lnTo>
                <a:lnTo>
                  <a:pt x="13166" y="2749"/>
                </a:lnTo>
                <a:lnTo>
                  <a:pt x="13087" y="3222"/>
                </a:lnTo>
                <a:lnTo>
                  <a:pt x="13035" y="3601"/>
                </a:lnTo>
                <a:lnTo>
                  <a:pt x="12479" y="3411"/>
                </a:lnTo>
                <a:lnTo>
                  <a:pt x="11924" y="3268"/>
                </a:lnTo>
                <a:lnTo>
                  <a:pt x="11950" y="2795"/>
                </a:lnTo>
                <a:lnTo>
                  <a:pt x="11976" y="2369"/>
                </a:lnTo>
                <a:close/>
                <a:moveTo>
                  <a:pt x="8328" y="2607"/>
                </a:moveTo>
                <a:lnTo>
                  <a:pt x="8381" y="3222"/>
                </a:lnTo>
                <a:lnTo>
                  <a:pt x="8486" y="3886"/>
                </a:lnTo>
                <a:lnTo>
                  <a:pt x="8090" y="4121"/>
                </a:lnTo>
                <a:lnTo>
                  <a:pt x="7694" y="4405"/>
                </a:lnTo>
                <a:lnTo>
                  <a:pt x="7588" y="4121"/>
                </a:lnTo>
                <a:lnTo>
                  <a:pt x="7482" y="3837"/>
                </a:lnTo>
                <a:lnTo>
                  <a:pt x="7350" y="3553"/>
                </a:lnTo>
                <a:lnTo>
                  <a:pt x="7244" y="3268"/>
                </a:lnTo>
                <a:lnTo>
                  <a:pt x="7218" y="3175"/>
                </a:lnTo>
                <a:lnTo>
                  <a:pt x="7773" y="2842"/>
                </a:lnTo>
                <a:lnTo>
                  <a:pt x="8328" y="2607"/>
                </a:lnTo>
                <a:close/>
                <a:moveTo>
                  <a:pt x="13616" y="2937"/>
                </a:moveTo>
                <a:lnTo>
                  <a:pt x="14197" y="3222"/>
                </a:lnTo>
                <a:lnTo>
                  <a:pt x="14806" y="3553"/>
                </a:lnTo>
                <a:lnTo>
                  <a:pt x="15440" y="3979"/>
                </a:lnTo>
                <a:lnTo>
                  <a:pt x="15282" y="4405"/>
                </a:lnTo>
                <a:lnTo>
                  <a:pt x="15070" y="4974"/>
                </a:lnTo>
                <a:lnTo>
                  <a:pt x="14409" y="4405"/>
                </a:lnTo>
                <a:lnTo>
                  <a:pt x="14304" y="4312"/>
                </a:lnTo>
                <a:lnTo>
                  <a:pt x="13933" y="4074"/>
                </a:lnTo>
                <a:lnTo>
                  <a:pt x="13537" y="3886"/>
                </a:lnTo>
                <a:lnTo>
                  <a:pt x="13563" y="3222"/>
                </a:lnTo>
                <a:lnTo>
                  <a:pt x="13616" y="2937"/>
                </a:lnTo>
                <a:close/>
                <a:moveTo>
                  <a:pt x="6794" y="3459"/>
                </a:moveTo>
                <a:lnTo>
                  <a:pt x="6980" y="4121"/>
                </a:lnTo>
                <a:lnTo>
                  <a:pt x="7086" y="4454"/>
                </a:lnTo>
                <a:lnTo>
                  <a:pt x="7244" y="4785"/>
                </a:lnTo>
                <a:lnTo>
                  <a:pt x="6556" y="5400"/>
                </a:lnTo>
                <a:lnTo>
                  <a:pt x="5896" y="6064"/>
                </a:lnTo>
                <a:lnTo>
                  <a:pt x="5763" y="5875"/>
                </a:lnTo>
                <a:lnTo>
                  <a:pt x="5632" y="5637"/>
                </a:lnTo>
                <a:lnTo>
                  <a:pt x="5525" y="5400"/>
                </a:lnTo>
                <a:lnTo>
                  <a:pt x="5420" y="5164"/>
                </a:lnTo>
                <a:lnTo>
                  <a:pt x="5261" y="4643"/>
                </a:lnTo>
                <a:lnTo>
                  <a:pt x="5949" y="4074"/>
                </a:lnTo>
                <a:lnTo>
                  <a:pt x="6794" y="3459"/>
                </a:lnTo>
                <a:close/>
                <a:moveTo>
                  <a:pt x="15757" y="4216"/>
                </a:moveTo>
                <a:lnTo>
                  <a:pt x="16392" y="4738"/>
                </a:lnTo>
                <a:lnTo>
                  <a:pt x="17027" y="5307"/>
                </a:lnTo>
                <a:lnTo>
                  <a:pt x="16973" y="5400"/>
                </a:lnTo>
                <a:lnTo>
                  <a:pt x="16761" y="5875"/>
                </a:lnTo>
                <a:lnTo>
                  <a:pt x="16630" y="6159"/>
                </a:lnTo>
                <a:lnTo>
                  <a:pt x="16525" y="6443"/>
                </a:lnTo>
                <a:lnTo>
                  <a:pt x="15969" y="5826"/>
                </a:lnTo>
                <a:lnTo>
                  <a:pt x="15414" y="5258"/>
                </a:lnTo>
                <a:lnTo>
                  <a:pt x="15652" y="4547"/>
                </a:lnTo>
                <a:lnTo>
                  <a:pt x="15757" y="4216"/>
                </a:lnTo>
                <a:close/>
                <a:moveTo>
                  <a:pt x="4891" y="4974"/>
                </a:moveTo>
                <a:lnTo>
                  <a:pt x="5023" y="5542"/>
                </a:lnTo>
                <a:lnTo>
                  <a:pt x="5208" y="6064"/>
                </a:lnTo>
                <a:lnTo>
                  <a:pt x="5341" y="6301"/>
                </a:lnTo>
                <a:lnTo>
                  <a:pt x="5473" y="6537"/>
                </a:lnTo>
                <a:lnTo>
                  <a:pt x="4759" y="7438"/>
                </a:lnTo>
                <a:lnTo>
                  <a:pt x="4706" y="7532"/>
                </a:lnTo>
                <a:lnTo>
                  <a:pt x="4627" y="7438"/>
                </a:lnTo>
                <a:lnTo>
                  <a:pt x="4283" y="7059"/>
                </a:lnTo>
                <a:lnTo>
                  <a:pt x="3992" y="6632"/>
                </a:lnTo>
                <a:lnTo>
                  <a:pt x="3833" y="6301"/>
                </a:lnTo>
                <a:lnTo>
                  <a:pt x="4151" y="5826"/>
                </a:lnTo>
                <a:lnTo>
                  <a:pt x="4521" y="5400"/>
                </a:lnTo>
                <a:lnTo>
                  <a:pt x="4891" y="4974"/>
                </a:lnTo>
                <a:close/>
                <a:moveTo>
                  <a:pt x="17423" y="5733"/>
                </a:moveTo>
                <a:lnTo>
                  <a:pt x="17978" y="6301"/>
                </a:lnTo>
                <a:lnTo>
                  <a:pt x="18507" y="6963"/>
                </a:lnTo>
                <a:lnTo>
                  <a:pt x="18216" y="7389"/>
                </a:lnTo>
                <a:lnTo>
                  <a:pt x="18005" y="7722"/>
                </a:lnTo>
                <a:lnTo>
                  <a:pt x="17767" y="8149"/>
                </a:lnTo>
                <a:lnTo>
                  <a:pt x="17344" y="7532"/>
                </a:lnTo>
                <a:lnTo>
                  <a:pt x="16920" y="6963"/>
                </a:lnTo>
                <a:lnTo>
                  <a:pt x="17106" y="6443"/>
                </a:lnTo>
                <a:lnTo>
                  <a:pt x="17317" y="5968"/>
                </a:lnTo>
                <a:lnTo>
                  <a:pt x="17423" y="5733"/>
                </a:lnTo>
                <a:close/>
                <a:moveTo>
                  <a:pt x="9491" y="10989"/>
                </a:moveTo>
                <a:lnTo>
                  <a:pt x="9597" y="11180"/>
                </a:lnTo>
                <a:lnTo>
                  <a:pt x="9571" y="11273"/>
                </a:lnTo>
                <a:lnTo>
                  <a:pt x="9491" y="10989"/>
                </a:lnTo>
                <a:close/>
                <a:moveTo>
                  <a:pt x="10681" y="6632"/>
                </a:moveTo>
                <a:lnTo>
                  <a:pt x="10417" y="6679"/>
                </a:lnTo>
                <a:lnTo>
                  <a:pt x="10179" y="6728"/>
                </a:lnTo>
                <a:lnTo>
                  <a:pt x="9703" y="7012"/>
                </a:lnTo>
                <a:lnTo>
                  <a:pt x="9491" y="7247"/>
                </a:lnTo>
                <a:lnTo>
                  <a:pt x="9253" y="7580"/>
                </a:lnTo>
                <a:lnTo>
                  <a:pt x="9015" y="8007"/>
                </a:lnTo>
                <a:lnTo>
                  <a:pt x="8831" y="8480"/>
                </a:lnTo>
                <a:lnTo>
                  <a:pt x="8672" y="9048"/>
                </a:lnTo>
                <a:lnTo>
                  <a:pt x="8565" y="9616"/>
                </a:lnTo>
                <a:lnTo>
                  <a:pt x="8486" y="10185"/>
                </a:lnTo>
                <a:lnTo>
                  <a:pt x="8460" y="10753"/>
                </a:lnTo>
                <a:lnTo>
                  <a:pt x="8486" y="11273"/>
                </a:lnTo>
                <a:lnTo>
                  <a:pt x="8593" y="11748"/>
                </a:lnTo>
                <a:lnTo>
                  <a:pt x="8698" y="12174"/>
                </a:lnTo>
                <a:lnTo>
                  <a:pt x="8857" y="12505"/>
                </a:lnTo>
                <a:lnTo>
                  <a:pt x="9041" y="12836"/>
                </a:lnTo>
                <a:lnTo>
                  <a:pt x="9148" y="13120"/>
                </a:lnTo>
                <a:lnTo>
                  <a:pt x="9279" y="13358"/>
                </a:lnTo>
                <a:lnTo>
                  <a:pt x="9412" y="13547"/>
                </a:lnTo>
                <a:lnTo>
                  <a:pt x="9571" y="13737"/>
                </a:lnTo>
                <a:lnTo>
                  <a:pt x="9729" y="13880"/>
                </a:lnTo>
                <a:lnTo>
                  <a:pt x="9914" y="14022"/>
                </a:lnTo>
                <a:lnTo>
                  <a:pt x="10100" y="14115"/>
                </a:lnTo>
                <a:lnTo>
                  <a:pt x="10284" y="14164"/>
                </a:lnTo>
                <a:lnTo>
                  <a:pt x="10469" y="14164"/>
                </a:lnTo>
                <a:lnTo>
                  <a:pt x="10655" y="14115"/>
                </a:lnTo>
                <a:lnTo>
                  <a:pt x="10814" y="14068"/>
                </a:lnTo>
                <a:lnTo>
                  <a:pt x="10972" y="13973"/>
                </a:lnTo>
                <a:lnTo>
                  <a:pt x="11290" y="13689"/>
                </a:lnTo>
                <a:lnTo>
                  <a:pt x="11421" y="13547"/>
                </a:lnTo>
                <a:lnTo>
                  <a:pt x="11554" y="13311"/>
                </a:lnTo>
                <a:lnTo>
                  <a:pt x="11607" y="13311"/>
                </a:lnTo>
                <a:lnTo>
                  <a:pt x="11845" y="12978"/>
                </a:lnTo>
                <a:lnTo>
                  <a:pt x="12083" y="12601"/>
                </a:lnTo>
                <a:lnTo>
                  <a:pt x="12267" y="12174"/>
                </a:lnTo>
                <a:lnTo>
                  <a:pt x="12400" y="11653"/>
                </a:lnTo>
                <a:lnTo>
                  <a:pt x="12505" y="11131"/>
                </a:lnTo>
                <a:lnTo>
                  <a:pt x="12585" y="10564"/>
                </a:lnTo>
                <a:lnTo>
                  <a:pt x="12611" y="10043"/>
                </a:lnTo>
                <a:lnTo>
                  <a:pt x="12585" y="9521"/>
                </a:lnTo>
                <a:lnTo>
                  <a:pt x="12559" y="9143"/>
                </a:lnTo>
                <a:lnTo>
                  <a:pt x="12531" y="9237"/>
                </a:lnTo>
                <a:lnTo>
                  <a:pt x="12479" y="9379"/>
                </a:lnTo>
                <a:lnTo>
                  <a:pt x="12321" y="9663"/>
                </a:lnTo>
                <a:lnTo>
                  <a:pt x="12214" y="9759"/>
                </a:lnTo>
                <a:lnTo>
                  <a:pt x="12109" y="9854"/>
                </a:lnTo>
                <a:lnTo>
                  <a:pt x="12003" y="9901"/>
                </a:lnTo>
                <a:lnTo>
                  <a:pt x="11897" y="9901"/>
                </a:lnTo>
                <a:lnTo>
                  <a:pt x="11712" y="9854"/>
                </a:lnTo>
                <a:lnTo>
                  <a:pt x="11527" y="9759"/>
                </a:lnTo>
                <a:lnTo>
                  <a:pt x="11448" y="9663"/>
                </a:lnTo>
                <a:lnTo>
                  <a:pt x="11395" y="9570"/>
                </a:lnTo>
                <a:lnTo>
                  <a:pt x="11290" y="9286"/>
                </a:lnTo>
                <a:lnTo>
                  <a:pt x="11210" y="9001"/>
                </a:lnTo>
                <a:lnTo>
                  <a:pt x="11183" y="8668"/>
                </a:lnTo>
                <a:lnTo>
                  <a:pt x="11183" y="8480"/>
                </a:lnTo>
                <a:lnTo>
                  <a:pt x="11210" y="8291"/>
                </a:lnTo>
                <a:lnTo>
                  <a:pt x="11262" y="8100"/>
                </a:lnTo>
                <a:lnTo>
                  <a:pt x="11316" y="7958"/>
                </a:lnTo>
                <a:lnTo>
                  <a:pt x="11474" y="7674"/>
                </a:lnTo>
                <a:lnTo>
                  <a:pt x="11659" y="7485"/>
                </a:lnTo>
                <a:lnTo>
                  <a:pt x="11686" y="7438"/>
                </a:lnTo>
                <a:lnTo>
                  <a:pt x="11765" y="7343"/>
                </a:lnTo>
                <a:lnTo>
                  <a:pt x="11818" y="7296"/>
                </a:lnTo>
                <a:lnTo>
                  <a:pt x="11633" y="7105"/>
                </a:lnTo>
                <a:lnTo>
                  <a:pt x="11421" y="6916"/>
                </a:lnTo>
                <a:lnTo>
                  <a:pt x="11157" y="6774"/>
                </a:lnTo>
                <a:lnTo>
                  <a:pt x="10919" y="6679"/>
                </a:lnTo>
                <a:lnTo>
                  <a:pt x="10681" y="6632"/>
                </a:lnTo>
                <a:close/>
                <a:moveTo>
                  <a:pt x="10919" y="4312"/>
                </a:moveTo>
                <a:lnTo>
                  <a:pt x="11290" y="4359"/>
                </a:lnTo>
                <a:lnTo>
                  <a:pt x="11342" y="4643"/>
                </a:lnTo>
                <a:lnTo>
                  <a:pt x="11395" y="5022"/>
                </a:lnTo>
                <a:lnTo>
                  <a:pt x="11421" y="5211"/>
                </a:lnTo>
                <a:lnTo>
                  <a:pt x="11500" y="5400"/>
                </a:lnTo>
                <a:lnTo>
                  <a:pt x="11527" y="5449"/>
                </a:lnTo>
                <a:lnTo>
                  <a:pt x="11607" y="5449"/>
                </a:lnTo>
                <a:lnTo>
                  <a:pt x="11633" y="5400"/>
                </a:lnTo>
                <a:lnTo>
                  <a:pt x="11712" y="5164"/>
                </a:lnTo>
                <a:lnTo>
                  <a:pt x="11765" y="4927"/>
                </a:lnTo>
                <a:lnTo>
                  <a:pt x="11765" y="4405"/>
                </a:lnTo>
                <a:lnTo>
                  <a:pt x="12267" y="4547"/>
                </a:lnTo>
                <a:lnTo>
                  <a:pt x="12293" y="4832"/>
                </a:lnTo>
                <a:lnTo>
                  <a:pt x="12373" y="5069"/>
                </a:lnTo>
                <a:lnTo>
                  <a:pt x="12452" y="5164"/>
                </a:lnTo>
                <a:lnTo>
                  <a:pt x="12559" y="5211"/>
                </a:lnTo>
                <a:lnTo>
                  <a:pt x="12611" y="5211"/>
                </a:lnTo>
                <a:lnTo>
                  <a:pt x="12664" y="5164"/>
                </a:lnTo>
                <a:lnTo>
                  <a:pt x="12690" y="5069"/>
                </a:lnTo>
                <a:lnTo>
                  <a:pt x="12717" y="4974"/>
                </a:lnTo>
                <a:lnTo>
                  <a:pt x="12743" y="4738"/>
                </a:lnTo>
                <a:lnTo>
                  <a:pt x="13325" y="5022"/>
                </a:lnTo>
                <a:lnTo>
                  <a:pt x="13245" y="5211"/>
                </a:lnTo>
                <a:lnTo>
                  <a:pt x="13193" y="5400"/>
                </a:lnTo>
                <a:lnTo>
                  <a:pt x="13166" y="5637"/>
                </a:lnTo>
                <a:lnTo>
                  <a:pt x="13166" y="5875"/>
                </a:lnTo>
                <a:lnTo>
                  <a:pt x="13193" y="5968"/>
                </a:lnTo>
                <a:lnTo>
                  <a:pt x="13272" y="6017"/>
                </a:lnTo>
                <a:lnTo>
                  <a:pt x="13325" y="6017"/>
                </a:lnTo>
                <a:lnTo>
                  <a:pt x="13431" y="5826"/>
                </a:lnTo>
                <a:lnTo>
                  <a:pt x="13563" y="5542"/>
                </a:lnTo>
                <a:lnTo>
                  <a:pt x="13669" y="5307"/>
                </a:lnTo>
                <a:lnTo>
                  <a:pt x="13748" y="5353"/>
                </a:lnTo>
                <a:lnTo>
                  <a:pt x="13907" y="5353"/>
                </a:lnTo>
                <a:lnTo>
                  <a:pt x="14224" y="5591"/>
                </a:lnTo>
                <a:lnTo>
                  <a:pt x="14304" y="5733"/>
                </a:lnTo>
                <a:lnTo>
                  <a:pt x="14066" y="5968"/>
                </a:lnTo>
                <a:lnTo>
                  <a:pt x="13854" y="6253"/>
                </a:lnTo>
                <a:lnTo>
                  <a:pt x="13669" y="6586"/>
                </a:lnTo>
                <a:lnTo>
                  <a:pt x="13590" y="6774"/>
                </a:lnTo>
                <a:lnTo>
                  <a:pt x="13563" y="6963"/>
                </a:lnTo>
                <a:lnTo>
                  <a:pt x="13563" y="7105"/>
                </a:lnTo>
                <a:lnTo>
                  <a:pt x="13590" y="7201"/>
                </a:lnTo>
                <a:lnTo>
                  <a:pt x="13642" y="7296"/>
                </a:lnTo>
                <a:lnTo>
                  <a:pt x="13721" y="7296"/>
                </a:lnTo>
                <a:lnTo>
                  <a:pt x="13828" y="7201"/>
                </a:lnTo>
                <a:lnTo>
                  <a:pt x="13933" y="7105"/>
                </a:lnTo>
                <a:lnTo>
                  <a:pt x="14118" y="6870"/>
                </a:lnTo>
                <a:lnTo>
                  <a:pt x="14488" y="6443"/>
                </a:lnTo>
                <a:lnTo>
                  <a:pt x="14568" y="7012"/>
                </a:lnTo>
                <a:lnTo>
                  <a:pt x="14621" y="7485"/>
                </a:lnTo>
                <a:lnTo>
                  <a:pt x="14647" y="7769"/>
                </a:lnTo>
                <a:lnTo>
                  <a:pt x="14356" y="7816"/>
                </a:lnTo>
                <a:lnTo>
                  <a:pt x="14092" y="7911"/>
                </a:lnTo>
                <a:lnTo>
                  <a:pt x="13986" y="8053"/>
                </a:lnTo>
                <a:lnTo>
                  <a:pt x="13880" y="8149"/>
                </a:lnTo>
                <a:lnTo>
                  <a:pt x="13801" y="8337"/>
                </a:lnTo>
                <a:lnTo>
                  <a:pt x="13774" y="8526"/>
                </a:lnTo>
                <a:lnTo>
                  <a:pt x="13774" y="8622"/>
                </a:lnTo>
                <a:lnTo>
                  <a:pt x="13801" y="8668"/>
                </a:lnTo>
                <a:lnTo>
                  <a:pt x="13907" y="8764"/>
                </a:lnTo>
                <a:lnTo>
                  <a:pt x="14012" y="8764"/>
                </a:lnTo>
                <a:lnTo>
                  <a:pt x="14250" y="8717"/>
                </a:lnTo>
                <a:lnTo>
                  <a:pt x="14700" y="8622"/>
                </a:lnTo>
                <a:lnTo>
                  <a:pt x="14726" y="9521"/>
                </a:lnTo>
                <a:lnTo>
                  <a:pt x="14726" y="10422"/>
                </a:lnTo>
                <a:lnTo>
                  <a:pt x="14594" y="10422"/>
                </a:lnTo>
                <a:lnTo>
                  <a:pt x="14224" y="10374"/>
                </a:lnTo>
                <a:lnTo>
                  <a:pt x="14012" y="10327"/>
                </a:lnTo>
                <a:lnTo>
                  <a:pt x="13828" y="10374"/>
                </a:lnTo>
                <a:lnTo>
                  <a:pt x="13748" y="10422"/>
                </a:lnTo>
                <a:lnTo>
                  <a:pt x="13721" y="10516"/>
                </a:lnTo>
                <a:lnTo>
                  <a:pt x="13695" y="10611"/>
                </a:lnTo>
                <a:lnTo>
                  <a:pt x="13748" y="10753"/>
                </a:lnTo>
                <a:lnTo>
                  <a:pt x="13907" y="10942"/>
                </a:lnTo>
                <a:lnTo>
                  <a:pt x="14066" y="11037"/>
                </a:lnTo>
                <a:lnTo>
                  <a:pt x="14250" y="11131"/>
                </a:lnTo>
                <a:lnTo>
                  <a:pt x="14435" y="11180"/>
                </a:lnTo>
                <a:lnTo>
                  <a:pt x="14700" y="11226"/>
                </a:lnTo>
                <a:lnTo>
                  <a:pt x="14673" y="11795"/>
                </a:lnTo>
                <a:lnTo>
                  <a:pt x="14621" y="12505"/>
                </a:lnTo>
                <a:lnTo>
                  <a:pt x="14330" y="12268"/>
                </a:lnTo>
                <a:lnTo>
                  <a:pt x="14012" y="12079"/>
                </a:lnTo>
                <a:lnTo>
                  <a:pt x="13828" y="12032"/>
                </a:lnTo>
                <a:lnTo>
                  <a:pt x="13537" y="12032"/>
                </a:lnTo>
                <a:lnTo>
                  <a:pt x="13378" y="12079"/>
                </a:lnTo>
                <a:lnTo>
                  <a:pt x="13325" y="12174"/>
                </a:lnTo>
                <a:lnTo>
                  <a:pt x="13325" y="12268"/>
                </a:lnTo>
                <a:lnTo>
                  <a:pt x="13352" y="12316"/>
                </a:lnTo>
                <a:lnTo>
                  <a:pt x="13510" y="12505"/>
                </a:lnTo>
                <a:lnTo>
                  <a:pt x="13669" y="12647"/>
                </a:lnTo>
                <a:lnTo>
                  <a:pt x="13986" y="12978"/>
                </a:lnTo>
                <a:lnTo>
                  <a:pt x="14250" y="13169"/>
                </a:lnTo>
                <a:lnTo>
                  <a:pt x="14514" y="13358"/>
                </a:lnTo>
                <a:lnTo>
                  <a:pt x="14356" y="14022"/>
                </a:lnTo>
                <a:lnTo>
                  <a:pt x="14197" y="14637"/>
                </a:lnTo>
                <a:lnTo>
                  <a:pt x="13933" y="14399"/>
                </a:lnTo>
                <a:lnTo>
                  <a:pt x="13669" y="14211"/>
                </a:lnTo>
                <a:lnTo>
                  <a:pt x="13325" y="13880"/>
                </a:lnTo>
                <a:lnTo>
                  <a:pt x="13007" y="13595"/>
                </a:lnTo>
                <a:lnTo>
                  <a:pt x="12955" y="13595"/>
                </a:lnTo>
                <a:lnTo>
                  <a:pt x="12928" y="13642"/>
                </a:lnTo>
                <a:lnTo>
                  <a:pt x="12902" y="13737"/>
                </a:lnTo>
                <a:lnTo>
                  <a:pt x="12928" y="13784"/>
                </a:lnTo>
                <a:lnTo>
                  <a:pt x="13007" y="14115"/>
                </a:lnTo>
                <a:lnTo>
                  <a:pt x="13114" y="14353"/>
                </a:lnTo>
                <a:lnTo>
                  <a:pt x="13245" y="14541"/>
                </a:lnTo>
                <a:lnTo>
                  <a:pt x="13404" y="14779"/>
                </a:lnTo>
                <a:lnTo>
                  <a:pt x="13642" y="15063"/>
                </a:lnTo>
                <a:lnTo>
                  <a:pt x="13933" y="15347"/>
                </a:lnTo>
                <a:lnTo>
                  <a:pt x="13695" y="15820"/>
                </a:lnTo>
                <a:lnTo>
                  <a:pt x="13483" y="16200"/>
                </a:lnTo>
                <a:lnTo>
                  <a:pt x="13483" y="16011"/>
                </a:lnTo>
                <a:lnTo>
                  <a:pt x="13457" y="15916"/>
                </a:lnTo>
                <a:lnTo>
                  <a:pt x="13378" y="15774"/>
                </a:lnTo>
                <a:lnTo>
                  <a:pt x="13087" y="15443"/>
                </a:lnTo>
                <a:lnTo>
                  <a:pt x="12928" y="15252"/>
                </a:lnTo>
                <a:lnTo>
                  <a:pt x="12797" y="15063"/>
                </a:lnTo>
                <a:lnTo>
                  <a:pt x="12690" y="14826"/>
                </a:lnTo>
                <a:lnTo>
                  <a:pt x="12585" y="14637"/>
                </a:lnTo>
                <a:lnTo>
                  <a:pt x="12426" y="14495"/>
                </a:lnTo>
                <a:lnTo>
                  <a:pt x="12373" y="14448"/>
                </a:lnTo>
                <a:lnTo>
                  <a:pt x="12267" y="14448"/>
                </a:lnTo>
                <a:lnTo>
                  <a:pt x="12241" y="14495"/>
                </a:lnTo>
                <a:lnTo>
                  <a:pt x="12241" y="14779"/>
                </a:lnTo>
                <a:lnTo>
                  <a:pt x="12321" y="15063"/>
                </a:lnTo>
                <a:lnTo>
                  <a:pt x="12426" y="15301"/>
                </a:lnTo>
                <a:lnTo>
                  <a:pt x="12531" y="15536"/>
                </a:lnTo>
                <a:lnTo>
                  <a:pt x="12664" y="15820"/>
                </a:lnTo>
                <a:lnTo>
                  <a:pt x="12849" y="16105"/>
                </a:lnTo>
                <a:lnTo>
                  <a:pt x="13007" y="16295"/>
                </a:lnTo>
                <a:lnTo>
                  <a:pt x="13219" y="16437"/>
                </a:lnTo>
                <a:lnTo>
                  <a:pt x="13299" y="16484"/>
                </a:lnTo>
                <a:lnTo>
                  <a:pt x="13352" y="16437"/>
                </a:lnTo>
                <a:lnTo>
                  <a:pt x="13061" y="16864"/>
                </a:lnTo>
                <a:lnTo>
                  <a:pt x="12717" y="17195"/>
                </a:lnTo>
                <a:lnTo>
                  <a:pt x="12373" y="17526"/>
                </a:lnTo>
                <a:lnTo>
                  <a:pt x="12003" y="17763"/>
                </a:lnTo>
                <a:lnTo>
                  <a:pt x="12029" y="17574"/>
                </a:lnTo>
                <a:lnTo>
                  <a:pt x="12029" y="17479"/>
                </a:lnTo>
                <a:lnTo>
                  <a:pt x="12003" y="17337"/>
                </a:lnTo>
                <a:lnTo>
                  <a:pt x="11950" y="17006"/>
                </a:lnTo>
                <a:lnTo>
                  <a:pt x="11871" y="16673"/>
                </a:lnTo>
                <a:lnTo>
                  <a:pt x="11791" y="16011"/>
                </a:lnTo>
                <a:lnTo>
                  <a:pt x="11712" y="15489"/>
                </a:lnTo>
                <a:lnTo>
                  <a:pt x="11659" y="15252"/>
                </a:lnTo>
                <a:lnTo>
                  <a:pt x="11607" y="15205"/>
                </a:lnTo>
                <a:lnTo>
                  <a:pt x="11554" y="15110"/>
                </a:lnTo>
                <a:lnTo>
                  <a:pt x="11500" y="15110"/>
                </a:lnTo>
                <a:lnTo>
                  <a:pt x="11448" y="15159"/>
                </a:lnTo>
                <a:lnTo>
                  <a:pt x="11395" y="15252"/>
                </a:lnTo>
                <a:lnTo>
                  <a:pt x="11369" y="15394"/>
                </a:lnTo>
                <a:lnTo>
                  <a:pt x="11342" y="15632"/>
                </a:lnTo>
                <a:lnTo>
                  <a:pt x="11369" y="15916"/>
                </a:lnTo>
                <a:lnTo>
                  <a:pt x="11369" y="16200"/>
                </a:lnTo>
                <a:lnTo>
                  <a:pt x="11474" y="17006"/>
                </a:lnTo>
                <a:lnTo>
                  <a:pt x="11527" y="17384"/>
                </a:lnTo>
                <a:lnTo>
                  <a:pt x="11633" y="17763"/>
                </a:lnTo>
                <a:lnTo>
                  <a:pt x="11659" y="17859"/>
                </a:lnTo>
                <a:lnTo>
                  <a:pt x="11712" y="17905"/>
                </a:lnTo>
                <a:lnTo>
                  <a:pt x="11290" y="18001"/>
                </a:lnTo>
                <a:lnTo>
                  <a:pt x="11024" y="18047"/>
                </a:lnTo>
                <a:lnTo>
                  <a:pt x="10469" y="18047"/>
                </a:lnTo>
                <a:lnTo>
                  <a:pt x="10205" y="18001"/>
                </a:lnTo>
                <a:lnTo>
                  <a:pt x="10258" y="17905"/>
                </a:lnTo>
                <a:lnTo>
                  <a:pt x="10310" y="17810"/>
                </a:lnTo>
                <a:lnTo>
                  <a:pt x="10417" y="17195"/>
                </a:lnTo>
                <a:lnTo>
                  <a:pt x="10496" y="16580"/>
                </a:lnTo>
                <a:lnTo>
                  <a:pt x="10522" y="16295"/>
                </a:lnTo>
                <a:lnTo>
                  <a:pt x="10496" y="16011"/>
                </a:lnTo>
                <a:lnTo>
                  <a:pt x="10443" y="15489"/>
                </a:lnTo>
                <a:lnTo>
                  <a:pt x="10417" y="15394"/>
                </a:lnTo>
                <a:lnTo>
                  <a:pt x="10338" y="15394"/>
                </a:lnTo>
                <a:lnTo>
                  <a:pt x="10310" y="15489"/>
                </a:lnTo>
                <a:lnTo>
                  <a:pt x="10258" y="15678"/>
                </a:lnTo>
                <a:lnTo>
                  <a:pt x="10205" y="15916"/>
                </a:lnTo>
                <a:lnTo>
                  <a:pt x="10100" y="16389"/>
                </a:lnTo>
                <a:lnTo>
                  <a:pt x="9993" y="16957"/>
                </a:lnTo>
                <a:lnTo>
                  <a:pt x="9914" y="17526"/>
                </a:lnTo>
                <a:lnTo>
                  <a:pt x="9914" y="17621"/>
                </a:lnTo>
                <a:lnTo>
                  <a:pt x="9941" y="17763"/>
                </a:lnTo>
                <a:lnTo>
                  <a:pt x="9967" y="17859"/>
                </a:lnTo>
                <a:lnTo>
                  <a:pt x="10020" y="17952"/>
                </a:lnTo>
                <a:lnTo>
                  <a:pt x="9703" y="17810"/>
                </a:lnTo>
                <a:lnTo>
                  <a:pt x="9359" y="17621"/>
                </a:lnTo>
                <a:lnTo>
                  <a:pt x="9041" y="17384"/>
                </a:lnTo>
                <a:lnTo>
                  <a:pt x="8751" y="17148"/>
                </a:lnTo>
                <a:lnTo>
                  <a:pt x="8803" y="16864"/>
                </a:lnTo>
                <a:lnTo>
                  <a:pt x="8857" y="16531"/>
                </a:lnTo>
                <a:lnTo>
                  <a:pt x="8962" y="16247"/>
                </a:lnTo>
                <a:lnTo>
                  <a:pt x="9069" y="15963"/>
                </a:lnTo>
                <a:lnTo>
                  <a:pt x="9279" y="15347"/>
                </a:lnTo>
                <a:lnTo>
                  <a:pt x="9279" y="15252"/>
                </a:lnTo>
                <a:lnTo>
                  <a:pt x="9253" y="15110"/>
                </a:lnTo>
                <a:lnTo>
                  <a:pt x="9200" y="15063"/>
                </a:lnTo>
                <a:lnTo>
                  <a:pt x="9148" y="15063"/>
                </a:lnTo>
                <a:lnTo>
                  <a:pt x="8962" y="15205"/>
                </a:lnTo>
                <a:lnTo>
                  <a:pt x="8831" y="15443"/>
                </a:lnTo>
                <a:lnTo>
                  <a:pt x="8698" y="15678"/>
                </a:lnTo>
                <a:lnTo>
                  <a:pt x="8593" y="15963"/>
                </a:lnTo>
                <a:lnTo>
                  <a:pt x="8460" y="16295"/>
                </a:lnTo>
                <a:lnTo>
                  <a:pt x="8355" y="16722"/>
                </a:lnTo>
                <a:lnTo>
                  <a:pt x="8090" y="16389"/>
                </a:lnTo>
                <a:lnTo>
                  <a:pt x="7826" y="15963"/>
                </a:lnTo>
                <a:lnTo>
                  <a:pt x="7905" y="15632"/>
                </a:lnTo>
                <a:lnTo>
                  <a:pt x="8037" y="15347"/>
                </a:lnTo>
                <a:lnTo>
                  <a:pt x="8248" y="14779"/>
                </a:lnTo>
                <a:lnTo>
                  <a:pt x="8486" y="14211"/>
                </a:lnTo>
                <a:lnTo>
                  <a:pt x="8486" y="14022"/>
                </a:lnTo>
                <a:lnTo>
                  <a:pt x="8434" y="13926"/>
                </a:lnTo>
                <a:lnTo>
                  <a:pt x="8381" y="13926"/>
                </a:lnTo>
                <a:lnTo>
                  <a:pt x="8169" y="14115"/>
                </a:lnTo>
                <a:lnTo>
                  <a:pt x="7984" y="14306"/>
                </a:lnTo>
                <a:lnTo>
                  <a:pt x="7826" y="14541"/>
                </a:lnTo>
                <a:lnTo>
                  <a:pt x="7667" y="14826"/>
                </a:lnTo>
                <a:lnTo>
                  <a:pt x="7588" y="15063"/>
                </a:lnTo>
                <a:lnTo>
                  <a:pt x="7482" y="15301"/>
                </a:lnTo>
                <a:lnTo>
                  <a:pt x="7297" y="14826"/>
                </a:lnTo>
                <a:lnTo>
                  <a:pt x="7139" y="14306"/>
                </a:lnTo>
                <a:lnTo>
                  <a:pt x="7377" y="13926"/>
                </a:lnTo>
                <a:lnTo>
                  <a:pt x="7667" y="13500"/>
                </a:lnTo>
                <a:lnTo>
                  <a:pt x="7826" y="13263"/>
                </a:lnTo>
                <a:lnTo>
                  <a:pt x="7932" y="13027"/>
                </a:lnTo>
                <a:lnTo>
                  <a:pt x="7932" y="12932"/>
                </a:lnTo>
                <a:lnTo>
                  <a:pt x="7694" y="12932"/>
                </a:lnTo>
                <a:lnTo>
                  <a:pt x="7456" y="13074"/>
                </a:lnTo>
                <a:lnTo>
                  <a:pt x="7244" y="13216"/>
                </a:lnTo>
                <a:lnTo>
                  <a:pt x="7059" y="13405"/>
                </a:lnTo>
                <a:lnTo>
                  <a:pt x="6980" y="13500"/>
                </a:lnTo>
                <a:lnTo>
                  <a:pt x="6953" y="13358"/>
                </a:lnTo>
                <a:lnTo>
                  <a:pt x="6874" y="12601"/>
                </a:lnTo>
                <a:lnTo>
                  <a:pt x="7218" y="12221"/>
                </a:lnTo>
                <a:lnTo>
                  <a:pt x="7535" y="11841"/>
                </a:lnTo>
                <a:lnTo>
                  <a:pt x="7694" y="11653"/>
                </a:lnTo>
                <a:lnTo>
                  <a:pt x="7799" y="11368"/>
                </a:lnTo>
                <a:lnTo>
                  <a:pt x="7799" y="11273"/>
                </a:lnTo>
                <a:lnTo>
                  <a:pt x="7561" y="11273"/>
                </a:lnTo>
                <a:lnTo>
                  <a:pt x="7377" y="11322"/>
                </a:lnTo>
                <a:lnTo>
                  <a:pt x="7191" y="11415"/>
                </a:lnTo>
                <a:lnTo>
                  <a:pt x="7006" y="11557"/>
                </a:lnTo>
                <a:lnTo>
                  <a:pt x="6822" y="11653"/>
                </a:lnTo>
                <a:lnTo>
                  <a:pt x="6822" y="11131"/>
                </a:lnTo>
                <a:lnTo>
                  <a:pt x="6848" y="10611"/>
                </a:lnTo>
                <a:lnTo>
                  <a:pt x="7059" y="10374"/>
                </a:lnTo>
                <a:lnTo>
                  <a:pt x="7270" y="10185"/>
                </a:lnTo>
                <a:lnTo>
                  <a:pt x="7588" y="9854"/>
                </a:lnTo>
                <a:lnTo>
                  <a:pt x="7720" y="9663"/>
                </a:lnTo>
                <a:lnTo>
                  <a:pt x="7826" y="9379"/>
                </a:lnTo>
                <a:lnTo>
                  <a:pt x="7853" y="9332"/>
                </a:lnTo>
                <a:lnTo>
                  <a:pt x="7826" y="9286"/>
                </a:lnTo>
                <a:lnTo>
                  <a:pt x="7826" y="9190"/>
                </a:lnTo>
                <a:lnTo>
                  <a:pt x="7773" y="9190"/>
                </a:lnTo>
                <a:lnTo>
                  <a:pt x="7615" y="9143"/>
                </a:lnTo>
                <a:lnTo>
                  <a:pt x="7429" y="9190"/>
                </a:lnTo>
                <a:lnTo>
                  <a:pt x="7270" y="9286"/>
                </a:lnTo>
                <a:lnTo>
                  <a:pt x="7112" y="9379"/>
                </a:lnTo>
                <a:lnTo>
                  <a:pt x="6927" y="9521"/>
                </a:lnTo>
                <a:lnTo>
                  <a:pt x="7086" y="8480"/>
                </a:lnTo>
                <a:lnTo>
                  <a:pt x="7086" y="8433"/>
                </a:lnTo>
                <a:lnTo>
                  <a:pt x="7324" y="8337"/>
                </a:lnTo>
                <a:lnTo>
                  <a:pt x="7667" y="8195"/>
                </a:lnTo>
                <a:lnTo>
                  <a:pt x="7826" y="8100"/>
                </a:lnTo>
                <a:lnTo>
                  <a:pt x="7905" y="8007"/>
                </a:lnTo>
                <a:lnTo>
                  <a:pt x="7958" y="7911"/>
                </a:lnTo>
                <a:lnTo>
                  <a:pt x="7984" y="7816"/>
                </a:lnTo>
                <a:lnTo>
                  <a:pt x="7958" y="7674"/>
                </a:lnTo>
                <a:lnTo>
                  <a:pt x="7905" y="7580"/>
                </a:lnTo>
                <a:lnTo>
                  <a:pt x="7826" y="7532"/>
                </a:lnTo>
                <a:lnTo>
                  <a:pt x="7667" y="7485"/>
                </a:lnTo>
                <a:lnTo>
                  <a:pt x="7297" y="7485"/>
                </a:lnTo>
                <a:lnTo>
                  <a:pt x="7482" y="6963"/>
                </a:lnTo>
                <a:lnTo>
                  <a:pt x="7720" y="6443"/>
                </a:lnTo>
                <a:lnTo>
                  <a:pt x="7826" y="6206"/>
                </a:lnTo>
                <a:lnTo>
                  <a:pt x="7853" y="6206"/>
                </a:lnTo>
                <a:lnTo>
                  <a:pt x="8037" y="6301"/>
                </a:lnTo>
                <a:lnTo>
                  <a:pt x="8222" y="6395"/>
                </a:lnTo>
                <a:lnTo>
                  <a:pt x="8407" y="6443"/>
                </a:lnTo>
                <a:lnTo>
                  <a:pt x="8619" y="6490"/>
                </a:lnTo>
                <a:lnTo>
                  <a:pt x="8672" y="6443"/>
                </a:lnTo>
                <a:lnTo>
                  <a:pt x="8698" y="6395"/>
                </a:lnTo>
                <a:lnTo>
                  <a:pt x="8724" y="6301"/>
                </a:lnTo>
                <a:lnTo>
                  <a:pt x="8698" y="6159"/>
                </a:lnTo>
                <a:lnTo>
                  <a:pt x="8619" y="6017"/>
                </a:lnTo>
                <a:lnTo>
                  <a:pt x="8539" y="5826"/>
                </a:lnTo>
                <a:lnTo>
                  <a:pt x="8434" y="5684"/>
                </a:lnTo>
                <a:lnTo>
                  <a:pt x="8301" y="5591"/>
                </a:lnTo>
                <a:lnTo>
                  <a:pt x="8672" y="5164"/>
                </a:lnTo>
                <a:lnTo>
                  <a:pt x="8698" y="5069"/>
                </a:lnTo>
                <a:lnTo>
                  <a:pt x="8698" y="4974"/>
                </a:lnTo>
                <a:lnTo>
                  <a:pt x="9041" y="4785"/>
                </a:lnTo>
                <a:lnTo>
                  <a:pt x="9095" y="4927"/>
                </a:lnTo>
                <a:lnTo>
                  <a:pt x="9200" y="5116"/>
                </a:lnTo>
                <a:lnTo>
                  <a:pt x="9333" y="5258"/>
                </a:lnTo>
                <a:lnTo>
                  <a:pt x="9438" y="5353"/>
                </a:lnTo>
                <a:lnTo>
                  <a:pt x="9571" y="5495"/>
                </a:lnTo>
                <a:lnTo>
                  <a:pt x="9597" y="5495"/>
                </a:lnTo>
                <a:lnTo>
                  <a:pt x="9624" y="5449"/>
                </a:lnTo>
                <a:lnTo>
                  <a:pt x="9650" y="5400"/>
                </a:lnTo>
                <a:lnTo>
                  <a:pt x="9650" y="5353"/>
                </a:lnTo>
                <a:lnTo>
                  <a:pt x="9597" y="5164"/>
                </a:lnTo>
                <a:lnTo>
                  <a:pt x="9571" y="4927"/>
                </a:lnTo>
                <a:lnTo>
                  <a:pt x="9465" y="4596"/>
                </a:lnTo>
                <a:lnTo>
                  <a:pt x="10100" y="4405"/>
                </a:lnTo>
                <a:lnTo>
                  <a:pt x="10100" y="4454"/>
                </a:lnTo>
                <a:lnTo>
                  <a:pt x="10179" y="4832"/>
                </a:lnTo>
                <a:lnTo>
                  <a:pt x="10205" y="4974"/>
                </a:lnTo>
                <a:lnTo>
                  <a:pt x="10284" y="5116"/>
                </a:lnTo>
                <a:lnTo>
                  <a:pt x="10390" y="5211"/>
                </a:lnTo>
                <a:lnTo>
                  <a:pt x="10469" y="5164"/>
                </a:lnTo>
                <a:lnTo>
                  <a:pt x="10548" y="5069"/>
                </a:lnTo>
                <a:lnTo>
                  <a:pt x="10576" y="4927"/>
                </a:lnTo>
                <a:lnTo>
                  <a:pt x="10576" y="4643"/>
                </a:lnTo>
                <a:lnTo>
                  <a:pt x="10548" y="4359"/>
                </a:lnTo>
                <a:lnTo>
                  <a:pt x="10919" y="4312"/>
                </a:lnTo>
                <a:close/>
                <a:moveTo>
                  <a:pt x="7165" y="6111"/>
                </a:moveTo>
                <a:lnTo>
                  <a:pt x="7006" y="6490"/>
                </a:lnTo>
                <a:lnTo>
                  <a:pt x="6874" y="6870"/>
                </a:lnTo>
                <a:lnTo>
                  <a:pt x="6742" y="7343"/>
                </a:lnTo>
                <a:lnTo>
                  <a:pt x="6610" y="7816"/>
                </a:lnTo>
                <a:lnTo>
                  <a:pt x="6556" y="7911"/>
                </a:lnTo>
                <a:lnTo>
                  <a:pt x="6530" y="8007"/>
                </a:lnTo>
                <a:lnTo>
                  <a:pt x="6504" y="8149"/>
                </a:lnTo>
                <a:lnTo>
                  <a:pt x="6530" y="8242"/>
                </a:lnTo>
                <a:lnTo>
                  <a:pt x="6398" y="9048"/>
                </a:lnTo>
                <a:lnTo>
                  <a:pt x="6318" y="9901"/>
                </a:lnTo>
                <a:lnTo>
                  <a:pt x="6266" y="10707"/>
                </a:lnTo>
                <a:lnTo>
                  <a:pt x="6239" y="11557"/>
                </a:lnTo>
                <a:lnTo>
                  <a:pt x="6266" y="12316"/>
                </a:lnTo>
                <a:lnTo>
                  <a:pt x="6318" y="13027"/>
                </a:lnTo>
                <a:lnTo>
                  <a:pt x="6398" y="13784"/>
                </a:lnTo>
                <a:lnTo>
                  <a:pt x="6530" y="14495"/>
                </a:lnTo>
                <a:lnTo>
                  <a:pt x="6530" y="14684"/>
                </a:lnTo>
                <a:lnTo>
                  <a:pt x="6610" y="14826"/>
                </a:lnTo>
                <a:lnTo>
                  <a:pt x="6742" y="15301"/>
                </a:lnTo>
                <a:lnTo>
                  <a:pt x="6901" y="15774"/>
                </a:lnTo>
                <a:lnTo>
                  <a:pt x="7139" y="16295"/>
                </a:lnTo>
                <a:lnTo>
                  <a:pt x="7377" y="16768"/>
                </a:lnTo>
                <a:lnTo>
                  <a:pt x="7667" y="17148"/>
                </a:lnTo>
                <a:lnTo>
                  <a:pt x="7958" y="17574"/>
                </a:lnTo>
                <a:lnTo>
                  <a:pt x="8275" y="17905"/>
                </a:lnTo>
                <a:lnTo>
                  <a:pt x="8910" y="18474"/>
                </a:lnTo>
                <a:lnTo>
                  <a:pt x="9253" y="18711"/>
                </a:lnTo>
                <a:lnTo>
                  <a:pt x="9597" y="18900"/>
                </a:lnTo>
                <a:lnTo>
                  <a:pt x="9941" y="19042"/>
                </a:lnTo>
                <a:lnTo>
                  <a:pt x="10284" y="19137"/>
                </a:lnTo>
                <a:lnTo>
                  <a:pt x="10998" y="19137"/>
                </a:lnTo>
                <a:lnTo>
                  <a:pt x="11342" y="19089"/>
                </a:lnTo>
                <a:lnTo>
                  <a:pt x="11686" y="18995"/>
                </a:lnTo>
                <a:lnTo>
                  <a:pt x="12373" y="18711"/>
                </a:lnTo>
                <a:lnTo>
                  <a:pt x="12690" y="18474"/>
                </a:lnTo>
                <a:lnTo>
                  <a:pt x="13007" y="18189"/>
                </a:lnTo>
                <a:lnTo>
                  <a:pt x="13325" y="17859"/>
                </a:lnTo>
                <a:lnTo>
                  <a:pt x="13616" y="17526"/>
                </a:lnTo>
                <a:lnTo>
                  <a:pt x="13880" y="17099"/>
                </a:lnTo>
                <a:lnTo>
                  <a:pt x="14145" y="16673"/>
                </a:lnTo>
                <a:lnTo>
                  <a:pt x="14356" y="16153"/>
                </a:lnTo>
                <a:lnTo>
                  <a:pt x="14594" y="15585"/>
                </a:lnTo>
                <a:lnTo>
                  <a:pt x="14806" y="14968"/>
                </a:lnTo>
                <a:lnTo>
                  <a:pt x="14964" y="14353"/>
                </a:lnTo>
                <a:lnTo>
                  <a:pt x="15097" y="13689"/>
                </a:lnTo>
                <a:lnTo>
                  <a:pt x="15176" y="12978"/>
                </a:lnTo>
                <a:lnTo>
                  <a:pt x="15255" y="12316"/>
                </a:lnTo>
                <a:lnTo>
                  <a:pt x="15308" y="11606"/>
                </a:lnTo>
                <a:lnTo>
                  <a:pt x="15335" y="10895"/>
                </a:lnTo>
                <a:lnTo>
                  <a:pt x="15335" y="9332"/>
                </a:lnTo>
                <a:lnTo>
                  <a:pt x="15255" y="7864"/>
                </a:lnTo>
                <a:lnTo>
                  <a:pt x="15202" y="7201"/>
                </a:lnTo>
                <a:lnTo>
                  <a:pt x="15097" y="6443"/>
                </a:lnTo>
                <a:lnTo>
                  <a:pt x="15176" y="6395"/>
                </a:lnTo>
                <a:lnTo>
                  <a:pt x="15916" y="7105"/>
                </a:lnTo>
                <a:lnTo>
                  <a:pt x="16497" y="7769"/>
                </a:lnTo>
                <a:lnTo>
                  <a:pt x="17027" y="8480"/>
                </a:lnTo>
                <a:lnTo>
                  <a:pt x="17555" y="9286"/>
                </a:lnTo>
                <a:lnTo>
                  <a:pt x="18058" y="10089"/>
                </a:lnTo>
                <a:lnTo>
                  <a:pt x="18534" y="10989"/>
                </a:lnTo>
                <a:lnTo>
                  <a:pt x="18982" y="11890"/>
                </a:lnTo>
                <a:lnTo>
                  <a:pt x="19406" y="12836"/>
                </a:lnTo>
                <a:lnTo>
                  <a:pt x="19803" y="13784"/>
                </a:lnTo>
                <a:lnTo>
                  <a:pt x="19327" y="14637"/>
                </a:lnTo>
                <a:lnTo>
                  <a:pt x="18851" y="15443"/>
                </a:lnTo>
                <a:lnTo>
                  <a:pt x="18348" y="16200"/>
                </a:lnTo>
                <a:lnTo>
                  <a:pt x="17846" y="16911"/>
                </a:lnTo>
                <a:lnTo>
                  <a:pt x="17317" y="17621"/>
                </a:lnTo>
                <a:lnTo>
                  <a:pt x="16761" y="18236"/>
                </a:lnTo>
                <a:lnTo>
                  <a:pt x="16180" y="18805"/>
                </a:lnTo>
                <a:lnTo>
                  <a:pt x="15573" y="19280"/>
                </a:lnTo>
                <a:lnTo>
                  <a:pt x="14964" y="19657"/>
                </a:lnTo>
                <a:lnTo>
                  <a:pt x="14356" y="19941"/>
                </a:lnTo>
                <a:lnTo>
                  <a:pt x="13748" y="20179"/>
                </a:lnTo>
                <a:lnTo>
                  <a:pt x="13114" y="20368"/>
                </a:lnTo>
                <a:lnTo>
                  <a:pt x="12505" y="20510"/>
                </a:lnTo>
                <a:lnTo>
                  <a:pt x="11871" y="20559"/>
                </a:lnTo>
                <a:lnTo>
                  <a:pt x="11236" y="20605"/>
                </a:lnTo>
                <a:lnTo>
                  <a:pt x="10602" y="20559"/>
                </a:lnTo>
                <a:lnTo>
                  <a:pt x="9967" y="20510"/>
                </a:lnTo>
                <a:lnTo>
                  <a:pt x="9359" y="20368"/>
                </a:lnTo>
                <a:lnTo>
                  <a:pt x="8724" y="20179"/>
                </a:lnTo>
                <a:lnTo>
                  <a:pt x="8117" y="19941"/>
                </a:lnTo>
                <a:lnTo>
                  <a:pt x="7508" y="19657"/>
                </a:lnTo>
                <a:lnTo>
                  <a:pt x="6901" y="19373"/>
                </a:lnTo>
                <a:lnTo>
                  <a:pt x="6292" y="18995"/>
                </a:lnTo>
                <a:lnTo>
                  <a:pt x="5711" y="18616"/>
                </a:lnTo>
                <a:lnTo>
                  <a:pt x="5049" y="18143"/>
                </a:lnTo>
                <a:lnTo>
                  <a:pt x="4389" y="17574"/>
                </a:lnTo>
                <a:lnTo>
                  <a:pt x="4071" y="17241"/>
                </a:lnTo>
                <a:lnTo>
                  <a:pt x="3754" y="16911"/>
                </a:lnTo>
                <a:lnTo>
                  <a:pt x="3463" y="16531"/>
                </a:lnTo>
                <a:lnTo>
                  <a:pt x="3173" y="16153"/>
                </a:lnTo>
                <a:lnTo>
                  <a:pt x="2987" y="15869"/>
                </a:lnTo>
                <a:lnTo>
                  <a:pt x="2828" y="15585"/>
                </a:lnTo>
                <a:lnTo>
                  <a:pt x="2538" y="14921"/>
                </a:lnTo>
                <a:lnTo>
                  <a:pt x="2247" y="14257"/>
                </a:lnTo>
                <a:lnTo>
                  <a:pt x="2062" y="13973"/>
                </a:lnTo>
                <a:lnTo>
                  <a:pt x="1904" y="13737"/>
                </a:lnTo>
                <a:lnTo>
                  <a:pt x="2035" y="13642"/>
                </a:lnTo>
                <a:lnTo>
                  <a:pt x="2142" y="13500"/>
                </a:lnTo>
                <a:lnTo>
                  <a:pt x="2168" y="13453"/>
                </a:lnTo>
                <a:lnTo>
                  <a:pt x="2168" y="13263"/>
                </a:lnTo>
                <a:lnTo>
                  <a:pt x="2142" y="13216"/>
                </a:lnTo>
                <a:lnTo>
                  <a:pt x="2114" y="13169"/>
                </a:lnTo>
                <a:lnTo>
                  <a:pt x="2432" y="12459"/>
                </a:lnTo>
                <a:lnTo>
                  <a:pt x="2749" y="11841"/>
                </a:lnTo>
                <a:lnTo>
                  <a:pt x="3120" y="11180"/>
                </a:lnTo>
                <a:lnTo>
                  <a:pt x="3490" y="10611"/>
                </a:lnTo>
                <a:lnTo>
                  <a:pt x="4283" y="9474"/>
                </a:lnTo>
                <a:lnTo>
                  <a:pt x="5076" y="8433"/>
                </a:lnTo>
                <a:lnTo>
                  <a:pt x="5578" y="7816"/>
                </a:lnTo>
                <a:lnTo>
                  <a:pt x="6108" y="7201"/>
                </a:lnTo>
                <a:lnTo>
                  <a:pt x="6636" y="6632"/>
                </a:lnTo>
                <a:lnTo>
                  <a:pt x="7165" y="6111"/>
                </a:lnTo>
                <a:close/>
                <a:moveTo>
                  <a:pt x="11791" y="0"/>
                </a:moveTo>
                <a:lnTo>
                  <a:pt x="11712" y="95"/>
                </a:lnTo>
                <a:lnTo>
                  <a:pt x="11633" y="333"/>
                </a:lnTo>
                <a:lnTo>
                  <a:pt x="11580" y="617"/>
                </a:lnTo>
                <a:lnTo>
                  <a:pt x="11554" y="948"/>
                </a:lnTo>
                <a:lnTo>
                  <a:pt x="11554" y="1279"/>
                </a:lnTo>
                <a:lnTo>
                  <a:pt x="10972" y="1232"/>
                </a:lnTo>
                <a:lnTo>
                  <a:pt x="10417" y="1232"/>
                </a:lnTo>
                <a:lnTo>
                  <a:pt x="10364" y="759"/>
                </a:lnTo>
                <a:lnTo>
                  <a:pt x="10258" y="380"/>
                </a:lnTo>
                <a:lnTo>
                  <a:pt x="10205" y="284"/>
                </a:lnTo>
                <a:lnTo>
                  <a:pt x="10152" y="284"/>
                </a:lnTo>
                <a:lnTo>
                  <a:pt x="10073" y="333"/>
                </a:lnTo>
                <a:lnTo>
                  <a:pt x="10046" y="426"/>
                </a:lnTo>
                <a:lnTo>
                  <a:pt x="9993" y="806"/>
                </a:lnTo>
                <a:lnTo>
                  <a:pt x="9993" y="1232"/>
                </a:lnTo>
                <a:lnTo>
                  <a:pt x="9438" y="1279"/>
                </a:lnTo>
                <a:lnTo>
                  <a:pt x="9015" y="1374"/>
                </a:lnTo>
                <a:lnTo>
                  <a:pt x="8619" y="1516"/>
                </a:lnTo>
                <a:lnTo>
                  <a:pt x="8434" y="333"/>
                </a:lnTo>
                <a:lnTo>
                  <a:pt x="8434" y="284"/>
                </a:lnTo>
                <a:lnTo>
                  <a:pt x="8355" y="284"/>
                </a:lnTo>
                <a:lnTo>
                  <a:pt x="8275" y="617"/>
                </a:lnTo>
                <a:lnTo>
                  <a:pt x="8222" y="948"/>
                </a:lnTo>
                <a:lnTo>
                  <a:pt x="8222" y="1279"/>
                </a:lnTo>
                <a:lnTo>
                  <a:pt x="8248" y="1659"/>
                </a:lnTo>
                <a:lnTo>
                  <a:pt x="7615" y="1943"/>
                </a:lnTo>
                <a:lnTo>
                  <a:pt x="7006" y="2274"/>
                </a:lnTo>
                <a:lnTo>
                  <a:pt x="6927" y="1801"/>
                </a:lnTo>
                <a:lnTo>
                  <a:pt x="6874" y="1328"/>
                </a:lnTo>
                <a:lnTo>
                  <a:pt x="6848" y="1232"/>
                </a:lnTo>
                <a:lnTo>
                  <a:pt x="6768" y="1186"/>
                </a:lnTo>
                <a:lnTo>
                  <a:pt x="6715" y="1232"/>
                </a:lnTo>
                <a:lnTo>
                  <a:pt x="6689" y="1328"/>
                </a:lnTo>
                <a:lnTo>
                  <a:pt x="6636" y="1612"/>
                </a:lnTo>
                <a:lnTo>
                  <a:pt x="6610" y="1943"/>
                </a:lnTo>
                <a:lnTo>
                  <a:pt x="6610" y="2227"/>
                </a:lnTo>
                <a:lnTo>
                  <a:pt x="6636" y="2511"/>
                </a:lnTo>
                <a:lnTo>
                  <a:pt x="6080" y="2937"/>
                </a:lnTo>
                <a:lnTo>
                  <a:pt x="5552" y="3364"/>
                </a:lnTo>
                <a:lnTo>
                  <a:pt x="5076" y="3790"/>
                </a:lnTo>
                <a:lnTo>
                  <a:pt x="4918" y="3175"/>
                </a:lnTo>
                <a:lnTo>
                  <a:pt x="4891" y="3175"/>
                </a:lnTo>
                <a:lnTo>
                  <a:pt x="4865" y="3126"/>
                </a:lnTo>
                <a:lnTo>
                  <a:pt x="4839" y="3175"/>
                </a:lnTo>
                <a:lnTo>
                  <a:pt x="4811" y="3222"/>
                </a:lnTo>
                <a:lnTo>
                  <a:pt x="4785" y="3648"/>
                </a:lnTo>
                <a:lnTo>
                  <a:pt x="4785" y="4074"/>
                </a:lnTo>
                <a:lnTo>
                  <a:pt x="4256" y="4643"/>
                </a:lnTo>
                <a:lnTo>
                  <a:pt x="3780" y="5258"/>
                </a:lnTo>
                <a:lnTo>
                  <a:pt x="3569" y="5591"/>
                </a:lnTo>
                <a:lnTo>
                  <a:pt x="3463" y="5116"/>
                </a:lnTo>
                <a:lnTo>
                  <a:pt x="3411" y="4927"/>
                </a:lnTo>
                <a:lnTo>
                  <a:pt x="3331" y="4738"/>
                </a:lnTo>
                <a:lnTo>
                  <a:pt x="3304" y="4738"/>
                </a:lnTo>
                <a:lnTo>
                  <a:pt x="3225" y="4832"/>
                </a:lnTo>
                <a:lnTo>
                  <a:pt x="3146" y="4974"/>
                </a:lnTo>
                <a:lnTo>
                  <a:pt x="3120" y="5164"/>
                </a:lnTo>
                <a:lnTo>
                  <a:pt x="3093" y="5307"/>
                </a:lnTo>
                <a:lnTo>
                  <a:pt x="3146" y="5684"/>
                </a:lnTo>
                <a:lnTo>
                  <a:pt x="3225" y="6111"/>
                </a:lnTo>
                <a:lnTo>
                  <a:pt x="3066" y="6395"/>
                </a:lnTo>
                <a:lnTo>
                  <a:pt x="2935" y="6728"/>
                </a:lnTo>
                <a:lnTo>
                  <a:pt x="2828" y="7105"/>
                </a:lnTo>
                <a:lnTo>
                  <a:pt x="2749" y="7485"/>
                </a:lnTo>
                <a:lnTo>
                  <a:pt x="2749" y="7580"/>
                </a:lnTo>
                <a:lnTo>
                  <a:pt x="2776" y="7674"/>
                </a:lnTo>
                <a:lnTo>
                  <a:pt x="2828" y="7769"/>
                </a:lnTo>
                <a:lnTo>
                  <a:pt x="2908" y="7816"/>
                </a:lnTo>
                <a:lnTo>
                  <a:pt x="3014" y="7722"/>
                </a:lnTo>
                <a:lnTo>
                  <a:pt x="3490" y="6870"/>
                </a:lnTo>
                <a:lnTo>
                  <a:pt x="3516" y="6963"/>
                </a:lnTo>
                <a:lnTo>
                  <a:pt x="3649" y="7247"/>
                </a:lnTo>
                <a:lnTo>
                  <a:pt x="3833" y="7532"/>
                </a:lnTo>
                <a:lnTo>
                  <a:pt x="4018" y="7864"/>
                </a:lnTo>
                <a:lnTo>
                  <a:pt x="4256" y="8100"/>
                </a:lnTo>
                <a:lnTo>
                  <a:pt x="3542" y="9095"/>
                </a:lnTo>
                <a:lnTo>
                  <a:pt x="3490" y="9048"/>
                </a:lnTo>
                <a:lnTo>
                  <a:pt x="3199" y="8906"/>
                </a:lnTo>
                <a:lnTo>
                  <a:pt x="2935" y="8717"/>
                </a:lnTo>
                <a:lnTo>
                  <a:pt x="2670" y="8480"/>
                </a:lnTo>
                <a:lnTo>
                  <a:pt x="2432" y="8149"/>
                </a:lnTo>
                <a:lnTo>
                  <a:pt x="2194" y="7769"/>
                </a:lnTo>
                <a:lnTo>
                  <a:pt x="2035" y="7343"/>
                </a:lnTo>
                <a:lnTo>
                  <a:pt x="1877" y="6870"/>
                </a:lnTo>
                <a:lnTo>
                  <a:pt x="1771" y="6395"/>
                </a:lnTo>
                <a:lnTo>
                  <a:pt x="1745" y="6301"/>
                </a:lnTo>
                <a:lnTo>
                  <a:pt x="1666" y="6301"/>
                </a:lnTo>
                <a:lnTo>
                  <a:pt x="1639" y="6395"/>
                </a:lnTo>
                <a:lnTo>
                  <a:pt x="1612" y="6632"/>
                </a:lnTo>
                <a:lnTo>
                  <a:pt x="1586" y="6916"/>
                </a:lnTo>
                <a:lnTo>
                  <a:pt x="1612" y="7201"/>
                </a:lnTo>
                <a:lnTo>
                  <a:pt x="1666" y="7485"/>
                </a:lnTo>
                <a:lnTo>
                  <a:pt x="1718" y="7722"/>
                </a:lnTo>
                <a:lnTo>
                  <a:pt x="1797" y="8007"/>
                </a:lnTo>
                <a:lnTo>
                  <a:pt x="1983" y="8526"/>
                </a:lnTo>
                <a:lnTo>
                  <a:pt x="2221" y="8953"/>
                </a:lnTo>
                <a:lnTo>
                  <a:pt x="2485" y="9332"/>
                </a:lnTo>
                <a:lnTo>
                  <a:pt x="2802" y="9616"/>
                </a:lnTo>
                <a:lnTo>
                  <a:pt x="2935" y="9712"/>
                </a:lnTo>
                <a:lnTo>
                  <a:pt x="3093" y="9805"/>
                </a:lnTo>
                <a:lnTo>
                  <a:pt x="2618" y="10564"/>
                </a:lnTo>
                <a:lnTo>
                  <a:pt x="2432" y="10942"/>
                </a:lnTo>
                <a:lnTo>
                  <a:pt x="2326" y="10849"/>
                </a:lnTo>
                <a:lnTo>
                  <a:pt x="2221" y="10753"/>
                </a:lnTo>
                <a:lnTo>
                  <a:pt x="2009" y="10658"/>
                </a:lnTo>
                <a:lnTo>
                  <a:pt x="1771" y="10611"/>
                </a:lnTo>
                <a:lnTo>
                  <a:pt x="1559" y="10516"/>
                </a:lnTo>
                <a:lnTo>
                  <a:pt x="1242" y="10327"/>
                </a:lnTo>
                <a:lnTo>
                  <a:pt x="952" y="10043"/>
                </a:lnTo>
                <a:lnTo>
                  <a:pt x="845" y="9854"/>
                </a:lnTo>
                <a:lnTo>
                  <a:pt x="740" y="9663"/>
                </a:lnTo>
                <a:lnTo>
                  <a:pt x="635" y="9521"/>
                </a:lnTo>
                <a:lnTo>
                  <a:pt x="528" y="9379"/>
                </a:lnTo>
                <a:lnTo>
                  <a:pt x="449" y="9379"/>
                </a:lnTo>
                <a:lnTo>
                  <a:pt x="423" y="9521"/>
                </a:lnTo>
                <a:lnTo>
                  <a:pt x="423" y="9947"/>
                </a:lnTo>
                <a:lnTo>
                  <a:pt x="476" y="10185"/>
                </a:lnTo>
                <a:lnTo>
                  <a:pt x="581" y="10422"/>
                </a:lnTo>
                <a:lnTo>
                  <a:pt x="714" y="10658"/>
                </a:lnTo>
                <a:lnTo>
                  <a:pt x="845" y="10849"/>
                </a:lnTo>
                <a:lnTo>
                  <a:pt x="1110" y="11131"/>
                </a:lnTo>
                <a:lnTo>
                  <a:pt x="1295" y="11273"/>
                </a:lnTo>
                <a:lnTo>
                  <a:pt x="1533" y="11415"/>
                </a:lnTo>
                <a:lnTo>
                  <a:pt x="1797" y="11557"/>
                </a:lnTo>
                <a:lnTo>
                  <a:pt x="2062" y="11606"/>
                </a:lnTo>
                <a:lnTo>
                  <a:pt x="1930" y="11890"/>
                </a:lnTo>
                <a:lnTo>
                  <a:pt x="1797" y="12221"/>
                </a:lnTo>
                <a:lnTo>
                  <a:pt x="1692" y="12601"/>
                </a:lnTo>
                <a:lnTo>
                  <a:pt x="1612" y="12932"/>
                </a:lnTo>
                <a:lnTo>
                  <a:pt x="1242" y="12932"/>
                </a:lnTo>
                <a:lnTo>
                  <a:pt x="952" y="12836"/>
                </a:lnTo>
                <a:lnTo>
                  <a:pt x="661" y="12694"/>
                </a:lnTo>
                <a:lnTo>
                  <a:pt x="397" y="12459"/>
                </a:lnTo>
                <a:lnTo>
                  <a:pt x="131" y="12126"/>
                </a:lnTo>
                <a:lnTo>
                  <a:pt x="52" y="12126"/>
                </a:lnTo>
                <a:lnTo>
                  <a:pt x="0" y="12174"/>
                </a:lnTo>
                <a:lnTo>
                  <a:pt x="0" y="12268"/>
                </a:lnTo>
                <a:lnTo>
                  <a:pt x="159" y="12743"/>
                </a:lnTo>
                <a:lnTo>
                  <a:pt x="238" y="12932"/>
                </a:lnTo>
                <a:lnTo>
                  <a:pt x="343" y="13120"/>
                </a:lnTo>
                <a:lnTo>
                  <a:pt x="476" y="13263"/>
                </a:lnTo>
                <a:lnTo>
                  <a:pt x="607" y="13358"/>
                </a:lnTo>
                <a:lnTo>
                  <a:pt x="873" y="13595"/>
                </a:lnTo>
                <a:lnTo>
                  <a:pt x="1163" y="13689"/>
                </a:lnTo>
                <a:lnTo>
                  <a:pt x="1480" y="13784"/>
                </a:lnTo>
                <a:lnTo>
                  <a:pt x="1824" y="14732"/>
                </a:lnTo>
                <a:lnTo>
                  <a:pt x="2194" y="15585"/>
                </a:lnTo>
                <a:lnTo>
                  <a:pt x="2618" y="16389"/>
                </a:lnTo>
                <a:lnTo>
                  <a:pt x="3093" y="17099"/>
                </a:lnTo>
                <a:lnTo>
                  <a:pt x="3569" y="17763"/>
                </a:lnTo>
                <a:lnTo>
                  <a:pt x="4097" y="18332"/>
                </a:lnTo>
                <a:lnTo>
                  <a:pt x="4653" y="18853"/>
                </a:lnTo>
                <a:lnTo>
                  <a:pt x="5235" y="19326"/>
                </a:lnTo>
                <a:lnTo>
                  <a:pt x="5870" y="19753"/>
                </a:lnTo>
                <a:lnTo>
                  <a:pt x="6504" y="20132"/>
                </a:lnTo>
                <a:lnTo>
                  <a:pt x="7139" y="20510"/>
                </a:lnTo>
                <a:lnTo>
                  <a:pt x="7773" y="20794"/>
                </a:lnTo>
                <a:lnTo>
                  <a:pt x="8434" y="21078"/>
                </a:lnTo>
                <a:lnTo>
                  <a:pt x="9095" y="21269"/>
                </a:lnTo>
                <a:lnTo>
                  <a:pt x="9755" y="21458"/>
                </a:lnTo>
                <a:lnTo>
                  <a:pt x="10443" y="21553"/>
                </a:lnTo>
                <a:lnTo>
                  <a:pt x="11104" y="21600"/>
                </a:lnTo>
                <a:lnTo>
                  <a:pt x="11765" y="21553"/>
                </a:lnTo>
                <a:lnTo>
                  <a:pt x="12452" y="21505"/>
                </a:lnTo>
                <a:lnTo>
                  <a:pt x="13114" y="21363"/>
                </a:lnTo>
                <a:lnTo>
                  <a:pt x="13774" y="21174"/>
                </a:lnTo>
                <a:lnTo>
                  <a:pt x="14435" y="20936"/>
                </a:lnTo>
                <a:lnTo>
                  <a:pt x="15070" y="20605"/>
                </a:lnTo>
                <a:lnTo>
                  <a:pt x="15704" y="20226"/>
                </a:lnTo>
                <a:lnTo>
                  <a:pt x="16366" y="19753"/>
                </a:lnTo>
                <a:lnTo>
                  <a:pt x="16973" y="19137"/>
                </a:lnTo>
                <a:lnTo>
                  <a:pt x="17582" y="18520"/>
                </a:lnTo>
                <a:lnTo>
                  <a:pt x="18137" y="17810"/>
                </a:lnTo>
                <a:lnTo>
                  <a:pt x="18692" y="17006"/>
                </a:lnTo>
                <a:lnTo>
                  <a:pt x="19220" y="16200"/>
                </a:lnTo>
                <a:lnTo>
                  <a:pt x="19723" y="15347"/>
                </a:lnTo>
                <a:lnTo>
                  <a:pt x="20225" y="14495"/>
                </a:lnTo>
                <a:lnTo>
                  <a:pt x="20252" y="14399"/>
                </a:lnTo>
                <a:lnTo>
                  <a:pt x="20384" y="14353"/>
                </a:lnTo>
                <a:lnTo>
                  <a:pt x="20490" y="14211"/>
                </a:lnTo>
                <a:lnTo>
                  <a:pt x="20675" y="14211"/>
                </a:lnTo>
                <a:lnTo>
                  <a:pt x="20834" y="14164"/>
                </a:lnTo>
                <a:lnTo>
                  <a:pt x="21151" y="13973"/>
                </a:lnTo>
                <a:lnTo>
                  <a:pt x="21310" y="13831"/>
                </a:lnTo>
                <a:lnTo>
                  <a:pt x="21441" y="13642"/>
                </a:lnTo>
                <a:lnTo>
                  <a:pt x="21521" y="13405"/>
                </a:lnTo>
                <a:lnTo>
                  <a:pt x="21600" y="13169"/>
                </a:lnTo>
                <a:lnTo>
                  <a:pt x="21600" y="12978"/>
                </a:lnTo>
                <a:lnTo>
                  <a:pt x="21548" y="12885"/>
                </a:lnTo>
                <a:lnTo>
                  <a:pt x="21521" y="12789"/>
                </a:lnTo>
                <a:lnTo>
                  <a:pt x="21415" y="12743"/>
                </a:lnTo>
                <a:lnTo>
                  <a:pt x="21362" y="12743"/>
                </a:lnTo>
                <a:lnTo>
                  <a:pt x="21151" y="12932"/>
                </a:lnTo>
                <a:lnTo>
                  <a:pt x="21045" y="13074"/>
                </a:lnTo>
                <a:lnTo>
                  <a:pt x="20913" y="13216"/>
                </a:lnTo>
                <a:lnTo>
                  <a:pt x="20755" y="13358"/>
                </a:lnTo>
                <a:lnTo>
                  <a:pt x="20490" y="13453"/>
                </a:lnTo>
                <a:lnTo>
                  <a:pt x="20172" y="12694"/>
                </a:lnTo>
                <a:lnTo>
                  <a:pt x="19829" y="11937"/>
                </a:lnTo>
                <a:lnTo>
                  <a:pt x="20014" y="11890"/>
                </a:lnTo>
                <a:lnTo>
                  <a:pt x="20279" y="11795"/>
                </a:lnTo>
                <a:lnTo>
                  <a:pt x="20596" y="11606"/>
                </a:lnTo>
                <a:lnTo>
                  <a:pt x="20727" y="11464"/>
                </a:lnTo>
                <a:lnTo>
                  <a:pt x="20860" y="11322"/>
                </a:lnTo>
                <a:lnTo>
                  <a:pt x="20939" y="11131"/>
                </a:lnTo>
                <a:lnTo>
                  <a:pt x="20993" y="10895"/>
                </a:lnTo>
                <a:lnTo>
                  <a:pt x="20993" y="10707"/>
                </a:lnTo>
                <a:lnTo>
                  <a:pt x="20965" y="10658"/>
                </a:lnTo>
                <a:lnTo>
                  <a:pt x="20913" y="10611"/>
                </a:lnTo>
                <a:lnTo>
                  <a:pt x="20807" y="10611"/>
                </a:lnTo>
                <a:lnTo>
                  <a:pt x="20701" y="10658"/>
                </a:lnTo>
                <a:lnTo>
                  <a:pt x="20490" y="10800"/>
                </a:lnTo>
                <a:lnTo>
                  <a:pt x="20305" y="10942"/>
                </a:lnTo>
                <a:lnTo>
                  <a:pt x="20093" y="11131"/>
                </a:lnTo>
                <a:lnTo>
                  <a:pt x="19803" y="11226"/>
                </a:lnTo>
                <a:lnTo>
                  <a:pt x="19512" y="11273"/>
                </a:lnTo>
                <a:lnTo>
                  <a:pt x="19010" y="10280"/>
                </a:lnTo>
                <a:lnTo>
                  <a:pt x="19220" y="10280"/>
                </a:lnTo>
                <a:lnTo>
                  <a:pt x="19432" y="10232"/>
                </a:lnTo>
                <a:lnTo>
                  <a:pt x="19644" y="10138"/>
                </a:lnTo>
                <a:lnTo>
                  <a:pt x="19855" y="9996"/>
                </a:lnTo>
                <a:lnTo>
                  <a:pt x="20199" y="9663"/>
                </a:lnTo>
                <a:lnTo>
                  <a:pt x="20384" y="9474"/>
                </a:lnTo>
                <a:lnTo>
                  <a:pt x="20569" y="9237"/>
                </a:lnTo>
                <a:lnTo>
                  <a:pt x="20727" y="8953"/>
                </a:lnTo>
                <a:lnTo>
                  <a:pt x="20860" y="8668"/>
                </a:lnTo>
                <a:lnTo>
                  <a:pt x="20939" y="8384"/>
                </a:lnTo>
                <a:lnTo>
                  <a:pt x="20965" y="8242"/>
                </a:lnTo>
                <a:lnTo>
                  <a:pt x="20965" y="7958"/>
                </a:lnTo>
                <a:lnTo>
                  <a:pt x="20939" y="7911"/>
                </a:lnTo>
                <a:lnTo>
                  <a:pt x="20860" y="7911"/>
                </a:lnTo>
                <a:lnTo>
                  <a:pt x="20727" y="7958"/>
                </a:lnTo>
                <a:lnTo>
                  <a:pt x="20596" y="8053"/>
                </a:lnTo>
                <a:lnTo>
                  <a:pt x="20358" y="8384"/>
                </a:lnTo>
                <a:lnTo>
                  <a:pt x="20120" y="8717"/>
                </a:lnTo>
                <a:lnTo>
                  <a:pt x="19908" y="9048"/>
                </a:lnTo>
                <a:lnTo>
                  <a:pt x="19591" y="9332"/>
                </a:lnTo>
                <a:lnTo>
                  <a:pt x="19300" y="9474"/>
                </a:lnTo>
                <a:lnTo>
                  <a:pt x="18956" y="9570"/>
                </a:lnTo>
                <a:lnTo>
                  <a:pt x="18639" y="9570"/>
                </a:lnTo>
                <a:lnTo>
                  <a:pt x="18058" y="8622"/>
                </a:lnTo>
                <a:lnTo>
                  <a:pt x="18296" y="8149"/>
                </a:lnTo>
                <a:lnTo>
                  <a:pt x="18772" y="7296"/>
                </a:lnTo>
                <a:lnTo>
                  <a:pt x="19458" y="7958"/>
                </a:lnTo>
                <a:lnTo>
                  <a:pt x="19591" y="8007"/>
                </a:lnTo>
                <a:lnTo>
                  <a:pt x="19696" y="8007"/>
                </a:lnTo>
                <a:lnTo>
                  <a:pt x="19855" y="7722"/>
                </a:lnTo>
                <a:lnTo>
                  <a:pt x="19882" y="7580"/>
                </a:lnTo>
                <a:lnTo>
                  <a:pt x="19882" y="7389"/>
                </a:lnTo>
                <a:lnTo>
                  <a:pt x="19829" y="7247"/>
                </a:lnTo>
                <a:lnTo>
                  <a:pt x="19750" y="7105"/>
                </a:lnTo>
                <a:lnTo>
                  <a:pt x="19115" y="6537"/>
                </a:lnTo>
                <a:lnTo>
                  <a:pt x="19220" y="6253"/>
                </a:lnTo>
                <a:lnTo>
                  <a:pt x="19300" y="5922"/>
                </a:lnTo>
                <a:lnTo>
                  <a:pt x="19300" y="5875"/>
                </a:lnTo>
                <a:lnTo>
                  <a:pt x="19274" y="5826"/>
                </a:lnTo>
                <a:lnTo>
                  <a:pt x="19220" y="5826"/>
                </a:lnTo>
                <a:lnTo>
                  <a:pt x="18930" y="6301"/>
                </a:lnTo>
                <a:lnTo>
                  <a:pt x="17793" y="4974"/>
                </a:lnTo>
                <a:lnTo>
                  <a:pt x="18137" y="4263"/>
                </a:lnTo>
                <a:lnTo>
                  <a:pt x="18163" y="4170"/>
                </a:lnTo>
                <a:lnTo>
                  <a:pt x="18137" y="4028"/>
                </a:lnTo>
                <a:lnTo>
                  <a:pt x="18110" y="3979"/>
                </a:lnTo>
                <a:lnTo>
                  <a:pt x="18031" y="3932"/>
                </a:lnTo>
                <a:lnTo>
                  <a:pt x="17713" y="4216"/>
                </a:lnTo>
                <a:lnTo>
                  <a:pt x="17423" y="4596"/>
                </a:lnTo>
                <a:lnTo>
                  <a:pt x="17291" y="4454"/>
                </a:lnTo>
                <a:lnTo>
                  <a:pt x="16682" y="3932"/>
                </a:lnTo>
                <a:lnTo>
                  <a:pt x="16075" y="3411"/>
                </a:lnTo>
                <a:lnTo>
                  <a:pt x="16392" y="2511"/>
                </a:lnTo>
                <a:lnTo>
                  <a:pt x="16392" y="2464"/>
                </a:lnTo>
                <a:lnTo>
                  <a:pt x="16366" y="2464"/>
                </a:lnTo>
                <a:lnTo>
                  <a:pt x="16075" y="2795"/>
                </a:lnTo>
                <a:lnTo>
                  <a:pt x="15811" y="3222"/>
                </a:lnTo>
                <a:lnTo>
                  <a:pt x="15308" y="2842"/>
                </a:lnTo>
                <a:lnTo>
                  <a:pt x="14780" y="2511"/>
                </a:lnTo>
                <a:lnTo>
                  <a:pt x="14276" y="2227"/>
                </a:lnTo>
                <a:lnTo>
                  <a:pt x="13801" y="1989"/>
                </a:lnTo>
                <a:lnTo>
                  <a:pt x="13880" y="1374"/>
                </a:lnTo>
                <a:lnTo>
                  <a:pt x="13907" y="1043"/>
                </a:lnTo>
                <a:lnTo>
                  <a:pt x="13907" y="711"/>
                </a:lnTo>
                <a:lnTo>
                  <a:pt x="13880" y="617"/>
                </a:lnTo>
                <a:lnTo>
                  <a:pt x="13854" y="568"/>
                </a:lnTo>
                <a:lnTo>
                  <a:pt x="13801" y="568"/>
                </a:lnTo>
                <a:lnTo>
                  <a:pt x="13748" y="664"/>
                </a:lnTo>
                <a:lnTo>
                  <a:pt x="13616" y="1090"/>
                </a:lnTo>
                <a:lnTo>
                  <a:pt x="13404" y="1801"/>
                </a:lnTo>
                <a:lnTo>
                  <a:pt x="12717" y="1563"/>
                </a:lnTo>
                <a:lnTo>
                  <a:pt x="12029" y="1374"/>
                </a:lnTo>
                <a:lnTo>
                  <a:pt x="12029" y="475"/>
                </a:lnTo>
                <a:lnTo>
                  <a:pt x="12003" y="284"/>
                </a:lnTo>
                <a:lnTo>
                  <a:pt x="11950" y="142"/>
                </a:lnTo>
                <a:lnTo>
                  <a:pt x="11897" y="49"/>
                </a:lnTo>
                <a:lnTo>
                  <a:pt x="11845" y="0"/>
                </a:lnTo>
                <a:close/>
              </a:path>
            </a:pathLst>
          </a:custGeom>
          <a:solidFill>
            <a:srgbClr val="3E4A6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3" name="Shape 714"/>
          <p:cNvSpPr/>
          <p:nvPr/>
        </p:nvSpPr>
        <p:spPr>
          <a:xfrm>
            <a:off x="2572107" y="868832"/>
            <a:ext cx="369442" cy="372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15" y="3753"/>
                </a:moveTo>
                <a:lnTo>
                  <a:pt x="8093" y="3814"/>
                </a:lnTo>
                <a:lnTo>
                  <a:pt x="7969" y="3874"/>
                </a:lnTo>
                <a:lnTo>
                  <a:pt x="7877" y="4027"/>
                </a:lnTo>
                <a:lnTo>
                  <a:pt x="7877" y="4119"/>
                </a:lnTo>
                <a:lnTo>
                  <a:pt x="7908" y="4180"/>
                </a:lnTo>
                <a:lnTo>
                  <a:pt x="7938" y="4272"/>
                </a:lnTo>
                <a:lnTo>
                  <a:pt x="8031" y="4332"/>
                </a:lnTo>
                <a:lnTo>
                  <a:pt x="8093" y="4363"/>
                </a:lnTo>
                <a:lnTo>
                  <a:pt x="8400" y="4363"/>
                </a:lnTo>
                <a:lnTo>
                  <a:pt x="8462" y="4393"/>
                </a:lnTo>
                <a:lnTo>
                  <a:pt x="8739" y="4393"/>
                </a:lnTo>
                <a:lnTo>
                  <a:pt x="8800" y="4363"/>
                </a:lnTo>
                <a:lnTo>
                  <a:pt x="8862" y="4332"/>
                </a:lnTo>
                <a:lnTo>
                  <a:pt x="8923" y="4272"/>
                </a:lnTo>
                <a:lnTo>
                  <a:pt x="8923" y="4027"/>
                </a:lnTo>
                <a:lnTo>
                  <a:pt x="8892" y="3966"/>
                </a:lnTo>
                <a:lnTo>
                  <a:pt x="8862" y="3906"/>
                </a:lnTo>
                <a:lnTo>
                  <a:pt x="8769" y="3814"/>
                </a:lnTo>
                <a:lnTo>
                  <a:pt x="8647" y="3783"/>
                </a:lnTo>
                <a:lnTo>
                  <a:pt x="8492" y="3753"/>
                </a:lnTo>
                <a:close/>
                <a:moveTo>
                  <a:pt x="7262" y="4057"/>
                </a:moveTo>
                <a:lnTo>
                  <a:pt x="7170" y="4089"/>
                </a:lnTo>
                <a:lnTo>
                  <a:pt x="6831" y="4210"/>
                </a:lnTo>
                <a:lnTo>
                  <a:pt x="6492" y="4363"/>
                </a:lnTo>
                <a:lnTo>
                  <a:pt x="6185" y="4515"/>
                </a:lnTo>
                <a:lnTo>
                  <a:pt x="5908" y="4698"/>
                </a:lnTo>
                <a:lnTo>
                  <a:pt x="5631" y="4913"/>
                </a:lnTo>
                <a:lnTo>
                  <a:pt x="5354" y="5126"/>
                </a:lnTo>
                <a:lnTo>
                  <a:pt x="5107" y="5370"/>
                </a:lnTo>
                <a:lnTo>
                  <a:pt x="4892" y="5613"/>
                </a:lnTo>
                <a:lnTo>
                  <a:pt x="4677" y="5888"/>
                </a:lnTo>
                <a:lnTo>
                  <a:pt x="4493" y="6194"/>
                </a:lnTo>
                <a:lnTo>
                  <a:pt x="4338" y="6469"/>
                </a:lnTo>
                <a:lnTo>
                  <a:pt x="4184" y="6773"/>
                </a:lnTo>
                <a:lnTo>
                  <a:pt x="4092" y="7109"/>
                </a:lnTo>
                <a:lnTo>
                  <a:pt x="4000" y="7444"/>
                </a:lnTo>
                <a:lnTo>
                  <a:pt x="3939" y="7810"/>
                </a:lnTo>
                <a:lnTo>
                  <a:pt x="3907" y="8146"/>
                </a:lnTo>
                <a:lnTo>
                  <a:pt x="3907" y="8208"/>
                </a:lnTo>
                <a:lnTo>
                  <a:pt x="3939" y="8268"/>
                </a:lnTo>
                <a:lnTo>
                  <a:pt x="4031" y="8359"/>
                </a:lnTo>
                <a:lnTo>
                  <a:pt x="4123" y="8421"/>
                </a:lnTo>
                <a:lnTo>
                  <a:pt x="4154" y="8421"/>
                </a:lnTo>
                <a:lnTo>
                  <a:pt x="4184" y="8391"/>
                </a:lnTo>
                <a:lnTo>
                  <a:pt x="4277" y="8359"/>
                </a:lnTo>
                <a:lnTo>
                  <a:pt x="4338" y="8268"/>
                </a:lnTo>
                <a:lnTo>
                  <a:pt x="4400" y="8208"/>
                </a:lnTo>
                <a:lnTo>
                  <a:pt x="4431" y="8116"/>
                </a:lnTo>
                <a:lnTo>
                  <a:pt x="4461" y="7719"/>
                </a:lnTo>
                <a:lnTo>
                  <a:pt x="4553" y="7353"/>
                </a:lnTo>
                <a:lnTo>
                  <a:pt x="4677" y="7018"/>
                </a:lnTo>
                <a:lnTo>
                  <a:pt x="4830" y="6712"/>
                </a:lnTo>
                <a:lnTo>
                  <a:pt x="5015" y="6377"/>
                </a:lnTo>
                <a:lnTo>
                  <a:pt x="5231" y="6102"/>
                </a:lnTo>
                <a:lnTo>
                  <a:pt x="5446" y="5797"/>
                </a:lnTo>
                <a:lnTo>
                  <a:pt x="5723" y="5553"/>
                </a:lnTo>
                <a:lnTo>
                  <a:pt x="6000" y="5309"/>
                </a:lnTo>
                <a:lnTo>
                  <a:pt x="6307" y="5126"/>
                </a:lnTo>
                <a:lnTo>
                  <a:pt x="6646" y="4943"/>
                </a:lnTo>
                <a:lnTo>
                  <a:pt x="6953" y="4760"/>
                </a:lnTo>
                <a:lnTo>
                  <a:pt x="7292" y="4638"/>
                </a:lnTo>
                <a:lnTo>
                  <a:pt x="7415" y="4577"/>
                </a:lnTo>
                <a:lnTo>
                  <a:pt x="7477" y="4485"/>
                </a:lnTo>
                <a:lnTo>
                  <a:pt x="7507" y="4393"/>
                </a:lnTo>
                <a:lnTo>
                  <a:pt x="7507" y="4272"/>
                </a:lnTo>
                <a:lnTo>
                  <a:pt x="7447" y="4180"/>
                </a:lnTo>
                <a:lnTo>
                  <a:pt x="7385" y="4119"/>
                </a:lnTo>
                <a:lnTo>
                  <a:pt x="7262" y="4057"/>
                </a:lnTo>
                <a:close/>
                <a:moveTo>
                  <a:pt x="9261" y="2471"/>
                </a:moveTo>
                <a:lnTo>
                  <a:pt x="9847" y="2533"/>
                </a:lnTo>
                <a:lnTo>
                  <a:pt x="10431" y="2684"/>
                </a:lnTo>
                <a:lnTo>
                  <a:pt x="10985" y="2899"/>
                </a:lnTo>
                <a:lnTo>
                  <a:pt x="11508" y="3142"/>
                </a:lnTo>
                <a:lnTo>
                  <a:pt x="12000" y="3478"/>
                </a:lnTo>
                <a:lnTo>
                  <a:pt x="12492" y="3844"/>
                </a:lnTo>
                <a:lnTo>
                  <a:pt x="12923" y="4302"/>
                </a:lnTo>
                <a:lnTo>
                  <a:pt x="13292" y="4790"/>
                </a:lnTo>
                <a:lnTo>
                  <a:pt x="13539" y="5126"/>
                </a:lnTo>
                <a:lnTo>
                  <a:pt x="13754" y="5492"/>
                </a:lnTo>
                <a:lnTo>
                  <a:pt x="13938" y="5888"/>
                </a:lnTo>
                <a:lnTo>
                  <a:pt x="14061" y="6286"/>
                </a:lnTo>
                <a:lnTo>
                  <a:pt x="14184" y="6682"/>
                </a:lnTo>
                <a:lnTo>
                  <a:pt x="14246" y="7078"/>
                </a:lnTo>
                <a:lnTo>
                  <a:pt x="14308" y="7506"/>
                </a:lnTo>
                <a:lnTo>
                  <a:pt x="14308" y="8329"/>
                </a:lnTo>
                <a:lnTo>
                  <a:pt x="14246" y="8726"/>
                </a:lnTo>
                <a:lnTo>
                  <a:pt x="14184" y="9153"/>
                </a:lnTo>
                <a:lnTo>
                  <a:pt x="14091" y="9549"/>
                </a:lnTo>
                <a:lnTo>
                  <a:pt x="13969" y="9946"/>
                </a:lnTo>
                <a:lnTo>
                  <a:pt x="13815" y="10343"/>
                </a:lnTo>
                <a:lnTo>
                  <a:pt x="13631" y="10739"/>
                </a:lnTo>
                <a:lnTo>
                  <a:pt x="13447" y="11105"/>
                </a:lnTo>
                <a:lnTo>
                  <a:pt x="13200" y="11502"/>
                </a:lnTo>
                <a:lnTo>
                  <a:pt x="12923" y="11899"/>
                </a:lnTo>
                <a:lnTo>
                  <a:pt x="12616" y="12234"/>
                </a:lnTo>
                <a:lnTo>
                  <a:pt x="12307" y="12570"/>
                </a:lnTo>
                <a:lnTo>
                  <a:pt x="11938" y="12874"/>
                </a:lnTo>
                <a:lnTo>
                  <a:pt x="11569" y="13149"/>
                </a:lnTo>
                <a:lnTo>
                  <a:pt x="11200" y="13394"/>
                </a:lnTo>
                <a:lnTo>
                  <a:pt x="10800" y="13607"/>
                </a:lnTo>
                <a:lnTo>
                  <a:pt x="10369" y="13790"/>
                </a:lnTo>
                <a:lnTo>
                  <a:pt x="9939" y="13943"/>
                </a:lnTo>
                <a:lnTo>
                  <a:pt x="9508" y="14034"/>
                </a:lnTo>
                <a:lnTo>
                  <a:pt x="9046" y="14096"/>
                </a:lnTo>
                <a:lnTo>
                  <a:pt x="8585" y="14126"/>
                </a:lnTo>
                <a:lnTo>
                  <a:pt x="8123" y="14096"/>
                </a:lnTo>
                <a:lnTo>
                  <a:pt x="7662" y="14034"/>
                </a:lnTo>
                <a:lnTo>
                  <a:pt x="7170" y="13913"/>
                </a:lnTo>
                <a:lnTo>
                  <a:pt x="6769" y="13790"/>
                </a:lnTo>
                <a:lnTo>
                  <a:pt x="6369" y="13638"/>
                </a:lnTo>
                <a:lnTo>
                  <a:pt x="5970" y="13455"/>
                </a:lnTo>
                <a:lnTo>
                  <a:pt x="5569" y="13241"/>
                </a:lnTo>
                <a:lnTo>
                  <a:pt x="5200" y="13027"/>
                </a:lnTo>
                <a:lnTo>
                  <a:pt x="4830" y="12753"/>
                </a:lnTo>
                <a:lnTo>
                  <a:pt x="4493" y="12478"/>
                </a:lnTo>
                <a:lnTo>
                  <a:pt x="4154" y="12204"/>
                </a:lnTo>
                <a:lnTo>
                  <a:pt x="3847" y="11899"/>
                </a:lnTo>
                <a:lnTo>
                  <a:pt x="3570" y="11563"/>
                </a:lnTo>
                <a:lnTo>
                  <a:pt x="3323" y="11197"/>
                </a:lnTo>
                <a:lnTo>
                  <a:pt x="3078" y="10831"/>
                </a:lnTo>
                <a:lnTo>
                  <a:pt x="2893" y="10465"/>
                </a:lnTo>
                <a:lnTo>
                  <a:pt x="2709" y="10068"/>
                </a:lnTo>
                <a:lnTo>
                  <a:pt x="2585" y="9641"/>
                </a:lnTo>
                <a:lnTo>
                  <a:pt x="2492" y="9215"/>
                </a:lnTo>
                <a:lnTo>
                  <a:pt x="2432" y="8482"/>
                </a:lnTo>
                <a:lnTo>
                  <a:pt x="2432" y="8146"/>
                </a:lnTo>
                <a:lnTo>
                  <a:pt x="2462" y="7780"/>
                </a:lnTo>
                <a:lnTo>
                  <a:pt x="2524" y="7444"/>
                </a:lnTo>
                <a:lnTo>
                  <a:pt x="2585" y="7109"/>
                </a:lnTo>
                <a:lnTo>
                  <a:pt x="2709" y="6773"/>
                </a:lnTo>
                <a:lnTo>
                  <a:pt x="2831" y="6469"/>
                </a:lnTo>
                <a:lnTo>
                  <a:pt x="2954" y="6163"/>
                </a:lnTo>
                <a:lnTo>
                  <a:pt x="3323" y="5553"/>
                </a:lnTo>
                <a:lnTo>
                  <a:pt x="3508" y="5279"/>
                </a:lnTo>
                <a:lnTo>
                  <a:pt x="3723" y="5004"/>
                </a:lnTo>
                <a:lnTo>
                  <a:pt x="3969" y="4730"/>
                </a:lnTo>
                <a:lnTo>
                  <a:pt x="4461" y="4241"/>
                </a:lnTo>
                <a:lnTo>
                  <a:pt x="5015" y="3783"/>
                </a:lnTo>
                <a:lnTo>
                  <a:pt x="5569" y="3387"/>
                </a:lnTo>
                <a:lnTo>
                  <a:pt x="6185" y="3021"/>
                </a:lnTo>
                <a:lnTo>
                  <a:pt x="6492" y="2868"/>
                </a:lnTo>
                <a:lnTo>
                  <a:pt x="6800" y="2716"/>
                </a:lnTo>
                <a:lnTo>
                  <a:pt x="7138" y="2654"/>
                </a:lnTo>
                <a:lnTo>
                  <a:pt x="7631" y="2593"/>
                </a:lnTo>
                <a:lnTo>
                  <a:pt x="8492" y="2501"/>
                </a:lnTo>
                <a:lnTo>
                  <a:pt x="9231" y="2501"/>
                </a:lnTo>
                <a:lnTo>
                  <a:pt x="9261" y="2471"/>
                </a:lnTo>
                <a:close/>
                <a:moveTo>
                  <a:pt x="8769" y="1922"/>
                </a:moveTo>
                <a:lnTo>
                  <a:pt x="8215" y="1984"/>
                </a:lnTo>
                <a:lnTo>
                  <a:pt x="7692" y="2105"/>
                </a:lnTo>
                <a:lnTo>
                  <a:pt x="7415" y="2135"/>
                </a:lnTo>
                <a:lnTo>
                  <a:pt x="7108" y="2197"/>
                </a:lnTo>
                <a:lnTo>
                  <a:pt x="6769" y="2288"/>
                </a:lnTo>
                <a:lnTo>
                  <a:pt x="6462" y="2410"/>
                </a:lnTo>
                <a:lnTo>
                  <a:pt x="6123" y="2563"/>
                </a:lnTo>
                <a:lnTo>
                  <a:pt x="5815" y="2716"/>
                </a:lnTo>
                <a:lnTo>
                  <a:pt x="5200" y="3082"/>
                </a:lnTo>
                <a:lnTo>
                  <a:pt x="4615" y="3478"/>
                </a:lnTo>
                <a:lnTo>
                  <a:pt x="4062" y="3906"/>
                </a:lnTo>
                <a:lnTo>
                  <a:pt x="3570" y="4393"/>
                </a:lnTo>
                <a:lnTo>
                  <a:pt x="3108" y="4913"/>
                </a:lnTo>
                <a:lnTo>
                  <a:pt x="2923" y="5217"/>
                </a:lnTo>
                <a:lnTo>
                  <a:pt x="2739" y="5492"/>
                </a:lnTo>
                <a:lnTo>
                  <a:pt x="2554" y="5797"/>
                </a:lnTo>
                <a:lnTo>
                  <a:pt x="2432" y="6102"/>
                </a:lnTo>
                <a:lnTo>
                  <a:pt x="2277" y="6407"/>
                </a:lnTo>
                <a:lnTo>
                  <a:pt x="2185" y="6743"/>
                </a:lnTo>
                <a:lnTo>
                  <a:pt x="2062" y="7078"/>
                </a:lnTo>
                <a:lnTo>
                  <a:pt x="1938" y="7750"/>
                </a:lnTo>
                <a:lnTo>
                  <a:pt x="1908" y="8116"/>
                </a:lnTo>
                <a:lnTo>
                  <a:pt x="1908" y="8848"/>
                </a:lnTo>
                <a:lnTo>
                  <a:pt x="1970" y="9215"/>
                </a:lnTo>
                <a:lnTo>
                  <a:pt x="2031" y="9579"/>
                </a:lnTo>
                <a:lnTo>
                  <a:pt x="2215" y="10312"/>
                </a:lnTo>
                <a:lnTo>
                  <a:pt x="2524" y="10984"/>
                </a:lnTo>
                <a:lnTo>
                  <a:pt x="2709" y="11318"/>
                </a:lnTo>
                <a:lnTo>
                  <a:pt x="2923" y="11654"/>
                </a:lnTo>
                <a:lnTo>
                  <a:pt x="3170" y="11959"/>
                </a:lnTo>
                <a:lnTo>
                  <a:pt x="3447" y="12265"/>
                </a:lnTo>
                <a:lnTo>
                  <a:pt x="3723" y="12540"/>
                </a:lnTo>
                <a:lnTo>
                  <a:pt x="4031" y="12783"/>
                </a:lnTo>
                <a:lnTo>
                  <a:pt x="4677" y="13272"/>
                </a:lnTo>
                <a:lnTo>
                  <a:pt x="5047" y="13515"/>
                </a:lnTo>
                <a:lnTo>
                  <a:pt x="5416" y="13730"/>
                </a:lnTo>
                <a:lnTo>
                  <a:pt x="5815" y="13943"/>
                </a:lnTo>
                <a:lnTo>
                  <a:pt x="6215" y="14126"/>
                </a:lnTo>
                <a:lnTo>
                  <a:pt x="6616" y="14309"/>
                </a:lnTo>
                <a:lnTo>
                  <a:pt x="7046" y="14431"/>
                </a:lnTo>
                <a:lnTo>
                  <a:pt x="7447" y="14553"/>
                </a:lnTo>
                <a:lnTo>
                  <a:pt x="7908" y="14645"/>
                </a:lnTo>
                <a:lnTo>
                  <a:pt x="8338" y="14675"/>
                </a:lnTo>
                <a:lnTo>
                  <a:pt x="8800" y="14705"/>
                </a:lnTo>
                <a:lnTo>
                  <a:pt x="9231" y="14645"/>
                </a:lnTo>
                <a:lnTo>
                  <a:pt x="9662" y="14583"/>
                </a:lnTo>
                <a:lnTo>
                  <a:pt x="10092" y="14462"/>
                </a:lnTo>
                <a:lnTo>
                  <a:pt x="10523" y="14339"/>
                </a:lnTo>
                <a:lnTo>
                  <a:pt x="10923" y="14156"/>
                </a:lnTo>
                <a:lnTo>
                  <a:pt x="11323" y="13943"/>
                </a:lnTo>
                <a:lnTo>
                  <a:pt x="11815" y="13638"/>
                </a:lnTo>
                <a:lnTo>
                  <a:pt x="12307" y="13302"/>
                </a:lnTo>
                <a:lnTo>
                  <a:pt x="12738" y="12906"/>
                </a:lnTo>
                <a:lnTo>
                  <a:pt x="13138" y="12508"/>
                </a:lnTo>
                <a:lnTo>
                  <a:pt x="13477" y="12051"/>
                </a:lnTo>
                <a:lnTo>
                  <a:pt x="13815" y="11563"/>
                </a:lnTo>
                <a:lnTo>
                  <a:pt x="14091" y="11044"/>
                </a:lnTo>
                <a:lnTo>
                  <a:pt x="14338" y="10526"/>
                </a:lnTo>
                <a:lnTo>
                  <a:pt x="14553" y="9977"/>
                </a:lnTo>
                <a:lnTo>
                  <a:pt x="14707" y="9428"/>
                </a:lnTo>
                <a:lnTo>
                  <a:pt x="14800" y="8878"/>
                </a:lnTo>
                <a:lnTo>
                  <a:pt x="14862" y="8299"/>
                </a:lnTo>
                <a:lnTo>
                  <a:pt x="14862" y="7719"/>
                </a:lnTo>
                <a:lnTo>
                  <a:pt x="14830" y="7139"/>
                </a:lnTo>
                <a:lnTo>
                  <a:pt x="14738" y="6590"/>
                </a:lnTo>
                <a:lnTo>
                  <a:pt x="14585" y="6011"/>
                </a:lnTo>
                <a:lnTo>
                  <a:pt x="14368" y="5522"/>
                </a:lnTo>
                <a:lnTo>
                  <a:pt x="14123" y="5034"/>
                </a:lnTo>
                <a:lnTo>
                  <a:pt x="13846" y="4577"/>
                </a:lnTo>
                <a:lnTo>
                  <a:pt x="13507" y="4119"/>
                </a:lnTo>
                <a:lnTo>
                  <a:pt x="13138" y="3723"/>
                </a:lnTo>
                <a:lnTo>
                  <a:pt x="12738" y="3357"/>
                </a:lnTo>
                <a:lnTo>
                  <a:pt x="12307" y="3021"/>
                </a:lnTo>
                <a:lnTo>
                  <a:pt x="11877" y="2716"/>
                </a:lnTo>
                <a:lnTo>
                  <a:pt x="11384" y="2471"/>
                </a:lnTo>
                <a:lnTo>
                  <a:pt x="10892" y="2258"/>
                </a:lnTo>
                <a:lnTo>
                  <a:pt x="10369" y="2075"/>
                </a:lnTo>
                <a:lnTo>
                  <a:pt x="9847" y="1984"/>
                </a:lnTo>
                <a:lnTo>
                  <a:pt x="9293" y="1922"/>
                </a:lnTo>
                <a:close/>
                <a:moveTo>
                  <a:pt x="15323" y="14492"/>
                </a:moveTo>
                <a:lnTo>
                  <a:pt x="15353" y="14522"/>
                </a:lnTo>
                <a:lnTo>
                  <a:pt x="15138" y="14767"/>
                </a:lnTo>
                <a:lnTo>
                  <a:pt x="15291" y="14583"/>
                </a:lnTo>
                <a:lnTo>
                  <a:pt x="15323" y="14492"/>
                </a:lnTo>
                <a:close/>
                <a:moveTo>
                  <a:pt x="8585" y="732"/>
                </a:moveTo>
                <a:lnTo>
                  <a:pt x="9046" y="762"/>
                </a:lnTo>
                <a:lnTo>
                  <a:pt x="9969" y="885"/>
                </a:lnTo>
                <a:lnTo>
                  <a:pt x="10400" y="1007"/>
                </a:lnTo>
                <a:lnTo>
                  <a:pt x="10830" y="1128"/>
                </a:lnTo>
                <a:lnTo>
                  <a:pt x="11693" y="1434"/>
                </a:lnTo>
                <a:lnTo>
                  <a:pt x="12492" y="1861"/>
                </a:lnTo>
                <a:lnTo>
                  <a:pt x="12861" y="2105"/>
                </a:lnTo>
                <a:lnTo>
                  <a:pt x="13200" y="2350"/>
                </a:lnTo>
                <a:lnTo>
                  <a:pt x="13539" y="2624"/>
                </a:lnTo>
                <a:lnTo>
                  <a:pt x="13846" y="2899"/>
                </a:lnTo>
                <a:lnTo>
                  <a:pt x="14153" y="3204"/>
                </a:lnTo>
                <a:lnTo>
                  <a:pt x="14523" y="3631"/>
                </a:lnTo>
                <a:lnTo>
                  <a:pt x="14862" y="4089"/>
                </a:lnTo>
                <a:lnTo>
                  <a:pt x="15169" y="4546"/>
                </a:lnTo>
                <a:lnTo>
                  <a:pt x="15415" y="5034"/>
                </a:lnTo>
                <a:lnTo>
                  <a:pt x="15630" y="5522"/>
                </a:lnTo>
                <a:lnTo>
                  <a:pt x="15815" y="6041"/>
                </a:lnTo>
                <a:lnTo>
                  <a:pt x="15969" y="6560"/>
                </a:lnTo>
                <a:lnTo>
                  <a:pt x="16062" y="7078"/>
                </a:lnTo>
                <a:lnTo>
                  <a:pt x="16122" y="7597"/>
                </a:lnTo>
                <a:lnTo>
                  <a:pt x="16154" y="8116"/>
                </a:lnTo>
                <a:lnTo>
                  <a:pt x="16154" y="8665"/>
                </a:lnTo>
                <a:lnTo>
                  <a:pt x="16092" y="9183"/>
                </a:lnTo>
                <a:lnTo>
                  <a:pt x="16000" y="9732"/>
                </a:lnTo>
                <a:lnTo>
                  <a:pt x="15877" y="10251"/>
                </a:lnTo>
                <a:lnTo>
                  <a:pt x="15723" y="10769"/>
                </a:lnTo>
                <a:lnTo>
                  <a:pt x="15508" y="11288"/>
                </a:lnTo>
                <a:lnTo>
                  <a:pt x="15231" y="11868"/>
                </a:lnTo>
                <a:lnTo>
                  <a:pt x="14922" y="12417"/>
                </a:lnTo>
                <a:lnTo>
                  <a:pt x="14585" y="12906"/>
                </a:lnTo>
                <a:lnTo>
                  <a:pt x="14184" y="13394"/>
                </a:lnTo>
                <a:lnTo>
                  <a:pt x="13784" y="13851"/>
                </a:lnTo>
                <a:lnTo>
                  <a:pt x="13323" y="14279"/>
                </a:lnTo>
                <a:lnTo>
                  <a:pt x="12861" y="14645"/>
                </a:lnTo>
                <a:lnTo>
                  <a:pt x="12369" y="14980"/>
                </a:lnTo>
                <a:lnTo>
                  <a:pt x="11846" y="15286"/>
                </a:lnTo>
                <a:lnTo>
                  <a:pt x="11292" y="15529"/>
                </a:lnTo>
                <a:lnTo>
                  <a:pt x="10708" y="15743"/>
                </a:lnTo>
                <a:lnTo>
                  <a:pt x="10123" y="15895"/>
                </a:lnTo>
                <a:lnTo>
                  <a:pt x="9538" y="15987"/>
                </a:lnTo>
                <a:lnTo>
                  <a:pt x="8892" y="16018"/>
                </a:lnTo>
                <a:lnTo>
                  <a:pt x="8277" y="16018"/>
                </a:lnTo>
                <a:lnTo>
                  <a:pt x="7631" y="15926"/>
                </a:lnTo>
                <a:lnTo>
                  <a:pt x="7077" y="15803"/>
                </a:lnTo>
                <a:lnTo>
                  <a:pt x="6523" y="15652"/>
                </a:lnTo>
                <a:lnTo>
                  <a:pt x="5970" y="15469"/>
                </a:lnTo>
                <a:lnTo>
                  <a:pt x="5446" y="15254"/>
                </a:lnTo>
                <a:lnTo>
                  <a:pt x="4923" y="14980"/>
                </a:lnTo>
                <a:lnTo>
                  <a:pt x="4431" y="14705"/>
                </a:lnTo>
                <a:lnTo>
                  <a:pt x="3939" y="14400"/>
                </a:lnTo>
                <a:lnTo>
                  <a:pt x="3508" y="14034"/>
                </a:lnTo>
                <a:lnTo>
                  <a:pt x="3078" y="13668"/>
                </a:lnTo>
                <a:lnTo>
                  <a:pt x="2677" y="13241"/>
                </a:lnTo>
                <a:lnTo>
                  <a:pt x="2308" y="12814"/>
                </a:lnTo>
                <a:lnTo>
                  <a:pt x="1970" y="12357"/>
                </a:lnTo>
                <a:lnTo>
                  <a:pt x="1662" y="11868"/>
                </a:lnTo>
                <a:lnTo>
                  <a:pt x="1385" y="11350"/>
                </a:lnTo>
                <a:lnTo>
                  <a:pt x="1170" y="10831"/>
                </a:lnTo>
                <a:lnTo>
                  <a:pt x="985" y="10282"/>
                </a:lnTo>
                <a:lnTo>
                  <a:pt x="862" y="9794"/>
                </a:lnTo>
                <a:lnTo>
                  <a:pt x="770" y="9336"/>
                </a:lnTo>
                <a:lnTo>
                  <a:pt x="708" y="8878"/>
                </a:lnTo>
                <a:lnTo>
                  <a:pt x="708" y="7963"/>
                </a:lnTo>
                <a:lnTo>
                  <a:pt x="738" y="7506"/>
                </a:lnTo>
                <a:lnTo>
                  <a:pt x="800" y="7078"/>
                </a:lnTo>
                <a:lnTo>
                  <a:pt x="893" y="6652"/>
                </a:lnTo>
                <a:lnTo>
                  <a:pt x="1015" y="6224"/>
                </a:lnTo>
                <a:lnTo>
                  <a:pt x="1170" y="5828"/>
                </a:lnTo>
                <a:lnTo>
                  <a:pt x="1324" y="5400"/>
                </a:lnTo>
                <a:lnTo>
                  <a:pt x="1539" y="5004"/>
                </a:lnTo>
                <a:lnTo>
                  <a:pt x="1754" y="4607"/>
                </a:lnTo>
                <a:lnTo>
                  <a:pt x="2308" y="3874"/>
                </a:lnTo>
                <a:lnTo>
                  <a:pt x="2616" y="3508"/>
                </a:lnTo>
                <a:lnTo>
                  <a:pt x="2985" y="3142"/>
                </a:lnTo>
                <a:lnTo>
                  <a:pt x="3447" y="2746"/>
                </a:lnTo>
                <a:lnTo>
                  <a:pt x="4000" y="2318"/>
                </a:lnTo>
                <a:lnTo>
                  <a:pt x="4646" y="1892"/>
                </a:lnTo>
                <a:lnTo>
                  <a:pt x="5323" y="1526"/>
                </a:lnTo>
                <a:lnTo>
                  <a:pt x="5693" y="1343"/>
                </a:lnTo>
                <a:lnTo>
                  <a:pt x="6062" y="1190"/>
                </a:lnTo>
                <a:lnTo>
                  <a:pt x="6462" y="1068"/>
                </a:lnTo>
                <a:lnTo>
                  <a:pt x="6831" y="945"/>
                </a:lnTo>
                <a:lnTo>
                  <a:pt x="7230" y="854"/>
                </a:lnTo>
                <a:lnTo>
                  <a:pt x="7631" y="794"/>
                </a:lnTo>
                <a:lnTo>
                  <a:pt x="8093" y="762"/>
                </a:lnTo>
                <a:lnTo>
                  <a:pt x="8585" y="732"/>
                </a:lnTo>
                <a:close/>
                <a:moveTo>
                  <a:pt x="14800" y="13790"/>
                </a:moveTo>
                <a:lnTo>
                  <a:pt x="15077" y="14187"/>
                </a:lnTo>
                <a:lnTo>
                  <a:pt x="15015" y="14217"/>
                </a:lnTo>
                <a:lnTo>
                  <a:pt x="14984" y="14247"/>
                </a:lnTo>
                <a:lnTo>
                  <a:pt x="14677" y="14553"/>
                </a:lnTo>
                <a:lnTo>
                  <a:pt x="14338" y="14828"/>
                </a:lnTo>
                <a:lnTo>
                  <a:pt x="13999" y="15041"/>
                </a:lnTo>
                <a:lnTo>
                  <a:pt x="13846" y="15163"/>
                </a:lnTo>
                <a:lnTo>
                  <a:pt x="13815" y="15254"/>
                </a:lnTo>
                <a:lnTo>
                  <a:pt x="13784" y="15346"/>
                </a:lnTo>
                <a:lnTo>
                  <a:pt x="13784" y="15377"/>
                </a:lnTo>
                <a:lnTo>
                  <a:pt x="13877" y="15407"/>
                </a:lnTo>
                <a:lnTo>
                  <a:pt x="13969" y="15407"/>
                </a:lnTo>
                <a:lnTo>
                  <a:pt x="14184" y="15377"/>
                </a:lnTo>
                <a:lnTo>
                  <a:pt x="14368" y="15286"/>
                </a:lnTo>
                <a:lnTo>
                  <a:pt x="14553" y="15163"/>
                </a:lnTo>
                <a:lnTo>
                  <a:pt x="14954" y="14920"/>
                </a:lnTo>
                <a:lnTo>
                  <a:pt x="15138" y="14767"/>
                </a:lnTo>
                <a:lnTo>
                  <a:pt x="14984" y="14920"/>
                </a:lnTo>
                <a:lnTo>
                  <a:pt x="14830" y="15041"/>
                </a:lnTo>
                <a:lnTo>
                  <a:pt x="14523" y="15286"/>
                </a:lnTo>
                <a:lnTo>
                  <a:pt x="14368" y="15407"/>
                </a:lnTo>
                <a:lnTo>
                  <a:pt x="14338" y="15499"/>
                </a:lnTo>
                <a:lnTo>
                  <a:pt x="14338" y="15590"/>
                </a:lnTo>
                <a:lnTo>
                  <a:pt x="14368" y="15652"/>
                </a:lnTo>
                <a:lnTo>
                  <a:pt x="14430" y="15712"/>
                </a:lnTo>
                <a:lnTo>
                  <a:pt x="14523" y="15743"/>
                </a:lnTo>
                <a:lnTo>
                  <a:pt x="14615" y="15712"/>
                </a:lnTo>
                <a:lnTo>
                  <a:pt x="14830" y="15652"/>
                </a:lnTo>
                <a:lnTo>
                  <a:pt x="15015" y="15529"/>
                </a:lnTo>
                <a:lnTo>
                  <a:pt x="15199" y="15407"/>
                </a:lnTo>
                <a:lnTo>
                  <a:pt x="15476" y="15194"/>
                </a:lnTo>
                <a:lnTo>
                  <a:pt x="15630" y="15071"/>
                </a:lnTo>
                <a:lnTo>
                  <a:pt x="15723" y="14920"/>
                </a:lnTo>
                <a:lnTo>
                  <a:pt x="15815" y="14980"/>
                </a:lnTo>
                <a:lnTo>
                  <a:pt x="15261" y="15469"/>
                </a:lnTo>
                <a:lnTo>
                  <a:pt x="14954" y="15743"/>
                </a:lnTo>
                <a:lnTo>
                  <a:pt x="14830" y="15895"/>
                </a:lnTo>
                <a:lnTo>
                  <a:pt x="14738" y="16078"/>
                </a:lnTo>
                <a:lnTo>
                  <a:pt x="14707" y="16170"/>
                </a:lnTo>
                <a:lnTo>
                  <a:pt x="14769" y="16261"/>
                </a:lnTo>
                <a:lnTo>
                  <a:pt x="14862" y="16292"/>
                </a:lnTo>
                <a:lnTo>
                  <a:pt x="14954" y="16292"/>
                </a:lnTo>
                <a:lnTo>
                  <a:pt x="15138" y="16231"/>
                </a:lnTo>
                <a:lnTo>
                  <a:pt x="15323" y="16109"/>
                </a:lnTo>
                <a:lnTo>
                  <a:pt x="15661" y="15835"/>
                </a:lnTo>
                <a:lnTo>
                  <a:pt x="15938" y="15620"/>
                </a:lnTo>
                <a:lnTo>
                  <a:pt x="16215" y="15377"/>
                </a:lnTo>
                <a:lnTo>
                  <a:pt x="16277" y="15437"/>
                </a:lnTo>
                <a:lnTo>
                  <a:pt x="15938" y="15926"/>
                </a:lnTo>
                <a:lnTo>
                  <a:pt x="15785" y="16109"/>
                </a:lnTo>
                <a:lnTo>
                  <a:pt x="15630" y="16261"/>
                </a:lnTo>
                <a:lnTo>
                  <a:pt x="15446" y="16384"/>
                </a:lnTo>
                <a:lnTo>
                  <a:pt x="15291" y="16567"/>
                </a:lnTo>
                <a:lnTo>
                  <a:pt x="15291" y="16689"/>
                </a:lnTo>
                <a:lnTo>
                  <a:pt x="15323" y="16719"/>
                </a:lnTo>
                <a:lnTo>
                  <a:pt x="15384" y="16750"/>
                </a:lnTo>
                <a:lnTo>
                  <a:pt x="15568" y="16750"/>
                </a:lnTo>
                <a:lnTo>
                  <a:pt x="15753" y="16719"/>
                </a:lnTo>
                <a:lnTo>
                  <a:pt x="15938" y="16627"/>
                </a:lnTo>
                <a:lnTo>
                  <a:pt x="16122" y="16476"/>
                </a:lnTo>
                <a:lnTo>
                  <a:pt x="16307" y="16353"/>
                </a:lnTo>
                <a:lnTo>
                  <a:pt x="16431" y="16170"/>
                </a:lnTo>
                <a:lnTo>
                  <a:pt x="16584" y="15987"/>
                </a:lnTo>
                <a:lnTo>
                  <a:pt x="16676" y="15803"/>
                </a:lnTo>
                <a:lnTo>
                  <a:pt x="17077" y="16140"/>
                </a:lnTo>
                <a:lnTo>
                  <a:pt x="16953" y="16231"/>
                </a:lnTo>
                <a:lnTo>
                  <a:pt x="16830" y="16323"/>
                </a:lnTo>
                <a:lnTo>
                  <a:pt x="16584" y="16567"/>
                </a:lnTo>
                <a:lnTo>
                  <a:pt x="16307" y="16750"/>
                </a:lnTo>
                <a:lnTo>
                  <a:pt x="16030" y="16963"/>
                </a:lnTo>
                <a:lnTo>
                  <a:pt x="16000" y="16993"/>
                </a:lnTo>
                <a:lnTo>
                  <a:pt x="15969" y="17055"/>
                </a:lnTo>
                <a:lnTo>
                  <a:pt x="16000" y="17116"/>
                </a:lnTo>
                <a:lnTo>
                  <a:pt x="16030" y="17176"/>
                </a:lnTo>
                <a:lnTo>
                  <a:pt x="16122" y="17208"/>
                </a:lnTo>
                <a:lnTo>
                  <a:pt x="16246" y="17238"/>
                </a:lnTo>
                <a:lnTo>
                  <a:pt x="16338" y="17238"/>
                </a:lnTo>
                <a:lnTo>
                  <a:pt x="16431" y="17208"/>
                </a:lnTo>
                <a:lnTo>
                  <a:pt x="16800" y="17025"/>
                </a:lnTo>
                <a:lnTo>
                  <a:pt x="16953" y="16902"/>
                </a:lnTo>
                <a:lnTo>
                  <a:pt x="17138" y="16780"/>
                </a:lnTo>
                <a:lnTo>
                  <a:pt x="17292" y="16597"/>
                </a:lnTo>
                <a:lnTo>
                  <a:pt x="17354" y="16506"/>
                </a:lnTo>
                <a:lnTo>
                  <a:pt x="17384" y="16414"/>
                </a:lnTo>
                <a:lnTo>
                  <a:pt x="17631" y="16659"/>
                </a:lnTo>
                <a:lnTo>
                  <a:pt x="17599" y="16659"/>
                </a:lnTo>
                <a:lnTo>
                  <a:pt x="17415" y="16780"/>
                </a:lnTo>
                <a:lnTo>
                  <a:pt x="17292" y="16933"/>
                </a:lnTo>
                <a:lnTo>
                  <a:pt x="17015" y="17238"/>
                </a:lnTo>
                <a:lnTo>
                  <a:pt x="16615" y="17634"/>
                </a:lnTo>
                <a:lnTo>
                  <a:pt x="16523" y="17817"/>
                </a:lnTo>
                <a:lnTo>
                  <a:pt x="16491" y="17848"/>
                </a:lnTo>
                <a:lnTo>
                  <a:pt x="16523" y="17879"/>
                </a:lnTo>
                <a:lnTo>
                  <a:pt x="16523" y="17940"/>
                </a:lnTo>
                <a:lnTo>
                  <a:pt x="16584" y="17940"/>
                </a:lnTo>
                <a:lnTo>
                  <a:pt x="16953" y="17817"/>
                </a:lnTo>
                <a:lnTo>
                  <a:pt x="17262" y="17604"/>
                </a:lnTo>
                <a:lnTo>
                  <a:pt x="17446" y="17451"/>
                </a:lnTo>
                <a:lnTo>
                  <a:pt x="17631" y="17299"/>
                </a:lnTo>
                <a:lnTo>
                  <a:pt x="17784" y="17085"/>
                </a:lnTo>
                <a:lnTo>
                  <a:pt x="17876" y="16902"/>
                </a:lnTo>
                <a:lnTo>
                  <a:pt x="18123" y="17146"/>
                </a:lnTo>
                <a:lnTo>
                  <a:pt x="17938" y="17451"/>
                </a:lnTo>
                <a:lnTo>
                  <a:pt x="17815" y="17604"/>
                </a:lnTo>
                <a:lnTo>
                  <a:pt x="17691" y="17726"/>
                </a:lnTo>
                <a:lnTo>
                  <a:pt x="17538" y="17848"/>
                </a:lnTo>
                <a:lnTo>
                  <a:pt x="17230" y="18032"/>
                </a:lnTo>
                <a:lnTo>
                  <a:pt x="17077" y="18123"/>
                </a:lnTo>
                <a:lnTo>
                  <a:pt x="17077" y="18183"/>
                </a:lnTo>
                <a:lnTo>
                  <a:pt x="17045" y="18215"/>
                </a:lnTo>
                <a:lnTo>
                  <a:pt x="17077" y="18306"/>
                </a:lnTo>
                <a:lnTo>
                  <a:pt x="17200" y="18366"/>
                </a:lnTo>
                <a:lnTo>
                  <a:pt x="17292" y="18398"/>
                </a:lnTo>
                <a:lnTo>
                  <a:pt x="17415" y="18398"/>
                </a:lnTo>
                <a:lnTo>
                  <a:pt x="17569" y="18366"/>
                </a:lnTo>
                <a:lnTo>
                  <a:pt x="17815" y="18245"/>
                </a:lnTo>
                <a:lnTo>
                  <a:pt x="18000" y="18123"/>
                </a:lnTo>
                <a:lnTo>
                  <a:pt x="18153" y="18000"/>
                </a:lnTo>
                <a:lnTo>
                  <a:pt x="18277" y="17848"/>
                </a:lnTo>
                <a:lnTo>
                  <a:pt x="18430" y="17696"/>
                </a:lnTo>
                <a:lnTo>
                  <a:pt x="18522" y="17512"/>
                </a:lnTo>
                <a:lnTo>
                  <a:pt x="18799" y="17817"/>
                </a:lnTo>
                <a:lnTo>
                  <a:pt x="18769" y="17817"/>
                </a:lnTo>
                <a:lnTo>
                  <a:pt x="18615" y="17879"/>
                </a:lnTo>
                <a:lnTo>
                  <a:pt x="18492" y="17970"/>
                </a:lnTo>
                <a:lnTo>
                  <a:pt x="18277" y="18215"/>
                </a:lnTo>
                <a:lnTo>
                  <a:pt x="18000" y="18489"/>
                </a:lnTo>
                <a:lnTo>
                  <a:pt x="17846" y="18641"/>
                </a:lnTo>
                <a:lnTo>
                  <a:pt x="17691" y="18732"/>
                </a:lnTo>
                <a:lnTo>
                  <a:pt x="17661" y="18794"/>
                </a:lnTo>
                <a:lnTo>
                  <a:pt x="17661" y="18855"/>
                </a:lnTo>
                <a:lnTo>
                  <a:pt x="17723" y="18916"/>
                </a:lnTo>
                <a:lnTo>
                  <a:pt x="17784" y="18916"/>
                </a:lnTo>
                <a:lnTo>
                  <a:pt x="18153" y="18824"/>
                </a:lnTo>
                <a:lnTo>
                  <a:pt x="18307" y="18732"/>
                </a:lnTo>
                <a:lnTo>
                  <a:pt x="18492" y="18641"/>
                </a:lnTo>
                <a:lnTo>
                  <a:pt x="18799" y="18366"/>
                </a:lnTo>
                <a:lnTo>
                  <a:pt x="18923" y="18215"/>
                </a:lnTo>
                <a:lnTo>
                  <a:pt x="19015" y="18062"/>
                </a:lnTo>
                <a:lnTo>
                  <a:pt x="19015" y="18032"/>
                </a:lnTo>
                <a:lnTo>
                  <a:pt x="19385" y="18398"/>
                </a:lnTo>
                <a:lnTo>
                  <a:pt x="19108" y="18641"/>
                </a:lnTo>
                <a:lnTo>
                  <a:pt x="18831" y="18885"/>
                </a:lnTo>
                <a:lnTo>
                  <a:pt x="18522" y="19099"/>
                </a:lnTo>
                <a:lnTo>
                  <a:pt x="18369" y="19221"/>
                </a:lnTo>
                <a:lnTo>
                  <a:pt x="18245" y="19343"/>
                </a:lnTo>
                <a:lnTo>
                  <a:pt x="18215" y="19373"/>
                </a:lnTo>
                <a:lnTo>
                  <a:pt x="18215" y="19435"/>
                </a:lnTo>
                <a:lnTo>
                  <a:pt x="18277" y="19496"/>
                </a:lnTo>
                <a:lnTo>
                  <a:pt x="18492" y="19526"/>
                </a:lnTo>
                <a:lnTo>
                  <a:pt x="18677" y="19496"/>
                </a:lnTo>
                <a:lnTo>
                  <a:pt x="18891" y="19405"/>
                </a:lnTo>
                <a:lnTo>
                  <a:pt x="19076" y="19282"/>
                </a:lnTo>
                <a:lnTo>
                  <a:pt x="19261" y="19160"/>
                </a:lnTo>
                <a:lnTo>
                  <a:pt x="19415" y="19007"/>
                </a:lnTo>
                <a:lnTo>
                  <a:pt x="19692" y="18702"/>
                </a:lnTo>
                <a:lnTo>
                  <a:pt x="19907" y="18947"/>
                </a:lnTo>
                <a:lnTo>
                  <a:pt x="19569" y="19282"/>
                </a:lnTo>
                <a:lnTo>
                  <a:pt x="19385" y="19405"/>
                </a:lnTo>
                <a:lnTo>
                  <a:pt x="19015" y="19648"/>
                </a:lnTo>
                <a:lnTo>
                  <a:pt x="18831" y="19801"/>
                </a:lnTo>
                <a:lnTo>
                  <a:pt x="18769" y="19861"/>
                </a:lnTo>
                <a:lnTo>
                  <a:pt x="18799" y="19952"/>
                </a:lnTo>
                <a:lnTo>
                  <a:pt x="18831" y="20044"/>
                </a:lnTo>
                <a:lnTo>
                  <a:pt x="18891" y="20075"/>
                </a:lnTo>
                <a:lnTo>
                  <a:pt x="19015" y="20105"/>
                </a:lnTo>
                <a:lnTo>
                  <a:pt x="19168" y="20075"/>
                </a:lnTo>
                <a:lnTo>
                  <a:pt x="19415" y="20014"/>
                </a:lnTo>
                <a:lnTo>
                  <a:pt x="19630" y="19892"/>
                </a:lnTo>
                <a:lnTo>
                  <a:pt x="19846" y="19769"/>
                </a:lnTo>
                <a:lnTo>
                  <a:pt x="20091" y="19556"/>
                </a:lnTo>
                <a:lnTo>
                  <a:pt x="20308" y="19343"/>
                </a:lnTo>
                <a:lnTo>
                  <a:pt x="20677" y="19678"/>
                </a:lnTo>
                <a:lnTo>
                  <a:pt x="20461" y="19892"/>
                </a:lnTo>
                <a:lnTo>
                  <a:pt x="20246" y="20075"/>
                </a:lnTo>
                <a:lnTo>
                  <a:pt x="19907" y="20258"/>
                </a:lnTo>
                <a:lnTo>
                  <a:pt x="19600" y="20441"/>
                </a:lnTo>
                <a:lnTo>
                  <a:pt x="19538" y="20472"/>
                </a:lnTo>
                <a:lnTo>
                  <a:pt x="19538" y="20533"/>
                </a:lnTo>
                <a:lnTo>
                  <a:pt x="19569" y="20563"/>
                </a:lnTo>
                <a:lnTo>
                  <a:pt x="19630" y="20593"/>
                </a:lnTo>
                <a:lnTo>
                  <a:pt x="19877" y="20593"/>
                </a:lnTo>
                <a:lnTo>
                  <a:pt x="20091" y="20625"/>
                </a:lnTo>
                <a:lnTo>
                  <a:pt x="20338" y="20563"/>
                </a:lnTo>
                <a:lnTo>
                  <a:pt x="20553" y="20502"/>
                </a:lnTo>
                <a:lnTo>
                  <a:pt x="20738" y="20380"/>
                </a:lnTo>
                <a:lnTo>
                  <a:pt x="20892" y="20258"/>
                </a:lnTo>
                <a:lnTo>
                  <a:pt x="20862" y="20380"/>
                </a:lnTo>
                <a:lnTo>
                  <a:pt x="20738" y="20533"/>
                </a:lnTo>
                <a:lnTo>
                  <a:pt x="20585" y="20655"/>
                </a:lnTo>
                <a:lnTo>
                  <a:pt x="20215" y="20838"/>
                </a:lnTo>
                <a:lnTo>
                  <a:pt x="19938" y="20899"/>
                </a:lnTo>
                <a:lnTo>
                  <a:pt x="19538" y="21021"/>
                </a:lnTo>
                <a:lnTo>
                  <a:pt x="19507" y="20929"/>
                </a:lnTo>
                <a:lnTo>
                  <a:pt x="19415" y="20868"/>
                </a:lnTo>
                <a:lnTo>
                  <a:pt x="19230" y="20746"/>
                </a:lnTo>
                <a:lnTo>
                  <a:pt x="19046" y="20563"/>
                </a:lnTo>
                <a:lnTo>
                  <a:pt x="18677" y="20227"/>
                </a:lnTo>
                <a:lnTo>
                  <a:pt x="17723" y="19465"/>
                </a:lnTo>
                <a:lnTo>
                  <a:pt x="17230" y="19007"/>
                </a:lnTo>
                <a:lnTo>
                  <a:pt x="16768" y="18519"/>
                </a:lnTo>
                <a:lnTo>
                  <a:pt x="15877" y="17574"/>
                </a:lnTo>
                <a:lnTo>
                  <a:pt x="15568" y="17268"/>
                </a:lnTo>
                <a:lnTo>
                  <a:pt x="15231" y="16993"/>
                </a:lnTo>
                <a:lnTo>
                  <a:pt x="14523" y="16476"/>
                </a:lnTo>
                <a:lnTo>
                  <a:pt x="14184" y="16201"/>
                </a:lnTo>
                <a:lnTo>
                  <a:pt x="13846" y="15895"/>
                </a:lnTo>
                <a:lnTo>
                  <a:pt x="13539" y="15590"/>
                </a:lnTo>
                <a:lnTo>
                  <a:pt x="13292" y="15254"/>
                </a:lnTo>
                <a:lnTo>
                  <a:pt x="13692" y="14920"/>
                </a:lnTo>
                <a:lnTo>
                  <a:pt x="14091" y="14553"/>
                </a:lnTo>
                <a:lnTo>
                  <a:pt x="14461" y="14187"/>
                </a:lnTo>
                <a:lnTo>
                  <a:pt x="14800" y="13790"/>
                </a:lnTo>
                <a:close/>
                <a:moveTo>
                  <a:pt x="8093" y="0"/>
                </a:moveTo>
                <a:lnTo>
                  <a:pt x="7323" y="92"/>
                </a:lnTo>
                <a:lnTo>
                  <a:pt x="6554" y="213"/>
                </a:lnTo>
                <a:lnTo>
                  <a:pt x="6185" y="305"/>
                </a:lnTo>
                <a:lnTo>
                  <a:pt x="5815" y="428"/>
                </a:lnTo>
                <a:lnTo>
                  <a:pt x="5384" y="579"/>
                </a:lnTo>
                <a:lnTo>
                  <a:pt x="4954" y="794"/>
                </a:lnTo>
                <a:lnTo>
                  <a:pt x="4553" y="1037"/>
                </a:lnTo>
                <a:lnTo>
                  <a:pt x="4154" y="1281"/>
                </a:lnTo>
                <a:lnTo>
                  <a:pt x="3754" y="1556"/>
                </a:lnTo>
                <a:lnTo>
                  <a:pt x="3385" y="1861"/>
                </a:lnTo>
                <a:lnTo>
                  <a:pt x="2677" y="2471"/>
                </a:lnTo>
                <a:lnTo>
                  <a:pt x="2339" y="2807"/>
                </a:lnTo>
                <a:lnTo>
                  <a:pt x="2031" y="3142"/>
                </a:lnTo>
                <a:lnTo>
                  <a:pt x="1723" y="3508"/>
                </a:lnTo>
                <a:lnTo>
                  <a:pt x="1477" y="3844"/>
                </a:lnTo>
                <a:lnTo>
                  <a:pt x="1200" y="4241"/>
                </a:lnTo>
                <a:lnTo>
                  <a:pt x="985" y="4638"/>
                </a:lnTo>
                <a:lnTo>
                  <a:pt x="770" y="5034"/>
                </a:lnTo>
                <a:lnTo>
                  <a:pt x="585" y="5430"/>
                </a:lnTo>
                <a:lnTo>
                  <a:pt x="431" y="5858"/>
                </a:lnTo>
                <a:lnTo>
                  <a:pt x="309" y="6286"/>
                </a:lnTo>
                <a:lnTo>
                  <a:pt x="185" y="6712"/>
                </a:lnTo>
                <a:lnTo>
                  <a:pt x="92" y="7169"/>
                </a:lnTo>
                <a:lnTo>
                  <a:pt x="32" y="7627"/>
                </a:lnTo>
                <a:lnTo>
                  <a:pt x="0" y="8085"/>
                </a:lnTo>
                <a:lnTo>
                  <a:pt x="0" y="9031"/>
                </a:lnTo>
                <a:lnTo>
                  <a:pt x="32" y="9519"/>
                </a:lnTo>
                <a:lnTo>
                  <a:pt x="124" y="9977"/>
                </a:lnTo>
                <a:lnTo>
                  <a:pt x="216" y="10465"/>
                </a:lnTo>
                <a:lnTo>
                  <a:pt x="339" y="10922"/>
                </a:lnTo>
                <a:lnTo>
                  <a:pt x="493" y="11380"/>
                </a:lnTo>
                <a:lnTo>
                  <a:pt x="708" y="11838"/>
                </a:lnTo>
                <a:lnTo>
                  <a:pt x="923" y="12265"/>
                </a:lnTo>
                <a:lnTo>
                  <a:pt x="1170" y="12691"/>
                </a:lnTo>
                <a:lnTo>
                  <a:pt x="1477" y="13119"/>
                </a:lnTo>
                <a:lnTo>
                  <a:pt x="1816" y="13547"/>
                </a:lnTo>
                <a:lnTo>
                  <a:pt x="2155" y="13913"/>
                </a:lnTo>
                <a:lnTo>
                  <a:pt x="2524" y="14247"/>
                </a:lnTo>
                <a:lnTo>
                  <a:pt x="2923" y="14583"/>
                </a:lnTo>
                <a:lnTo>
                  <a:pt x="3323" y="14888"/>
                </a:lnTo>
                <a:lnTo>
                  <a:pt x="3754" y="15163"/>
                </a:lnTo>
                <a:lnTo>
                  <a:pt x="4216" y="15437"/>
                </a:lnTo>
                <a:lnTo>
                  <a:pt x="4738" y="15712"/>
                </a:lnTo>
                <a:lnTo>
                  <a:pt x="5262" y="15956"/>
                </a:lnTo>
                <a:lnTo>
                  <a:pt x="5815" y="16170"/>
                </a:lnTo>
                <a:lnTo>
                  <a:pt x="6369" y="16353"/>
                </a:lnTo>
                <a:lnTo>
                  <a:pt x="6953" y="16506"/>
                </a:lnTo>
                <a:lnTo>
                  <a:pt x="7507" y="16627"/>
                </a:lnTo>
                <a:lnTo>
                  <a:pt x="8093" y="16719"/>
                </a:lnTo>
                <a:lnTo>
                  <a:pt x="8677" y="16780"/>
                </a:lnTo>
                <a:lnTo>
                  <a:pt x="9261" y="16780"/>
                </a:lnTo>
                <a:lnTo>
                  <a:pt x="9847" y="16719"/>
                </a:lnTo>
                <a:lnTo>
                  <a:pt x="10400" y="16627"/>
                </a:lnTo>
                <a:lnTo>
                  <a:pt x="10923" y="16476"/>
                </a:lnTo>
                <a:lnTo>
                  <a:pt x="11477" y="16292"/>
                </a:lnTo>
                <a:lnTo>
                  <a:pt x="11970" y="16048"/>
                </a:lnTo>
                <a:lnTo>
                  <a:pt x="12492" y="15773"/>
                </a:lnTo>
                <a:lnTo>
                  <a:pt x="12985" y="15469"/>
                </a:lnTo>
                <a:lnTo>
                  <a:pt x="13015" y="15620"/>
                </a:lnTo>
                <a:lnTo>
                  <a:pt x="13046" y="15773"/>
                </a:lnTo>
                <a:lnTo>
                  <a:pt x="13138" y="15895"/>
                </a:lnTo>
                <a:lnTo>
                  <a:pt x="13230" y="16018"/>
                </a:lnTo>
                <a:lnTo>
                  <a:pt x="13477" y="16261"/>
                </a:lnTo>
                <a:lnTo>
                  <a:pt x="13692" y="16476"/>
                </a:lnTo>
                <a:lnTo>
                  <a:pt x="14061" y="16780"/>
                </a:lnTo>
                <a:lnTo>
                  <a:pt x="14430" y="17055"/>
                </a:lnTo>
                <a:lnTo>
                  <a:pt x="14800" y="17359"/>
                </a:lnTo>
                <a:lnTo>
                  <a:pt x="15138" y="17665"/>
                </a:lnTo>
                <a:lnTo>
                  <a:pt x="15661" y="18183"/>
                </a:lnTo>
                <a:lnTo>
                  <a:pt x="16154" y="18702"/>
                </a:lnTo>
                <a:lnTo>
                  <a:pt x="16646" y="19221"/>
                </a:lnTo>
                <a:lnTo>
                  <a:pt x="17138" y="19739"/>
                </a:lnTo>
                <a:lnTo>
                  <a:pt x="17415" y="19984"/>
                </a:lnTo>
                <a:lnTo>
                  <a:pt x="17691" y="20227"/>
                </a:lnTo>
                <a:lnTo>
                  <a:pt x="18245" y="20655"/>
                </a:lnTo>
                <a:lnTo>
                  <a:pt x="18677" y="21051"/>
                </a:lnTo>
                <a:lnTo>
                  <a:pt x="18861" y="21234"/>
                </a:lnTo>
                <a:lnTo>
                  <a:pt x="19108" y="21417"/>
                </a:lnTo>
                <a:lnTo>
                  <a:pt x="19200" y="21448"/>
                </a:lnTo>
                <a:lnTo>
                  <a:pt x="19261" y="21508"/>
                </a:lnTo>
                <a:lnTo>
                  <a:pt x="19353" y="21540"/>
                </a:lnTo>
                <a:lnTo>
                  <a:pt x="19538" y="21600"/>
                </a:lnTo>
                <a:lnTo>
                  <a:pt x="20031" y="21540"/>
                </a:lnTo>
                <a:lnTo>
                  <a:pt x="20276" y="21448"/>
                </a:lnTo>
                <a:lnTo>
                  <a:pt x="20523" y="21357"/>
                </a:lnTo>
                <a:lnTo>
                  <a:pt x="20862" y="21204"/>
                </a:lnTo>
                <a:lnTo>
                  <a:pt x="21046" y="21082"/>
                </a:lnTo>
                <a:lnTo>
                  <a:pt x="21231" y="20899"/>
                </a:lnTo>
                <a:lnTo>
                  <a:pt x="21384" y="20685"/>
                </a:lnTo>
                <a:lnTo>
                  <a:pt x="21508" y="20472"/>
                </a:lnTo>
                <a:lnTo>
                  <a:pt x="21568" y="20227"/>
                </a:lnTo>
                <a:lnTo>
                  <a:pt x="21600" y="19984"/>
                </a:lnTo>
                <a:lnTo>
                  <a:pt x="21568" y="19861"/>
                </a:lnTo>
                <a:lnTo>
                  <a:pt x="21538" y="19769"/>
                </a:lnTo>
                <a:lnTo>
                  <a:pt x="21508" y="19648"/>
                </a:lnTo>
                <a:lnTo>
                  <a:pt x="21415" y="19556"/>
                </a:lnTo>
                <a:lnTo>
                  <a:pt x="21353" y="19496"/>
                </a:lnTo>
                <a:lnTo>
                  <a:pt x="19600" y="17726"/>
                </a:lnTo>
                <a:lnTo>
                  <a:pt x="18738" y="16842"/>
                </a:lnTo>
                <a:lnTo>
                  <a:pt x="17815" y="15987"/>
                </a:lnTo>
                <a:lnTo>
                  <a:pt x="17415" y="15620"/>
                </a:lnTo>
                <a:lnTo>
                  <a:pt x="16985" y="15254"/>
                </a:lnTo>
                <a:lnTo>
                  <a:pt x="16553" y="14920"/>
                </a:lnTo>
                <a:lnTo>
                  <a:pt x="16154" y="14522"/>
                </a:lnTo>
                <a:lnTo>
                  <a:pt x="15907" y="14247"/>
                </a:lnTo>
                <a:lnTo>
                  <a:pt x="15661" y="13943"/>
                </a:lnTo>
                <a:lnTo>
                  <a:pt x="15384" y="13668"/>
                </a:lnTo>
                <a:lnTo>
                  <a:pt x="15231" y="13547"/>
                </a:lnTo>
                <a:lnTo>
                  <a:pt x="15077" y="13424"/>
                </a:lnTo>
                <a:lnTo>
                  <a:pt x="15415" y="12936"/>
                </a:lnTo>
                <a:lnTo>
                  <a:pt x="15723" y="12448"/>
                </a:lnTo>
                <a:lnTo>
                  <a:pt x="15969" y="11899"/>
                </a:lnTo>
                <a:lnTo>
                  <a:pt x="16215" y="11380"/>
                </a:lnTo>
                <a:lnTo>
                  <a:pt x="16399" y="10801"/>
                </a:lnTo>
                <a:lnTo>
                  <a:pt x="16553" y="10251"/>
                </a:lnTo>
                <a:lnTo>
                  <a:pt x="16676" y="9671"/>
                </a:lnTo>
                <a:lnTo>
                  <a:pt x="16768" y="9092"/>
                </a:lnTo>
                <a:lnTo>
                  <a:pt x="16830" y="8482"/>
                </a:lnTo>
                <a:lnTo>
                  <a:pt x="16830" y="7902"/>
                </a:lnTo>
                <a:lnTo>
                  <a:pt x="16800" y="7322"/>
                </a:lnTo>
                <a:lnTo>
                  <a:pt x="16738" y="6743"/>
                </a:lnTo>
                <a:lnTo>
                  <a:pt x="16646" y="6133"/>
                </a:lnTo>
                <a:lnTo>
                  <a:pt x="16491" y="5583"/>
                </a:lnTo>
                <a:lnTo>
                  <a:pt x="16307" y="5004"/>
                </a:lnTo>
                <a:lnTo>
                  <a:pt x="16062" y="4455"/>
                </a:lnTo>
                <a:lnTo>
                  <a:pt x="15907" y="4119"/>
                </a:lnTo>
                <a:lnTo>
                  <a:pt x="15723" y="3814"/>
                </a:lnTo>
                <a:lnTo>
                  <a:pt x="15538" y="3508"/>
                </a:lnTo>
                <a:lnTo>
                  <a:pt x="15323" y="3234"/>
                </a:lnTo>
                <a:lnTo>
                  <a:pt x="14862" y="2684"/>
                </a:lnTo>
                <a:lnTo>
                  <a:pt x="14338" y="2167"/>
                </a:lnTo>
                <a:lnTo>
                  <a:pt x="13784" y="1709"/>
                </a:lnTo>
                <a:lnTo>
                  <a:pt x="13170" y="1312"/>
                </a:lnTo>
                <a:lnTo>
                  <a:pt x="12523" y="945"/>
                </a:lnTo>
                <a:lnTo>
                  <a:pt x="11846" y="641"/>
                </a:lnTo>
                <a:lnTo>
                  <a:pt x="11107" y="396"/>
                </a:lnTo>
                <a:lnTo>
                  <a:pt x="10400" y="213"/>
                </a:lnTo>
                <a:lnTo>
                  <a:pt x="9630" y="92"/>
                </a:lnTo>
                <a:lnTo>
                  <a:pt x="8862" y="0"/>
                </a:lnTo>
                <a:close/>
              </a:path>
            </a:pathLst>
          </a:custGeom>
          <a:solidFill>
            <a:srgbClr val="3E4A6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4" name="Shape 739"/>
          <p:cNvSpPr/>
          <p:nvPr/>
        </p:nvSpPr>
        <p:spPr>
          <a:xfrm>
            <a:off x="3059875" y="922771"/>
            <a:ext cx="469404" cy="264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60" y="7515"/>
                </a:moveTo>
                <a:lnTo>
                  <a:pt x="17726" y="7601"/>
                </a:lnTo>
                <a:lnTo>
                  <a:pt x="17968" y="7688"/>
                </a:lnTo>
                <a:lnTo>
                  <a:pt x="17871" y="8074"/>
                </a:lnTo>
                <a:lnTo>
                  <a:pt x="17774" y="8417"/>
                </a:lnTo>
                <a:lnTo>
                  <a:pt x="17629" y="9190"/>
                </a:lnTo>
                <a:lnTo>
                  <a:pt x="17533" y="10005"/>
                </a:lnTo>
                <a:lnTo>
                  <a:pt x="17411" y="10736"/>
                </a:lnTo>
                <a:lnTo>
                  <a:pt x="17290" y="11680"/>
                </a:lnTo>
                <a:lnTo>
                  <a:pt x="17193" y="12582"/>
                </a:lnTo>
                <a:lnTo>
                  <a:pt x="17048" y="12582"/>
                </a:lnTo>
                <a:lnTo>
                  <a:pt x="16491" y="10307"/>
                </a:lnTo>
                <a:lnTo>
                  <a:pt x="15934" y="7988"/>
                </a:lnTo>
                <a:lnTo>
                  <a:pt x="16200" y="7817"/>
                </a:lnTo>
                <a:lnTo>
                  <a:pt x="16443" y="7644"/>
                </a:lnTo>
                <a:lnTo>
                  <a:pt x="16709" y="7559"/>
                </a:lnTo>
                <a:lnTo>
                  <a:pt x="16951" y="7515"/>
                </a:lnTo>
                <a:close/>
                <a:moveTo>
                  <a:pt x="15377" y="8117"/>
                </a:moveTo>
                <a:lnTo>
                  <a:pt x="15886" y="10391"/>
                </a:lnTo>
                <a:lnTo>
                  <a:pt x="16418" y="12668"/>
                </a:lnTo>
                <a:lnTo>
                  <a:pt x="16127" y="12239"/>
                </a:lnTo>
                <a:lnTo>
                  <a:pt x="15862" y="11809"/>
                </a:lnTo>
                <a:lnTo>
                  <a:pt x="15522" y="11164"/>
                </a:lnTo>
                <a:lnTo>
                  <a:pt x="15208" y="10478"/>
                </a:lnTo>
                <a:lnTo>
                  <a:pt x="14868" y="9791"/>
                </a:lnTo>
                <a:lnTo>
                  <a:pt x="14674" y="9534"/>
                </a:lnTo>
                <a:lnTo>
                  <a:pt x="14481" y="9276"/>
                </a:lnTo>
                <a:lnTo>
                  <a:pt x="14699" y="8932"/>
                </a:lnTo>
                <a:lnTo>
                  <a:pt x="14917" y="8632"/>
                </a:lnTo>
                <a:lnTo>
                  <a:pt x="15135" y="8374"/>
                </a:lnTo>
                <a:lnTo>
                  <a:pt x="15377" y="8117"/>
                </a:lnTo>
                <a:close/>
                <a:moveTo>
                  <a:pt x="4988" y="7601"/>
                </a:moveTo>
                <a:lnTo>
                  <a:pt x="5327" y="7772"/>
                </a:lnTo>
                <a:lnTo>
                  <a:pt x="5642" y="7988"/>
                </a:lnTo>
                <a:lnTo>
                  <a:pt x="5957" y="8288"/>
                </a:lnTo>
                <a:lnTo>
                  <a:pt x="6272" y="8588"/>
                </a:lnTo>
                <a:lnTo>
                  <a:pt x="6030" y="9147"/>
                </a:lnTo>
                <a:lnTo>
                  <a:pt x="5279" y="10907"/>
                </a:lnTo>
                <a:lnTo>
                  <a:pt x="4528" y="12710"/>
                </a:lnTo>
                <a:lnTo>
                  <a:pt x="4479" y="12582"/>
                </a:lnTo>
                <a:lnTo>
                  <a:pt x="4432" y="12497"/>
                </a:lnTo>
                <a:lnTo>
                  <a:pt x="4577" y="10864"/>
                </a:lnTo>
                <a:lnTo>
                  <a:pt x="4770" y="9232"/>
                </a:lnTo>
                <a:lnTo>
                  <a:pt x="4988" y="7601"/>
                </a:lnTo>
                <a:close/>
                <a:moveTo>
                  <a:pt x="4214" y="7430"/>
                </a:moveTo>
                <a:lnTo>
                  <a:pt x="4697" y="7515"/>
                </a:lnTo>
                <a:lnTo>
                  <a:pt x="4456" y="9103"/>
                </a:lnTo>
                <a:lnTo>
                  <a:pt x="4261" y="10736"/>
                </a:lnTo>
                <a:lnTo>
                  <a:pt x="4165" y="11551"/>
                </a:lnTo>
                <a:lnTo>
                  <a:pt x="4092" y="12368"/>
                </a:lnTo>
                <a:lnTo>
                  <a:pt x="4068" y="12368"/>
                </a:lnTo>
                <a:lnTo>
                  <a:pt x="3972" y="11680"/>
                </a:lnTo>
                <a:lnTo>
                  <a:pt x="3850" y="11036"/>
                </a:lnTo>
                <a:lnTo>
                  <a:pt x="3729" y="10178"/>
                </a:lnTo>
                <a:lnTo>
                  <a:pt x="3560" y="9361"/>
                </a:lnTo>
                <a:lnTo>
                  <a:pt x="3342" y="8545"/>
                </a:lnTo>
                <a:lnTo>
                  <a:pt x="3124" y="7772"/>
                </a:lnTo>
                <a:lnTo>
                  <a:pt x="3075" y="7730"/>
                </a:lnTo>
                <a:lnTo>
                  <a:pt x="3051" y="7688"/>
                </a:lnTo>
                <a:lnTo>
                  <a:pt x="2979" y="7730"/>
                </a:lnTo>
                <a:lnTo>
                  <a:pt x="2906" y="7859"/>
                </a:lnTo>
                <a:lnTo>
                  <a:pt x="2906" y="7945"/>
                </a:lnTo>
                <a:lnTo>
                  <a:pt x="3245" y="9405"/>
                </a:lnTo>
                <a:lnTo>
                  <a:pt x="3391" y="10134"/>
                </a:lnTo>
                <a:lnTo>
                  <a:pt x="3536" y="10864"/>
                </a:lnTo>
                <a:lnTo>
                  <a:pt x="3656" y="11637"/>
                </a:lnTo>
                <a:lnTo>
                  <a:pt x="3778" y="12497"/>
                </a:lnTo>
                <a:lnTo>
                  <a:pt x="3584" y="12710"/>
                </a:lnTo>
                <a:lnTo>
                  <a:pt x="3415" y="13012"/>
                </a:lnTo>
                <a:lnTo>
                  <a:pt x="2930" y="12453"/>
                </a:lnTo>
                <a:lnTo>
                  <a:pt x="2688" y="12153"/>
                </a:lnTo>
                <a:lnTo>
                  <a:pt x="2470" y="11809"/>
                </a:lnTo>
                <a:lnTo>
                  <a:pt x="2180" y="11293"/>
                </a:lnTo>
                <a:lnTo>
                  <a:pt x="1913" y="10736"/>
                </a:lnTo>
                <a:lnTo>
                  <a:pt x="1477" y="9963"/>
                </a:lnTo>
                <a:lnTo>
                  <a:pt x="1308" y="9747"/>
                </a:lnTo>
                <a:lnTo>
                  <a:pt x="1477" y="9405"/>
                </a:lnTo>
                <a:lnTo>
                  <a:pt x="1647" y="9103"/>
                </a:lnTo>
                <a:lnTo>
                  <a:pt x="1840" y="8803"/>
                </a:lnTo>
                <a:lnTo>
                  <a:pt x="2034" y="8545"/>
                </a:lnTo>
                <a:lnTo>
                  <a:pt x="2228" y="8332"/>
                </a:lnTo>
                <a:lnTo>
                  <a:pt x="2421" y="8117"/>
                </a:lnTo>
                <a:lnTo>
                  <a:pt x="2639" y="7945"/>
                </a:lnTo>
                <a:lnTo>
                  <a:pt x="2857" y="7772"/>
                </a:lnTo>
                <a:lnTo>
                  <a:pt x="3075" y="7644"/>
                </a:lnTo>
                <a:lnTo>
                  <a:pt x="3293" y="7559"/>
                </a:lnTo>
                <a:lnTo>
                  <a:pt x="3536" y="7472"/>
                </a:lnTo>
                <a:lnTo>
                  <a:pt x="3754" y="7430"/>
                </a:lnTo>
                <a:close/>
                <a:moveTo>
                  <a:pt x="18065" y="7772"/>
                </a:moveTo>
                <a:lnTo>
                  <a:pt x="18307" y="7901"/>
                </a:lnTo>
                <a:lnTo>
                  <a:pt x="18550" y="8074"/>
                </a:lnTo>
                <a:lnTo>
                  <a:pt x="18768" y="8245"/>
                </a:lnTo>
                <a:lnTo>
                  <a:pt x="18986" y="8459"/>
                </a:lnTo>
                <a:lnTo>
                  <a:pt x="19421" y="8974"/>
                </a:lnTo>
                <a:lnTo>
                  <a:pt x="19809" y="9576"/>
                </a:lnTo>
                <a:lnTo>
                  <a:pt x="19155" y="10736"/>
                </a:lnTo>
                <a:lnTo>
                  <a:pt x="18840" y="11337"/>
                </a:lnTo>
                <a:lnTo>
                  <a:pt x="18525" y="11895"/>
                </a:lnTo>
                <a:lnTo>
                  <a:pt x="18114" y="12497"/>
                </a:lnTo>
                <a:lnTo>
                  <a:pt x="17702" y="13097"/>
                </a:lnTo>
                <a:lnTo>
                  <a:pt x="17580" y="12839"/>
                </a:lnTo>
                <a:lnTo>
                  <a:pt x="17411" y="12668"/>
                </a:lnTo>
                <a:lnTo>
                  <a:pt x="17508" y="11766"/>
                </a:lnTo>
                <a:lnTo>
                  <a:pt x="17605" y="10864"/>
                </a:lnTo>
                <a:lnTo>
                  <a:pt x="17726" y="10091"/>
                </a:lnTo>
                <a:lnTo>
                  <a:pt x="17968" y="8545"/>
                </a:lnTo>
                <a:lnTo>
                  <a:pt x="18065" y="7772"/>
                </a:lnTo>
                <a:close/>
                <a:moveTo>
                  <a:pt x="6659" y="9147"/>
                </a:moveTo>
                <a:lnTo>
                  <a:pt x="7022" y="9963"/>
                </a:lnTo>
                <a:lnTo>
                  <a:pt x="7192" y="10391"/>
                </a:lnTo>
                <a:lnTo>
                  <a:pt x="7338" y="10822"/>
                </a:lnTo>
                <a:lnTo>
                  <a:pt x="7192" y="10951"/>
                </a:lnTo>
                <a:lnTo>
                  <a:pt x="7022" y="11122"/>
                </a:lnTo>
                <a:lnTo>
                  <a:pt x="6732" y="11509"/>
                </a:lnTo>
                <a:lnTo>
                  <a:pt x="6296" y="11982"/>
                </a:lnTo>
                <a:lnTo>
                  <a:pt x="5836" y="12497"/>
                </a:lnTo>
                <a:lnTo>
                  <a:pt x="5594" y="12710"/>
                </a:lnTo>
                <a:lnTo>
                  <a:pt x="4868" y="13355"/>
                </a:lnTo>
                <a:lnTo>
                  <a:pt x="5618" y="11595"/>
                </a:lnTo>
                <a:lnTo>
                  <a:pt x="6344" y="9876"/>
                </a:lnTo>
                <a:lnTo>
                  <a:pt x="6659" y="9147"/>
                </a:lnTo>
                <a:close/>
                <a:moveTo>
                  <a:pt x="14456" y="9318"/>
                </a:moveTo>
                <a:lnTo>
                  <a:pt x="14529" y="9705"/>
                </a:lnTo>
                <a:lnTo>
                  <a:pt x="14650" y="10091"/>
                </a:lnTo>
                <a:lnTo>
                  <a:pt x="14796" y="10478"/>
                </a:lnTo>
                <a:lnTo>
                  <a:pt x="14965" y="10822"/>
                </a:lnTo>
                <a:lnTo>
                  <a:pt x="15328" y="11509"/>
                </a:lnTo>
                <a:lnTo>
                  <a:pt x="15668" y="12110"/>
                </a:lnTo>
                <a:lnTo>
                  <a:pt x="16007" y="12668"/>
                </a:lnTo>
                <a:lnTo>
                  <a:pt x="16345" y="13226"/>
                </a:lnTo>
                <a:lnTo>
                  <a:pt x="16249" y="13570"/>
                </a:lnTo>
                <a:lnTo>
                  <a:pt x="15644" y="13226"/>
                </a:lnTo>
                <a:lnTo>
                  <a:pt x="15328" y="13012"/>
                </a:lnTo>
                <a:lnTo>
                  <a:pt x="15038" y="12797"/>
                </a:lnTo>
                <a:lnTo>
                  <a:pt x="14674" y="12497"/>
                </a:lnTo>
                <a:lnTo>
                  <a:pt x="14311" y="12110"/>
                </a:lnTo>
                <a:lnTo>
                  <a:pt x="13948" y="11766"/>
                </a:lnTo>
                <a:lnTo>
                  <a:pt x="13755" y="11637"/>
                </a:lnTo>
                <a:lnTo>
                  <a:pt x="13561" y="11551"/>
                </a:lnTo>
                <a:lnTo>
                  <a:pt x="13730" y="10951"/>
                </a:lnTo>
                <a:lnTo>
                  <a:pt x="13948" y="10349"/>
                </a:lnTo>
                <a:lnTo>
                  <a:pt x="14191" y="9834"/>
                </a:lnTo>
                <a:lnTo>
                  <a:pt x="14456" y="9318"/>
                </a:lnTo>
                <a:close/>
                <a:moveTo>
                  <a:pt x="8355" y="5582"/>
                </a:moveTo>
                <a:lnTo>
                  <a:pt x="8693" y="5626"/>
                </a:lnTo>
                <a:lnTo>
                  <a:pt x="11406" y="5626"/>
                </a:lnTo>
                <a:lnTo>
                  <a:pt x="14263" y="5669"/>
                </a:lnTo>
                <a:lnTo>
                  <a:pt x="13343" y="7772"/>
                </a:lnTo>
                <a:lnTo>
                  <a:pt x="12374" y="9834"/>
                </a:lnTo>
                <a:lnTo>
                  <a:pt x="11309" y="12024"/>
                </a:lnTo>
                <a:lnTo>
                  <a:pt x="10873" y="12883"/>
                </a:lnTo>
                <a:lnTo>
                  <a:pt x="10655" y="13270"/>
                </a:lnTo>
                <a:lnTo>
                  <a:pt x="10462" y="13741"/>
                </a:lnTo>
                <a:lnTo>
                  <a:pt x="10050" y="12239"/>
                </a:lnTo>
                <a:lnTo>
                  <a:pt x="9638" y="10736"/>
                </a:lnTo>
                <a:lnTo>
                  <a:pt x="8887" y="7688"/>
                </a:lnTo>
                <a:lnTo>
                  <a:pt x="8355" y="5582"/>
                </a:lnTo>
                <a:close/>
                <a:moveTo>
                  <a:pt x="20074" y="10005"/>
                </a:moveTo>
                <a:lnTo>
                  <a:pt x="20268" y="10436"/>
                </a:lnTo>
                <a:lnTo>
                  <a:pt x="20462" y="10864"/>
                </a:lnTo>
                <a:lnTo>
                  <a:pt x="20656" y="11337"/>
                </a:lnTo>
                <a:lnTo>
                  <a:pt x="20801" y="11809"/>
                </a:lnTo>
                <a:lnTo>
                  <a:pt x="20898" y="12153"/>
                </a:lnTo>
                <a:lnTo>
                  <a:pt x="20995" y="12539"/>
                </a:lnTo>
                <a:lnTo>
                  <a:pt x="20559" y="12668"/>
                </a:lnTo>
                <a:lnTo>
                  <a:pt x="20147" y="12839"/>
                </a:lnTo>
                <a:lnTo>
                  <a:pt x="19300" y="13226"/>
                </a:lnTo>
                <a:lnTo>
                  <a:pt x="18597" y="13528"/>
                </a:lnTo>
                <a:lnTo>
                  <a:pt x="17896" y="13828"/>
                </a:lnTo>
                <a:lnTo>
                  <a:pt x="17871" y="13699"/>
                </a:lnTo>
                <a:lnTo>
                  <a:pt x="18332" y="13012"/>
                </a:lnTo>
                <a:lnTo>
                  <a:pt x="18768" y="12324"/>
                </a:lnTo>
                <a:lnTo>
                  <a:pt x="19106" y="11809"/>
                </a:lnTo>
                <a:lnTo>
                  <a:pt x="19445" y="11251"/>
                </a:lnTo>
                <a:lnTo>
                  <a:pt x="19785" y="10649"/>
                </a:lnTo>
                <a:lnTo>
                  <a:pt x="20074" y="10005"/>
                </a:lnTo>
                <a:close/>
                <a:moveTo>
                  <a:pt x="3923" y="13312"/>
                </a:moveTo>
                <a:lnTo>
                  <a:pt x="4068" y="13828"/>
                </a:lnTo>
                <a:lnTo>
                  <a:pt x="4068" y="13870"/>
                </a:lnTo>
                <a:lnTo>
                  <a:pt x="3802" y="13483"/>
                </a:lnTo>
                <a:lnTo>
                  <a:pt x="3923" y="13312"/>
                </a:lnTo>
                <a:close/>
                <a:moveTo>
                  <a:pt x="16661" y="13699"/>
                </a:moveTo>
                <a:lnTo>
                  <a:pt x="16685" y="13741"/>
                </a:lnTo>
                <a:lnTo>
                  <a:pt x="16733" y="13914"/>
                </a:lnTo>
                <a:lnTo>
                  <a:pt x="16612" y="13828"/>
                </a:lnTo>
                <a:lnTo>
                  <a:pt x="16661" y="13699"/>
                </a:lnTo>
                <a:close/>
                <a:moveTo>
                  <a:pt x="7919" y="6184"/>
                </a:moveTo>
                <a:lnTo>
                  <a:pt x="8257" y="7559"/>
                </a:lnTo>
                <a:lnTo>
                  <a:pt x="9081" y="10736"/>
                </a:lnTo>
                <a:lnTo>
                  <a:pt x="9953" y="13870"/>
                </a:lnTo>
                <a:lnTo>
                  <a:pt x="8403" y="13956"/>
                </a:lnTo>
                <a:lnTo>
                  <a:pt x="8403" y="13141"/>
                </a:lnTo>
                <a:lnTo>
                  <a:pt x="8355" y="12324"/>
                </a:lnTo>
                <a:lnTo>
                  <a:pt x="8257" y="11551"/>
                </a:lnTo>
                <a:lnTo>
                  <a:pt x="8112" y="10778"/>
                </a:lnTo>
                <a:lnTo>
                  <a:pt x="8015" y="10436"/>
                </a:lnTo>
                <a:lnTo>
                  <a:pt x="7919" y="10091"/>
                </a:lnTo>
                <a:lnTo>
                  <a:pt x="7797" y="9747"/>
                </a:lnTo>
                <a:lnTo>
                  <a:pt x="7652" y="9405"/>
                </a:lnTo>
                <a:lnTo>
                  <a:pt x="7531" y="9103"/>
                </a:lnTo>
                <a:lnTo>
                  <a:pt x="7192" y="8588"/>
                </a:lnTo>
                <a:lnTo>
                  <a:pt x="7022" y="8332"/>
                </a:lnTo>
                <a:lnTo>
                  <a:pt x="7289" y="7688"/>
                </a:lnTo>
                <a:lnTo>
                  <a:pt x="7628" y="6957"/>
                </a:lnTo>
                <a:lnTo>
                  <a:pt x="7797" y="6613"/>
                </a:lnTo>
                <a:lnTo>
                  <a:pt x="7919" y="6184"/>
                </a:lnTo>
                <a:close/>
                <a:moveTo>
                  <a:pt x="3681" y="13785"/>
                </a:moveTo>
                <a:lnTo>
                  <a:pt x="4044" y="13999"/>
                </a:lnTo>
                <a:lnTo>
                  <a:pt x="4044" y="14043"/>
                </a:lnTo>
                <a:lnTo>
                  <a:pt x="3850" y="13956"/>
                </a:lnTo>
                <a:lnTo>
                  <a:pt x="3633" y="13914"/>
                </a:lnTo>
                <a:lnTo>
                  <a:pt x="3681" y="13785"/>
                </a:lnTo>
                <a:close/>
                <a:moveTo>
                  <a:pt x="7507" y="11337"/>
                </a:moveTo>
                <a:lnTo>
                  <a:pt x="7603" y="11724"/>
                </a:lnTo>
                <a:lnTo>
                  <a:pt x="7676" y="12110"/>
                </a:lnTo>
                <a:lnTo>
                  <a:pt x="7749" y="12582"/>
                </a:lnTo>
                <a:lnTo>
                  <a:pt x="7797" y="13055"/>
                </a:lnTo>
                <a:lnTo>
                  <a:pt x="7846" y="13999"/>
                </a:lnTo>
                <a:lnTo>
                  <a:pt x="7265" y="13999"/>
                </a:lnTo>
                <a:lnTo>
                  <a:pt x="5714" y="14043"/>
                </a:lnTo>
                <a:lnTo>
                  <a:pt x="4964" y="13999"/>
                </a:lnTo>
                <a:lnTo>
                  <a:pt x="4964" y="13914"/>
                </a:lnTo>
                <a:lnTo>
                  <a:pt x="5231" y="13699"/>
                </a:lnTo>
                <a:lnTo>
                  <a:pt x="5497" y="13441"/>
                </a:lnTo>
                <a:lnTo>
                  <a:pt x="6005" y="12968"/>
                </a:lnTo>
                <a:lnTo>
                  <a:pt x="6368" y="12668"/>
                </a:lnTo>
                <a:lnTo>
                  <a:pt x="6780" y="12282"/>
                </a:lnTo>
                <a:lnTo>
                  <a:pt x="7167" y="11853"/>
                </a:lnTo>
                <a:lnTo>
                  <a:pt x="7338" y="11595"/>
                </a:lnTo>
                <a:lnTo>
                  <a:pt x="7507" y="11337"/>
                </a:lnTo>
                <a:close/>
                <a:moveTo>
                  <a:pt x="3827" y="14343"/>
                </a:moveTo>
                <a:lnTo>
                  <a:pt x="3656" y="14514"/>
                </a:lnTo>
                <a:lnTo>
                  <a:pt x="3633" y="14472"/>
                </a:lnTo>
                <a:lnTo>
                  <a:pt x="3827" y="14343"/>
                </a:lnTo>
                <a:close/>
                <a:moveTo>
                  <a:pt x="1139" y="10178"/>
                </a:moveTo>
                <a:lnTo>
                  <a:pt x="1332" y="10436"/>
                </a:lnTo>
                <a:lnTo>
                  <a:pt x="1502" y="10693"/>
                </a:lnTo>
                <a:lnTo>
                  <a:pt x="1840" y="11337"/>
                </a:lnTo>
                <a:lnTo>
                  <a:pt x="2156" y="11937"/>
                </a:lnTo>
                <a:lnTo>
                  <a:pt x="2325" y="12239"/>
                </a:lnTo>
                <a:lnTo>
                  <a:pt x="2494" y="12539"/>
                </a:lnTo>
                <a:lnTo>
                  <a:pt x="2857" y="13012"/>
                </a:lnTo>
                <a:lnTo>
                  <a:pt x="3245" y="13441"/>
                </a:lnTo>
                <a:lnTo>
                  <a:pt x="3173" y="13741"/>
                </a:lnTo>
                <a:lnTo>
                  <a:pt x="3148" y="13999"/>
                </a:lnTo>
                <a:lnTo>
                  <a:pt x="2712" y="14172"/>
                </a:lnTo>
                <a:lnTo>
                  <a:pt x="2301" y="14301"/>
                </a:lnTo>
                <a:lnTo>
                  <a:pt x="1404" y="14514"/>
                </a:lnTo>
                <a:lnTo>
                  <a:pt x="968" y="14601"/>
                </a:lnTo>
                <a:lnTo>
                  <a:pt x="532" y="14772"/>
                </a:lnTo>
                <a:lnTo>
                  <a:pt x="509" y="14172"/>
                </a:lnTo>
                <a:lnTo>
                  <a:pt x="532" y="13528"/>
                </a:lnTo>
                <a:lnTo>
                  <a:pt x="557" y="12926"/>
                </a:lnTo>
                <a:lnTo>
                  <a:pt x="630" y="12368"/>
                </a:lnTo>
                <a:lnTo>
                  <a:pt x="727" y="11766"/>
                </a:lnTo>
                <a:lnTo>
                  <a:pt x="848" y="11209"/>
                </a:lnTo>
                <a:lnTo>
                  <a:pt x="968" y="10649"/>
                </a:lnTo>
                <a:lnTo>
                  <a:pt x="1139" y="10178"/>
                </a:lnTo>
                <a:close/>
                <a:moveTo>
                  <a:pt x="4456" y="14601"/>
                </a:moveTo>
                <a:lnTo>
                  <a:pt x="4504" y="14687"/>
                </a:lnTo>
                <a:lnTo>
                  <a:pt x="4479" y="14772"/>
                </a:lnTo>
                <a:lnTo>
                  <a:pt x="4432" y="14601"/>
                </a:lnTo>
                <a:close/>
                <a:moveTo>
                  <a:pt x="3923" y="14429"/>
                </a:moveTo>
                <a:lnTo>
                  <a:pt x="3802" y="14816"/>
                </a:lnTo>
                <a:lnTo>
                  <a:pt x="3729" y="14729"/>
                </a:lnTo>
                <a:lnTo>
                  <a:pt x="3923" y="14429"/>
                </a:lnTo>
                <a:close/>
                <a:moveTo>
                  <a:pt x="4092" y="14385"/>
                </a:moveTo>
                <a:lnTo>
                  <a:pt x="4116" y="14429"/>
                </a:lnTo>
                <a:lnTo>
                  <a:pt x="4044" y="14987"/>
                </a:lnTo>
                <a:lnTo>
                  <a:pt x="4020" y="14987"/>
                </a:lnTo>
                <a:lnTo>
                  <a:pt x="4092" y="14385"/>
                </a:lnTo>
                <a:close/>
                <a:moveTo>
                  <a:pt x="4214" y="14514"/>
                </a:moveTo>
                <a:lnTo>
                  <a:pt x="4359" y="14558"/>
                </a:lnTo>
                <a:lnTo>
                  <a:pt x="4407" y="14901"/>
                </a:lnTo>
                <a:lnTo>
                  <a:pt x="4334" y="14945"/>
                </a:lnTo>
                <a:lnTo>
                  <a:pt x="4261" y="14987"/>
                </a:lnTo>
                <a:lnTo>
                  <a:pt x="4214" y="14514"/>
                </a:lnTo>
                <a:close/>
                <a:moveTo>
                  <a:pt x="17266" y="14772"/>
                </a:moveTo>
                <a:lnTo>
                  <a:pt x="17339" y="14816"/>
                </a:lnTo>
                <a:lnTo>
                  <a:pt x="17362" y="14901"/>
                </a:lnTo>
                <a:lnTo>
                  <a:pt x="17290" y="14987"/>
                </a:lnTo>
                <a:lnTo>
                  <a:pt x="17266" y="14772"/>
                </a:lnTo>
                <a:close/>
                <a:moveTo>
                  <a:pt x="16903" y="14601"/>
                </a:moveTo>
                <a:lnTo>
                  <a:pt x="16927" y="14687"/>
                </a:lnTo>
                <a:lnTo>
                  <a:pt x="16806" y="15029"/>
                </a:lnTo>
                <a:lnTo>
                  <a:pt x="16709" y="14901"/>
                </a:lnTo>
                <a:lnTo>
                  <a:pt x="16903" y="14601"/>
                </a:lnTo>
                <a:close/>
                <a:moveTo>
                  <a:pt x="13512" y="11766"/>
                </a:moveTo>
                <a:lnTo>
                  <a:pt x="13633" y="12024"/>
                </a:lnTo>
                <a:lnTo>
                  <a:pt x="13779" y="12239"/>
                </a:lnTo>
                <a:lnTo>
                  <a:pt x="13948" y="12453"/>
                </a:lnTo>
                <a:lnTo>
                  <a:pt x="14142" y="12668"/>
                </a:lnTo>
                <a:lnTo>
                  <a:pt x="14529" y="12968"/>
                </a:lnTo>
                <a:lnTo>
                  <a:pt x="14892" y="13270"/>
                </a:lnTo>
                <a:lnTo>
                  <a:pt x="15522" y="13741"/>
                </a:lnTo>
                <a:lnTo>
                  <a:pt x="15837" y="13999"/>
                </a:lnTo>
                <a:lnTo>
                  <a:pt x="16176" y="14172"/>
                </a:lnTo>
                <a:lnTo>
                  <a:pt x="16176" y="14214"/>
                </a:lnTo>
                <a:lnTo>
                  <a:pt x="15740" y="14385"/>
                </a:lnTo>
                <a:lnTo>
                  <a:pt x="15328" y="14514"/>
                </a:lnTo>
                <a:lnTo>
                  <a:pt x="14820" y="14643"/>
                </a:lnTo>
                <a:lnTo>
                  <a:pt x="14287" y="14729"/>
                </a:lnTo>
                <a:lnTo>
                  <a:pt x="13779" y="14858"/>
                </a:lnTo>
                <a:lnTo>
                  <a:pt x="13537" y="14945"/>
                </a:lnTo>
                <a:lnTo>
                  <a:pt x="13270" y="15074"/>
                </a:lnTo>
                <a:lnTo>
                  <a:pt x="13246" y="14643"/>
                </a:lnTo>
                <a:lnTo>
                  <a:pt x="13246" y="13785"/>
                </a:lnTo>
                <a:lnTo>
                  <a:pt x="13270" y="13355"/>
                </a:lnTo>
                <a:lnTo>
                  <a:pt x="13294" y="12968"/>
                </a:lnTo>
                <a:lnTo>
                  <a:pt x="13343" y="12539"/>
                </a:lnTo>
                <a:lnTo>
                  <a:pt x="13415" y="12153"/>
                </a:lnTo>
                <a:lnTo>
                  <a:pt x="13512" y="11766"/>
                </a:lnTo>
                <a:close/>
                <a:moveTo>
                  <a:pt x="21068" y="12926"/>
                </a:moveTo>
                <a:lnTo>
                  <a:pt x="21091" y="13312"/>
                </a:lnTo>
                <a:lnTo>
                  <a:pt x="21116" y="13699"/>
                </a:lnTo>
                <a:lnTo>
                  <a:pt x="21116" y="14472"/>
                </a:lnTo>
                <a:lnTo>
                  <a:pt x="21019" y="15245"/>
                </a:lnTo>
                <a:lnTo>
                  <a:pt x="20971" y="15631"/>
                </a:lnTo>
                <a:lnTo>
                  <a:pt x="20873" y="15975"/>
                </a:lnTo>
                <a:lnTo>
                  <a:pt x="20583" y="15718"/>
                </a:lnTo>
                <a:lnTo>
                  <a:pt x="20220" y="15589"/>
                </a:lnTo>
                <a:lnTo>
                  <a:pt x="19131" y="15116"/>
                </a:lnTo>
                <a:lnTo>
                  <a:pt x="18525" y="14816"/>
                </a:lnTo>
                <a:lnTo>
                  <a:pt x="17896" y="14514"/>
                </a:lnTo>
                <a:lnTo>
                  <a:pt x="17896" y="14301"/>
                </a:lnTo>
                <a:lnTo>
                  <a:pt x="18986" y="13828"/>
                </a:lnTo>
                <a:lnTo>
                  <a:pt x="20027" y="13441"/>
                </a:lnTo>
                <a:lnTo>
                  <a:pt x="20559" y="13226"/>
                </a:lnTo>
                <a:lnTo>
                  <a:pt x="21068" y="12926"/>
                </a:lnTo>
                <a:close/>
                <a:moveTo>
                  <a:pt x="16225" y="14858"/>
                </a:moveTo>
                <a:lnTo>
                  <a:pt x="15886" y="15287"/>
                </a:lnTo>
                <a:lnTo>
                  <a:pt x="15595" y="15718"/>
                </a:lnTo>
                <a:lnTo>
                  <a:pt x="14723" y="16704"/>
                </a:lnTo>
                <a:lnTo>
                  <a:pt x="13875" y="17735"/>
                </a:lnTo>
                <a:lnTo>
                  <a:pt x="13657" y="17091"/>
                </a:lnTo>
                <a:lnTo>
                  <a:pt x="13464" y="16362"/>
                </a:lnTo>
                <a:lnTo>
                  <a:pt x="13319" y="15416"/>
                </a:lnTo>
                <a:lnTo>
                  <a:pt x="13561" y="15460"/>
                </a:lnTo>
                <a:lnTo>
                  <a:pt x="13803" y="15460"/>
                </a:lnTo>
                <a:lnTo>
                  <a:pt x="14287" y="15374"/>
                </a:lnTo>
                <a:lnTo>
                  <a:pt x="14772" y="15245"/>
                </a:lnTo>
                <a:lnTo>
                  <a:pt x="15232" y="15116"/>
                </a:lnTo>
                <a:lnTo>
                  <a:pt x="16225" y="14858"/>
                </a:lnTo>
                <a:close/>
                <a:moveTo>
                  <a:pt x="4964" y="14772"/>
                </a:moveTo>
                <a:lnTo>
                  <a:pt x="5473" y="14816"/>
                </a:lnTo>
                <a:lnTo>
                  <a:pt x="6005" y="14858"/>
                </a:lnTo>
                <a:lnTo>
                  <a:pt x="7071" y="14816"/>
                </a:lnTo>
                <a:lnTo>
                  <a:pt x="7894" y="14816"/>
                </a:lnTo>
                <a:lnTo>
                  <a:pt x="7919" y="15158"/>
                </a:lnTo>
                <a:lnTo>
                  <a:pt x="7821" y="15760"/>
                </a:lnTo>
                <a:lnTo>
                  <a:pt x="7676" y="16318"/>
                </a:lnTo>
                <a:lnTo>
                  <a:pt x="7531" y="16877"/>
                </a:lnTo>
                <a:lnTo>
                  <a:pt x="7385" y="17393"/>
                </a:lnTo>
                <a:lnTo>
                  <a:pt x="7265" y="17779"/>
                </a:lnTo>
                <a:lnTo>
                  <a:pt x="7120" y="18121"/>
                </a:lnTo>
                <a:lnTo>
                  <a:pt x="6998" y="17864"/>
                </a:lnTo>
                <a:lnTo>
                  <a:pt x="6853" y="17650"/>
                </a:lnTo>
                <a:lnTo>
                  <a:pt x="6539" y="17220"/>
                </a:lnTo>
                <a:lnTo>
                  <a:pt x="5932" y="16447"/>
                </a:lnTo>
                <a:lnTo>
                  <a:pt x="4891" y="15074"/>
                </a:lnTo>
                <a:lnTo>
                  <a:pt x="4964" y="14772"/>
                </a:lnTo>
                <a:close/>
                <a:moveTo>
                  <a:pt x="3197" y="14643"/>
                </a:moveTo>
                <a:lnTo>
                  <a:pt x="3220" y="14816"/>
                </a:lnTo>
                <a:lnTo>
                  <a:pt x="3293" y="15029"/>
                </a:lnTo>
                <a:lnTo>
                  <a:pt x="2664" y="15889"/>
                </a:lnTo>
                <a:lnTo>
                  <a:pt x="1913" y="16962"/>
                </a:lnTo>
                <a:lnTo>
                  <a:pt x="1550" y="17564"/>
                </a:lnTo>
                <a:lnTo>
                  <a:pt x="1186" y="18208"/>
                </a:lnTo>
                <a:lnTo>
                  <a:pt x="968" y="17564"/>
                </a:lnTo>
                <a:lnTo>
                  <a:pt x="799" y="16833"/>
                </a:lnTo>
                <a:lnTo>
                  <a:pt x="654" y="16104"/>
                </a:lnTo>
                <a:lnTo>
                  <a:pt x="557" y="15331"/>
                </a:lnTo>
                <a:lnTo>
                  <a:pt x="968" y="15245"/>
                </a:lnTo>
                <a:lnTo>
                  <a:pt x="1380" y="15116"/>
                </a:lnTo>
                <a:lnTo>
                  <a:pt x="2180" y="14858"/>
                </a:lnTo>
                <a:lnTo>
                  <a:pt x="2664" y="14729"/>
                </a:lnTo>
                <a:lnTo>
                  <a:pt x="3197" y="14643"/>
                </a:lnTo>
                <a:close/>
                <a:moveTo>
                  <a:pt x="17920" y="15202"/>
                </a:moveTo>
                <a:lnTo>
                  <a:pt x="18501" y="15460"/>
                </a:lnTo>
                <a:lnTo>
                  <a:pt x="19033" y="15674"/>
                </a:lnTo>
                <a:lnTo>
                  <a:pt x="20123" y="16147"/>
                </a:lnTo>
                <a:lnTo>
                  <a:pt x="20486" y="16275"/>
                </a:lnTo>
                <a:lnTo>
                  <a:pt x="20632" y="16318"/>
                </a:lnTo>
                <a:lnTo>
                  <a:pt x="20801" y="16275"/>
                </a:lnTo>
                <a:lnTo>
                  <a:pt x="20583" y="16962"/>
                </a:lnTo>
                <a:lnTo>
                  <a:pt x="20341" y="17606"/>
                </a:lnTo>
                <a:lnTo>
                  <a:pt x="20027" y="18208"/>
                </a:lnTo>
                <a:lnTo>
                  <a:pt x="19712" y="18723"/>
                </a:lnTo>
                <a:lnTo>
                  <a:pt x="19227" y="17779"/>
                </a:lnTo>
                <a:lnTo>
                  <a:pt x="18719" y="16877"/>
                </a:lnTo>
                <a:lnTo>
                  <a:pt x="17992" y="15374"/>
                </a:lnTo>
                <a:lnTo>
                  <a:pt x="17920" y="15202"/>
                </a:lnTo>
                <a:close/>
                <a:moveTo>
                  <a:pt x="16370" y="15331"/>
                </a:moveTo>
                <a:lnTo>
                  <a:pt x="16491" y="15545"/>
                </a:lnTo>
                <a:lnTo>
                  <a:pt x="16612" y="15718"/>
                </a:lnTo>
                <a:lnTo>
                  <a:pt x="16467" y="16318"/>
                </a:lnTo>
                <a:lnTo>
                  <a:pt x="16321" y="16877"/>
                </a:lnTo>
                <a:lnTo>
                  <a:pt x="16080" y="17650"/>
                </a:lnTo>
                <a:lnTo>
                  <a:pt x="15789" y="18379"/>
                </a:lnTo>
                <a:lnTo>
                  <a:pt x="15522" y="19110"/>
                </a:lnTo>
                <a:lnTo>
                  <a:pt x="15280" y="19883"/>
                </a:lnTo>
                <a:lnTo>
                  <a:pt x="15256" y="19969"/>
                </a:lnTo>
                <a:lnTo>
                  <a:pt x="14917" y="19583"/>
                </a:lnTo>
                <a:lnTo>
                  <a:pt x="14578" y="19152"/>
                </a:lnTo>
                <a:lnTo>
                  <a:pt x="14263" y="18637"/>
                </a:lnTo>
                <a:lnTo>
                  <a:pt x="13997" y="18079"/>
                </a:lnTo>
                <a:lnTo>
                  <a:pt x="14845" y="17091"/>
                </a:lnTo>
                <a:lnTo>
                  <a:pt x="15691" y="16060"/>
                </a:lnTo>
                <a:lnTo>
                  <a:pt x="16031" y="15718"/>
                </a:lnTo>
                <a:lnTo>
                  <a:pt x="16370" y="15331"/>
                </a:lnTo>
                <a:close/>
                <a:moveTo>
                  <a:pt x="4819" y="15287"/>
                </a:moveTo>
                <a:lnTo>
                  <a:pt x="5303" y="16060"/>
                </a:lnTo>
                <a:lnTo>
                  <a:pt x="5763" y="16833"/>
                </a:lnTo>
                <a:lnTo>
                  <a:pt x="6344" y="17693"/>
                </a:lnTo>
                <a:lnTo>
                  <a:pt x="6659" y="18079"/>
                </a:lnTo>
                <a:lnTo>
                  <a:pt x="6829" y="18250"/>
                </a:lnTo>
                <a:lnTo>
                  <a:pt x="6998" y="18379"/>
                </a:lnTo>
                <a:lnTo>
                  <a:pt x="6853" y="18681"/>
                </a:lnTo>
                <a:lnTo>
                  <a:pt x="6684" y="18939"/>
                </a:lnTo>
                <a:lnTo>
                  <a:pt x="6344" y="19410"/>
                </a:lnTo>
                <a:lnTo>
                  <a:pt x="5981" y="19754"/>
                </a:lnTo>
                <a:lnTo>
                  <a:pt x="5594" y="20054"/>
                </a:lnTo>
                <a:lnTo>
                  <a:pt x="5424" y="18894"/>
                </a:lnTo>
                <a:lnTo>
                  <a:pt x="5206" y="17779"/>
                </a:lnTo>
                <a:lnTo>
                  <a:pt x="4940" y="16662"/>
                </a:lnTo>
                <a:lnTo>
                  <a:pt x="4673" y="15545"/>
                </a:lnTo>
                <a:lnTo>
                  <a:pt x="4819" y="15287"/>
                </a:lnTo>
                <a:close/>
                <a:moveTo>
                  <a:pt x="3366" y="15202"/>
                </a:moveTo>
                <a:lnTo>
                  <a:pt x="3463" y="15416"/>
                </a:lnTo>
                <a:lnTo>
                  <a:pt x="3609" y="15589"/>
                </a:lnTo>
                <a:lnTo>
                  <a:pt x="3318" y="17006"/>
                </a:lnTo>
                <a:lnTo>
                  <a:pt x="2979" y="18594"/>
                </a:lnTo>
                <a:lnTo>
                  <a:pt x="2857" y="19454"/>
                </a:lnTo>
                <a:lnTo>
                  <a:pt x="2809" y="19840"/>
                </a:lnTo>
                <a:lnTo>
                  <a:pt x="2785" y="20269"/>
                </a:lnTo>
                <a:lnTo>
                  <a:pt x="2519" y="20098"/>
                </a:lnTo>
                <a:lnTo>
                  <a:pt x="2252" y="19883"/>
                </a:lnTo>
                <a:lnTo>
                  <a:pt x="2010" y="19625"/>
                </a:lnTo>
                <a:lnTo>
                  <a:pt x="1767" y="19325"/>
                </a:lnTo>
                <a:lnTo>
                  <a:pt x="1502" y="18894"/>
                </a:lnTo>
                <a:lnTo>
                  <a:pt x="1259" y="18379"/>
                </a:lnTo>
                <a:lnTo>
                  <a:pt x="1598" y="17864"/>
                </a:lnTo>
                <a:lnTo>
                  <a:pt x="1962" y="17306"/>
                </a:lnTo>
                <a:lnTo>
                  <a:pt x="2639" y="16233"/>
                </a:lnTo>
                <a:lnTo>
                  <a:pt x="3366" y="15202"/>
                </a:lnTo>
                <a:close/>
                <a:moveTo>
                  <a:pt x="4552" y="15674"/>
                </a:moveTo>
                <a:lnTo>
                  <a:pt x="4915" y="17950"/>
                </a:lnTo>
                <a:lnTo>
                  <a:pt x="5255" y="20227"/>
                </a:lnTo>
                <a:lnTo>
                  <a:pt x="4988" y="20356"/>
                </a:lnTo>
                <a:lnTo>
                  <a:pt x="4601" y="20440"/>
                </a:lnTo>
                <a:lnTo>
                  <a:pt x="4214" y="20485"/>
                </a:lnTo>
                <a:lnTo>
                  <a:pt x="4238" y="19754"/>
                </a:lnTo>
                <a:lnTo>
                  <a:pt x="4238" y="17521"/>
                </a:lnTo>
                <a:lnTo>
                  <a:pt x="4286" y="15847"/>
                </a:lnTo>
                <a:lnTo>
                  <a:pt x="4407" y="15760"/>
                </a:lnTo>
                <a:lnTo>
                  <a:pt x="4552" y="15674"/>
                </a:lnTo>
                <a:close/>
                <a:moveTo>
                  <a:pt x="3899" y="15802"/>
                </a:moveTo>
                <a:lnTo>
                  <a:pt x="4020" y="15847"/>
                </a:lnTo>
                <a:lnTo>
                  <a:pt x="4020" y="17177"/>
                </a:lnTo>
                <a:lnTo>
                  <a:pt x="3972" y="18852"/>
                </a:lnTo>
                <a:lnTo>
                  <a:pt x="3972" y="20527"/>
                </a:lnTo>
                <a:lnTo>
                  <a:pt x="3463" y="20485"/>
                </a:lnTo>
                <a:lnTo>
                  <a:pt x="3197" y="20398"/>
                </a:lnTo>
                <a:lnTo>
                  <a:pt x="2955" y="20312"/>
                </a:lnTo>
                <a:lnTo>
                  <a:pt x="3051" y="20012"/>
                </a:lnTo>
                <a:lnTo>
                  <a:pt x="3124" y="19625"/>
                </a:lnTo>
                <a:lnTo>
                  <a:pt x="3245" y="18894"/>
                </a:lnTo>
                <a:lnTo>
                  <a:pt x="3366" y="18166"/>
                </a:lnTo>
                <a:lnTo>
                  <a:pt x="3487" y="17435"/>
                </a:lnTo>
                <a:lnTo>
                  <a:pt x="3681" y="16620"/>
                </a:lnTo>
                <a:lnTo>
                  <a:pt x="3874" y="15802"/>
                </a:lnTo>
                <a:close/>
                <a:moveTo>
                  <a:pt x="17605" y="15502"/>
                </a:moveTo>
                <a:lnTo>
                  <a:pt x="17992" y="16275"/>
                </a:lnTo>
                <a:lnTo>
                  <a:pt x="18380" y="17006"/>
                </a:lnTo>
                <a:lnTo>
                  <a:pt x="18888" y="18121"/>
                </a:lnTo>
                <a:lnTo>
                  <a:pt x="19155" y="18637"/>
                </a:lnTo>
                <a:lnTo>
                  <a:pt x="19445" y="19110"/>
                </a:lnTo>
                <a:lnTo>
                  <a:pt x="19155" y="19454"/>
                </a:lnTo>
                <a:lnTo>
                  <a:pt x="18864" y="19796"/>
                </a:lnTo>
                <a:lnTo>
                  <a:pt x="18574" y="20054"/>
                </a:lnTo>
                <a:lnTo>
                  <a:pt x="18283" y="20269"/>
                </a:lnTo>
                <a:lnTo>
                  <a:pt x="18016" y="20440"/>
                </a:lnTo>
                <a:lnTo>
                  <a:pt x="17774" y="20527"/>
                </a:lnTo>
                <a:lnTo>
                  <a:pt x="17726" y="19796"/>
                </a:lnTo>
                <a:lnTo>
                  <a:pt x="17653" y="19023"/>
                </a:lnTo>
                <a:lnTo>
                  <a:pt x="17508" y="17521"/>
                </a:lnTo>
                <a:lnTo>
                  <a:pt x="17435" y="16662"/>
                </a:lnTo>
                <a:lnTo>
                  <a:pt x="17387" y="15760"/>
                </a:lnTo>
                <a:lnTo>
                  <a:pt x="17533" y="15631"/>
                </a:lnTo>
                <a:lnTo>
                  <a:pt x="17605" y="15502"/>
                </a:lnTo>
                <a:close/>
                <a:moveTo>
                  <a:pt x="17072" y="15889"/>
                </a:moveTo>
                <a:lnTo>
                  <a:pt x="17144" y="16748"/>
                </a:lnTo>
                <a:lnTo>
                  <a:pt x="17217" y="17606"/>
                </a:lnTo>
                <a:lnTo>
                  <a:pt x="17339" y="19110"/>
                </a:lnTo>
                <a:lnTo>
                  <a:pt x="17387" y="19883"/>
                </a:lnTo>
                <a:lnTo>
                  <a:pt x="17460" y="20656"/>
                </a:lnTo>
                <a:lnTo>
                  <a:pt x="17217" y="20698"/>
                </a:lnTo>
                <a:lnTo>
                  <a:pt x="16951" y="20698"/>
                </a:lnTo>
                <a:lnTo>
                  <a:pt x="16685" y="20656"/>
                </a:lnTo>
                <a:lnTo>
                  <a:pt x="16443" y="20613"/>
                </a:lnTo>
                <a:lnTo>
                  <a:pt x="16176" y="20527"/>
                </a:lnTo>
                <a:lnTo>
                  <a:pt x="15934" y="20440"/>
                </a:lnTo>
                <a:lnTo>
                  <a:pt x="15691" y="20269"/>
                </a:lnTo>
                <a:lnTo>
                  <a:pt x="15450" y="20098"/>
                </a:lnTo>
                <a:lnTo>
                  <a:pt x="15619" y="19840"/>
                </a:lnTo>
                <a:lnTo>
                  <a:pt x="15764" y="19539"/>
                </a:lnTo>
                <a:lnTo>
                  <a:pt x="16031" y="18852"/>
                </a:lnTo>
                <a:lnTo>
                  <a:pt x="16273" y="18121"/>
                </a:lnTo>
                <a:lnTo>
                  <a:pt x="16491" y="17393"/>
                </a:lnTo>
                <a:lnTo>
                  <a:pt x="16709" y="16704"/>
                </a:lnTo>
                <a:lnTo>
                  <a:pt x="16927" y="15889"/>
                </a:lnTo>
                <a:close/>
                <a:moveTo>
                  <a:pt x="14554" y="0"/>
                </a:moveTo>
                <a:lnTo>
                  <a:pt x="14409" y="42"/>
                </a:lnTo>
                <a:lnTo>
                  <a:pt x="14118" y="215"/>
                </a:lnTo>
                <a:lnTo>
                  <a:pt x="13997" y="387"/>
                </a:lnTo>
                <a:lnTo>
                  <a:pt x="13973" y="473"/>
                </a:lnTo>
                <a:lnTo>
                  <a:pt x="13948" y="515"/>
                </a:lnTo>
                <a:lnTo>
                  <a:pt x="13948" y="687"/>
                </a:lnTo>
                <a:lnTo>
                  <a:pt x="13997" y="859"/>
                </a:lnTo>
                <a:lnTo>
                  <a:pt x="14093" y="944"/>
                </a:lnTo>
                <a:lnTo>
                  <a:pt x="14093" y="1375"/>
                </a:lnTo>
                <a:lnTo>
                  <a:pt x="14142" y="1761"/>
                </a:lnTo>
                <a:lnTo>
                  <a:pt x="14191" y="2190"/>
                </a:lnTo>
                <a:lnTo>
                  <a:pt x="14263" y="2577"/>
                </a:lnTo>
                <a:lnTo>
                  <a:pt x="14578" y="4123"/>
                </a:lnTo>
                <a:lnTo>
                  <a:pt x="14674" y="4680"/>
                </a:lnTo>
                <a:lnTo>
                  <a:pt x="11599" y="4680"/>
                </a:lnTo>
                <a:lnTo>
                  <a:pt x="9880" y="4638"/>
                </a:lnTo>
                <a:lnTo>
                  <a:pt x="8573" y="4638"/>
                </a:lnTo>
                <a:lnTo>
                  <a:pt x="8379" y="4680"/>
                </a:lnTo>
                <a:lnTo>
                  <a:pt x="8161" y="4725"/>
                </a:lnTo>
                <a:lnTo>
                  <a:pt x="8015" y="4165"/>
                </a:lnTo>
                <a:lnTo>
                  <a:pt x="7628" y="2534"/>
                </a:lnTo>
                <a:lnTo>
                  <a:pt x="7531" y="2019"/>
                </a:lnTo>
                <a:lnTo>
                  <a:pt x="7458" y="1804"/>
                </a:lnTo>
                <a:lnTo>
                  <a:pt x="7362" y="1588"/>
                </a:lnTo>
                <a:lnTo>
                  <a:pt x="7385" y="1588"/>
                </a:lnTo>
                <a:lnTo>
                  <a:pt x="7797" y="1717"/>
                </a:lnTo>
                <a:lnTo>
                  <a:pt x="8209" y="1890"/>
                </a:lnTo>
                <a:lnTo>
                  <a:pt x="8427" y="1933"/>
                </a:lnTo>
                <a:lnTo>
                  <a:pt x="8838" y="1933"/>
                </a:lnTo>
                <a:lnTo>
                  <a:pt x="9033" y="1846"/>
                </a:lnTo>
                <a:lnTo>
                  <a:pt x="9105" y="1804"/>
                </a:lnTo>
                <a:lnTo>
                  <a:pt x="9202" y="1632"/>
                </a:lnTo>
                <a:lnTo>
                  <a:pt x="9202" y="1288"/>
                </a:lnTo>
                <a:lnTo>
                  <a:pt x="9154" y="1160"/>
                </a:lnTo>
                <a:lnTo>
                  <a:pt x="9105" y="1073"/>
                </a:lnTo>
                <a:lnTo>
                  <a:pt x="8911" y="944"/>
                </a:lnTo>
                <a:lnTo>
                  <a:pt x="8718" y="815"/>
                </a:lnTo>
                <a:lnTo>
                  <a:pt x="8500" y="687"/>
                </a:lnTo>
                <a:lnTo>
                  <a:pt x="8257" y="644"/>
                </a:lnTo>
                <a:lnTo>
                  <a:pt x="7797" y="558"/>
                </a:lnTo>
                <a:lnTo>
                  <a:pt x="7362" y="473"/>
                </a:lnTo>
                <a:lnTo>
                  <a:pt x="6539" y="258"/>
                </a:lnTo>
                <a:lnTo>
                  <a:pt x="6321" y="215"/>
                </a:lnTo>
                <a:lnTo>
                  <a:pt x="6103" y="171"/>
                </a:lnTo>
                <a:lnTo>
                  <a:pt x="5909" y="215"/>
                </a:lnTo>
                <a:lnTo>
                  <a:pt x="5714" y="258"/>
                </a:lnTo>
                <a:lnTo>
                  <a:pt x="5642" y="344"/>
                </a:lnTo>
                <a:lnTo>
                  <a:pt x="5594" y="387"/>
                </a:lnTo>
                <a:lnTo>
                  <a:pt x="5569" y="473"/>
                </a:lnTo>
                <a:lnTo>
                  <a:pt x="5545" y="602"/>
                </a:lnTo>
                <a:lnTo>
                  <a:pt x="5545" y="687"/>
                </a:lnTo>
                <a:lnTo>
                  <a:pt x="5569" y="773"/>
                </a:lnTo>
                <a:lnTo>
                  <a:pt x="5594" y="902"/>
                </a:lnTo>
                <a:lnTo>
                  <a:pt x="5667" y="944"/>
                </a:lnTo>
                <a:lnTo>
                  <a:pt x="5812" y="1117"/>
                </a:lnTo>
                <a:lnTo>
                  <a:pt x="5957" y="1202"/>
                </a:lnTo>
                <a:lnTo>
                  <a:pt x="6321" y="1375"/>
                </a:lnTo>
                <a:lnTo>
                  <a:pt x="6684" y="1460"/>
                </a:lnTo>
                <a:lnTo>
                  <a:pt x="7047" y="1546"/>
                </a:lnTo>
                <a:lnTo>
                  <a:pt x="7022" y="1846"/>
                </a:lnTo>
                <a:lnTo>
                  <a:pt x="7022" y="2190"/>
                </a:lnTo>
                <a:lnTo>
                  <a:pt x="7071" y="2490"/>
                </a:lnTo>
                <a:lnTo>
                  <a:pt x="7120" y="2834"/>
                </a:lnTo>
                <a:lnTo>
                  <a:pt x="7289" y="3521"/>
                </a:lnTo>
                <a:lnTo>
                  <a:pt x="7434" y="4080"/>
                </a:lnTo>
                <a:lnTo>
                  <a:pt x="7725" y="5369"/>
                </a:lnTo>
                <a:lnTo>
                  <a:pt x="7628" y="5498"/>
                </a:lnTo>
                <a:lnTo>
                  <a:pt x="7531" y="5626"/>
                </a:lnTo>
                <a:lnTo>
                  <a:pt x="7362" y="5969"/>
                </a:lnTo>
                <a:lnTo>
                  <a:pt x="7071" y="6699"/>
                </a:lnTo>
                <a:lnTo>
                  <a:pt x="6562" y="7901"/>
                </a:lnTo>
                <a:lnTo>
                  <a:pt x="6490" y="7817"/>
                </a:lnTo>
                <a:lnTo>
                  <a:pt x="6417" y="7772"/>
                </a:lnTo>
                <a:lnTo>
                  <a:pt x="6344" y="7817"/>
                </a:lnTo>
                <a:lnTo>
                  <a:pt x="6030" y="7472"/>
                </a:lnTo>
                <a:lnTo>
                  <a:pt x="5691" y="7172"/>
                </a:lnTo>
                <a:lnTo>
                  <a:pt x="5327" y="6915"/>
                </a:lnTo>
                <a:lnTo>
                  <a:pt x="4988" y="6742"/>
                </a:lnTo>
                <a:lnTo>
                  <a:pt x="4625" y="6657"/>
                </a:lnTo>
                <a:lnTo>
                  <a:pt x="4261" y="6613"/>
                </a:lnTo>
                <a:lnTo>
                  <a:pt x="3874" y="6613"/>
                </a:lnTo>
                <a:lnTo>
                  <a:pt x="3511" y="6657"/>
                </a:lnTo>
                <a:lnTo>
                  <a:pt x="3173" y="6786"/>
                </a:lnTo>
                <a:lnTo>
                  <a:pt x="2809" y="6999"/>
                </a:lnTo>
                <a:lnTo>
                  <a:pt x="2470" y="7215"/>
                </a:lnTo>
                <a:lnTo>
                  <a:pt x="2131" y="7515"/>
                </a:lnTo>
                <a:lnTo>
                  <a:pt x="1816" y="7859"/>
                </a:lnTo>
                <a:lnTo>
                  <a:pt x="1502" y="8245"/>
                </a:lnTo>
                <a:lnTo>
                  <a:pt x="1235" y="8674"/>
                </a:lnTo>
                <a:lnTo>
                  <a:pt x="968" y="9190"/>
                </a:lnTo>
                <a:lnTo>
                  <a:pt x="703" y="9791"/>
                </a:lnTo>
                <a:lnTo>
                  <a:pt x="485" y="10436"/>
                </a:lnTo>
                <a:lnTo>
                  <a:pt x="314" y="11122"/>
                </a:lnTo>
                <a:lnTo>
                  <a:pt x="194" y="11853"/>
                </a:lnTo>
                <a:lnTo>
                  <a:pt x="73" y="12582"/>
                </a:lnTo>
                <a:lnTo>
                  <a:pt x="24" y="13355"/>
                </a:lnTo>
                <a:lnTo>
                  <a:pt x="0" y="14128"/>
                </a:lnTo>
                <a:lnTo>
                  <a:pt x="24" y="14901"/>
                </a:lnTo>
                <a:lnTo>
                  <a:pt x="73" y="15674"/>
                </a:lnTo>
                <a:lnTo>
                  <a:pt x="169" y="16404"/>
                </a:lnTo>
                <a:lnTo>
                  <a:pt x="291" y="17135"/>
                </a:lnTo>
                <a:lnTo>
                  <a:pt x="460" y="17864"/>
                </a:lnTo>
                <a:lnTo>
                  <a:pt x="654" y="18508"/>
                </a:lnTo>
                <a:lnTo>
                  <a:pt x="896" y="19152"/>
                </a:lnTo>
                <a:lnTo>
                  <a:pt x="1186" y="19712"/>
                </a:lnTo>
                <a:lnTo>
                  <a:pt x="1477" y="20227"/>
                </a:lnTo>
                <a:lnTo>
                  <a:pt x="1671" y="20485"/>
                </a:lnTo>
                <a:lnTo>
                  <a:pt x="1865" y="20698"/>
                </a:lnTo>
                <a:lnTo>
                  <a:pt x="2058" y="20871"/>
                </a:lnTo>
                <a:lnTo>
                  <a:pt x="2276" y="21042"/>
                </a:lnTo>
                <a:lnTo>
                  <a:pt x="2494" y="21171"/>
                </a:lnTo>
                <a:lnTo>
                  <a:pt x="2712" y="21258"/>
                </a:lnTo>
                <a:lnTo>
                  <a:pt x="3148" y="21429"/>
                </a:lnTo>
                <a:lnTo>
                  <a:pt x="3609" y="21471"/>
                </a:lnTo>
                <a:lnTo>
                  <a:pt x="4068" y="21471"/>
                </a:lnTo>
                <a:lnTo>
                  <a:pt x="4528" y="21429"/>
                </a:lnTo>
                <a:lnTo>
                  <a:pt x="4964" y="21342"/>
                </a:lnTo>
                <a:lnTo>
                  <a:pt x="5424" y="21171"/>
                </a:lnTo>
                <a:lnTo>
                  <a:pt x="5812" y="20956"/>
                </a:lnTo>
                <a:lnTo>
                  <a:pt x="6199" y="20656"/>
                </a:lnTo>
                <a:lnTo>
                  <a:pt x="6562" y="20269"/>
                </a:lnTo>
                <a:lnTo>
                  <a:pt x="6877" y="19796"/>
                </a:lnTo>
                <a:lnTo>
                  <a:pt x="7167" y="19281"/>
                </a:lnTo>
                <a:lnTo>
                  <a:pt x="7458" y="18681"/>
                </a:lnTo>
                <a:lnTo>
                  <a:pt x="7701" y="18037"/>
                </a:lnTo>
                <a:lnTo>
                  <a:pt x="7943" y="17306"/>
                </a:lnTo>
                <a:lnTo>
                  <a:pt x="8112" y="16533"/>
                </a:lnTo>
                <a:lnTo>
                  <a:pt x="8257" y="15674"/>
                </a:lnTo>
                <a:lnTo>
                  <a:pt x="8355" y="14816"/>
                </a:lnTo>
                <a:lnTo>
                  <a:pt x="10195" y="14729"/>
                </a:lnTo>
                <a:lnTo>
                  <a:pt x="10244" y="14858"/>
                </a:lnTo>
                <a:lnTo>
                  <a:pt x="10316" y="14901"/>
                </a:lnTo>
                <a:lnTo>
                  <a:pt x="10389" y="14945"/>
                </a:lnTo>
                <a:lnTo>
                  <a:pt x="10462" y="14901"/>
                </a:lnTo>
                <a:lnTo>
                  <a:pt x="10534" y="14816"/>
                </a:lnTo>
                <a:lnTo>
                  <a:pt x="10582" y="14729"/>
                </a:lnTo>
                <a:lnTo>
                  <a:pt x="10631" y="14601"/>
                </a:lnTo>
                <a:lnTo>
                  <a:pt x="10631" y="14472"/>
                </a:lnTo>
                <a:lnTo>
                  <a:pt x="10873" y="14085"/>
                </a:lnTo>
                <a:lnTo>
                  <a:pt x="11115" y="13699"/>
                </a:lnTo>
                <a:lnTo>
                  <a:pt x="11527" y="12883"/>
                </a:lnTo>
                <a:lnTo>
                  <a:pt x="12132" y="11680"/>
                </a:lnTo>
                <a:lnTo>
                  <a:pt x="12738" y="10436"/>
                </a:lnTo>
                <a:lnTo>
                  <a:pt x="13827" y="8159"/>
                </a:lnTo>
                <a:lnTo>
                  <a:pt x="14892" y="5798"/>
                </a:lnTo>
                <a:lnTo>
                  <a:pt x="15256" y="7515"/>
                </a:lnTo>
                <a:lnTo>
                  <a:pt x="14892" y="7817"/>
                </a:lnTo>
                <a:lnTo>
                  <a:pt x="14578" y="8159"/>
                </a:lnTo>
                <a:lnTo>
                  <a:pt x="14263" y="8588"/>
                </a:lnTo>
                <a:lnTo>
                  <a:pt x="13973" y="9018"/>
                </a:lnTo>
                <a:lnTo>
                  <a:pt x="13730" y="9534"/>
                </a:lnTo>
                <a:lnTo>
                  <a:pt x="13488" y="10091"/>
                </a:lnTo>
                <a:lnTo>
                  <a:pt x="13294" y="10649"/>
                </a:lnTo>
                <a:lnTo>
                  <a:pt x="13125" y="11251"/>
                </a:lnTo>
                <a:lnTo>
                  <a:pt x="12980" y="11895"/>
                </a:lnTo>
                <a:lnTo>
                  <a:pt x="12883" y="12539"/>
                </a:lnTo>
                <a:lnTo>
                  <a:pt x="12810" y="13226"/>
                </a:lnTo>
                <a:lnTo>
                  <a:pt x="12762" y="13870"/>
                </a:lnTo>
                <a:lnTo>
                  <a:pt x="12762" y="14558"/>
                </a:lnTo>
                <a:lnTo>
                  <a:pt x="12785" y="15245"/>
                </a:lnTo>
                <a:lnTo>
                  <a:pt x="12858" y="15931"/>
                </a:lnTo>
                <a:lnTo>
                  <a:pt x="12956" y="16620"/>
                </a:lnTo>
                <a:lnTo>
                  <a:pt x="13125" y="17348"/>
                </a:lnTo>
                <a:lnTo>
                  <a:pt x="13319" y="18079"/>
                </a:lnTo>
                <a:lnTo>
                  <a:pt x="13561" y="18681"/>
                </a:lnTo>
                <a:lnTo>
                  <a:pt x="13851" y="19281"/>
                </a:lnTo>
                <a:lnTo>
                  <a:pt x="14142" y="19796"/>
                </a:lnTo>
                <a:lnTo>
                  <a:pt x="14481" y="20269"/>
                </a:lnTo>
                <a:lnTo>
                  <a:pt x="14845" y="20656"/>
                </a:lnTo>
                <a:lnTo>
                  <a:pt x="15232" y="20956"/>
                </a:lnTo>
                <a:lnTo>
                  <a:pt x="15619" y="21213"/>
                </a:lnTo>
                <a:lnTo>
                  <a:pt x="16031" y="21429"/>
                </a:lnTo>
                <a:lnTo>
                  <a:pt x="16443" y="21558"/>
                </a:lnTo>
                <a:lnTo>
                  <a:pt x="16879" y="21600"/>
                </a:lnTo>
                <a:lnTo>
                  <a:pt x="17315" y="21600"/>
                </a:lnTo>
                <a:lnTo>
                  <a:pt x="17751" y="21515"/>
                </a:lnTo>
                <a:lnTo>
                  <a:pt x="18162" y="21342"/>
                </a:lnTo>
                <a:lnTo>
                  <a:pt x="18597" y="21085"/>
                </a:lnTo>
                <a:lnTo>
                  <a:pt x="18961" y="20785"/>
                </a:lnTo>
                <a:lnTo>
                  <a:pt x="19349" y="20440"/>
                </a:lnTo>
                <a:lnTo>
                  <a:pt x="19687" y="20012"/>
                </a:lnTo>
                <a:lnTo>
                  <a:pt x="20027" y="19583"/>
                </a:lnTo>
                <a:lnTo>
                  <a:pt x="20341" y="19067"/>
                </a:lnTo>
                <a:lnTo>
                  <a:pt x="20608" y="18508"/>
                </a:lnTo>
                <a:lnTo>
                  <a:pt x="20873" y="17908"/>
                </a:lnTo>
                <a:lnTo>
                  <a:pt x="21091" y="17264"/>
                </a:lnTo>
                <a:lnTo>
                  <a:pt x="21286" y="16620"/>
                </a:lnTo>
                <a:lnTo>
                  <a:pt x="21431" y="15931"/>
                </a:lnTo>
                <a:lnTo>
                  <a:pt x="21527" y="15202"/>
                </a:lnTo>
                <a:lnTo>
                  <a:pt x="21576" y="14514"/>
                </a:lnTo>
                <a:lnTo>
                  <a:pt x="21600" y="13785"/>
                </a:lnTo>
                <a:lnTo>
                  <a:pt x="21552" y="13055"/>
                </a:lnTo>
                <a:lnTo>
                  <a:pt x="21480" y="12324"/>
                </a:lnTo>
                <a:lnTo>
                  <a:pt x="21309" y="11595"/>
                </a:lnTo>
                <a:lnTo>
                  <a:pt x="21116" y="10907"/>
                </a:lnTo>
                <a:lnTo>
                  <a:pt x="20873" y="10220"/>
                </a:lnTo>
                <a:lnTo>
                  <a:pt x="20583" y="9618"/>
                </a:lnTo>
                <a:lnTo>
                  <a:pt x="20245" y="9018"/>
                </a:lnTo>
                <a:lnTo>
                  <a:pt x="19905" y="8503"/>
                </a:lnTo>
                <a:lnTo>
                  <a:pt x="19542" y="7988"/>
                </a:lnTo>
                <a:lnTo>
                  <a:pt x="18768" y="7215"/>
                </a:lnTo>
                <a:lnTo>
                  <a:pt x="18404" y="6957"/>
                </a:lnTo>
                <a:lnTo>
                  <a:pt x="18016" y="6786"/>
                </a:lnTo>
                <a:lnTo>
                  <a:pt x="17653" y="6657"/>
                </a:lnTo>
                <a:lnTo>
                  <a:pt x="17266" y="6613"/>
                </a:lnTo>
                <a:lnTo>
                  <a:pt x="16879" y="6613"/>
                </a:lnTo>
                <a:lnTo>
                  <a:pt x="16491" y="6742"/>
                </a:lnTo>
                <a:lnTo>
                  <a:pt x="16127" y="6915"/>
                </a:lnTo>
                <a:lnTo>
                  <a:pt x="15764" y="7128"/>
                </a:lnTo>
                <a:lnTo>
                  <a:pt x="15086" y="3907"/>
                </a:lnTo>
                <a:lnTo>
                  <a:pt x="14941" y="3178"/>
                </a:lnTo>
                <a:lnTo>
                  <a:pt x="14820" y="2448"/>
                </a:lnTo>
                <a:lnTo>
                  <a:pt x="14650" y="1717"/>
                </a:lnTo>
                <a:lnTo>
                  <a:pt x="14578" y="1375"/>
                </a:lnTo>
                <a:lnTo>
                  <a:pt x="14456" y="1031"/>
                </a:lnTo>
                <a:lnTo>
                  <a:pt x="14723" y="988"/>
                </a:lnTo>
                <a:lnTo>
                  <a:pt x="15183" y="988"/>
                </a:lnTo>
                <a:lnTo>
                  <a:pt x="15401" y="1031"/>
                </a:lnTo>
                <a:lnTo>
                  <a:pt x="15619" y="1117"/>
                </a:lnTo>
                <a:lnTo>
                  <a:pt x="15740" y="1160"/>
                </a:lnTo>
                <a:lnTo>
                  <a:pt x="15764" y="1246"/>
                </a:lnTo>
                <a:lnTo>
                  <a:pt x="15789" y="1288"/>
                </a:lnTo>
                <a:lnTo>
                  <a:pt x="15789" y="1504"/>
                </a:lnTo>
                <a:lnTo>
                  <a:pt x="15764" y="1804"/>
                </a:lnTo>
                <a:lnTo>
                  <a:pt x="15668" y="1975"/>
                </a:lnTo>
                <a:lnTo>
                  <a:pt x="15571" y="2148"/>
                </a:lnTo>
                <a:lnTo>
                  <a:pt x="15546" y="2319"/>
                </a:lnTo>
                <a:lnTo>
                  <a:pt x="15546" y="2448"/>
                </a:lnTo>
                <a:lnTo>
                  <a:pt x="15571" y="2490"/>
                </a:lnTo>
                <a:lnTo>
                  <a:pt x="15595" y="2534"/>
                </a:lnTo>
                <a:lnTo>
                  <a:pt x="15668" y="2619"/>
                </a:lnTo>
                <a:lnTo>
                  <a:pt x="15764" y="2619"/>
                </a:lnTo>
                <a:lnTo>
                  <a:pt x="15934" y="2448"/>
                </a:lnTo>
                <a:lnTo>
                  <a:pt x="16080" y="2233"/>
                </a:lnTo>
                <a:lnTo>
                  <a:pt x="16200" y="1975"/>
                </a:lnTo>
                <a:lnTo>
                  <a:pt x="16298" y="1675"/>
                </a:lnTo>
                <a:lnTo>
                  <a:pt x="16345" y="1375"/>
                </a:lnTo>
                <a:lnTo>
                  <a:pt x="16345" y="1202"/>
                </a:lnTo>
                <a:lnTo>
                  <a:pt x="16321" y="1031"/>
                </a:lnTo>
                <a:lnTo>
                  <a:pt x="16298" y="902"/>
                </a:lnTo>
                <a:lnTo>
                  <a:pt x="16249" y="731"/>
                </a:lnTo>
                <a:lnTo>
                  <a:pt x="16176" y="602"/>
                </a:lnTo>
                <a:lnTo>
                  <a:pt x="16080" y="473"/>
                </a:lnTo>
                <a:lnTo>
                  <a:pt x="15862" y="300"/>
                </a:lnTo>
                <a:lnTo>
                  <a:pt x="15644" y="171"/>
                </a:lnTo>
                <a:lnTo>
                  <a:pt x="15401" y="86"/>
                </a:lnTo>
                <a:lnTo>
                  <a:pt x="15159" y="42"/>
                </a:lnTo>
                <a:lnTo>
                  <a:pt x="14868" y="0"/>
                </a:lnTo>
                <a:close/>
              </a:path>
            </a:pathLst>
          </a:custGeom>
          <a:solidFill>
            <a:srgbClr val="3E4A6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5" name="Shape 743"/>
          <p:cNvSpPr/>
          <p:nvPr/>
        </p:nvSpPr>
        <p:spPr>
          <a:xfrm>
            <a:off x="3608134" y="870930"/>
            <a:ext cx="441526" cy="368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26" y="1080"/>
                </a:moveTo>
                <a:lnTo>
                  <a:pt x="9398" y="1173"/>
                </a:lnTo>
                <a:lnTo>
                  <a:pt x="9243" y="1266"/>
                </a:lnTo>
                <a:lnTo>
                  <a:pt x="8985" y="1512"/>
                </a:lnTo>
                <a:lnTo>
                  <a:pt x="8882" y="1666"/>
                </a:lnTo>
                <a:lnTo>
                  <a:pt x="8805" y="1851"/>
                </a:lnTo>
                <a:lnTo>
                  <a:pt x="8728" y="2006"/>
                </a:lnTo>
                <a:lnTo>
                  <a:pt x="8702" y="2222"/>
                </a:lnTo>
                <a:lnTo>
                  <a:pt x="8702" y="2407"/>
                </a:lnTo>
                <a:lnTo>
                  <a:pt x="8728" y="2622"/>
                </a:lnTo>
                <a:lnTo>
                  <a:pt x="8780" y="2808"/>
                </a:lnTo>
                <a:lnTo>
                  <a:pt x="8857" y="2993"/>
                </a:lnTo>
                <a:lnTo>
                  <a:pt x="9062" y="3302"/>
                </a:lnTo>
                <a:lnTo>
                  <a:pt x="9294" y="3610"/>
                </a:lnTo>
                <a:lnTo>
                  <a:pt x="9371" y="3765"/>
                </a:lnTo>
                <a:lnTo>
                  <a:pt x="9398" y="3950"/>
                </a:lnTo>
                <a:lnTo>
                  <a:pt x="9398" y="4135"/>
                </a:lnTo>
                <a:lnTo>
                  <a:pt x="9346" y="4228"/>
                </a:lnTo>
                <a:lnTo>
                  <a:pt x="9294" y="4351"/>
                </a:lnTo>
                <a:lnTo>
                  <a:pt x="9294" y="4444"/>
                </a:lnTo>
                <a:lnTo>
                  <a:pt x="9320" y="4474"/>
                </a:lnTo>
                <a:lnTo>
                  <a:pt x="9371" y="4474"/>
                </a:lnTo>
                <a:lnTo>
                  <a:pt x="9500" y="4444"/>
                </a:lnTo>
                <a:lnTo>
                  <a:pt x="9603" y="4351"/>
                </a:lnTo>
                <a:lnTo>
                  <a:pt x="9707" y="4258"/>
                </a:lnTo>
                <a:lnTo>
                  <a:pt x="9732" y="4135"/>
                </a:lnTo>
                <a:lnTo>
                  <a:pt x="9757" y="4011"/>
                </a:lnTo>
                <a:lnTo>
                  <a:pt x="9757" y="3858"/>
                </a:lnTo>
                <a:lnTo>
                  <a:pt x="9732" y="3703"/>
                </a:lnTo>
                <a:lnTo>
                  <a:pt x="9707" y="3518"/>
                </a:lnTo>
                <a:lnTo>
                  <a:pt x="9603" y="3333"/>
                </a:lnTo>
                <a:lnTo>
                  <a:pt x="9500" y="3178"/>
                </a:lnTo>
                <a:lnTo>
                  <a:pt x="9243" y="2870"/>
                </a:lnTo>
                <a:lnTo>
                  <a:pt x="9166" y="2747"/>
                </a:lnTo>
                <a:lnTo>
                  <a:pt x="9114" y="2622"/>
                </a:lnTo>
                <a:lnTo>
                  <a:pt x="9062" y="2499"/>
                </a:lnTo>
                <a:lnTo>
                  <a:pt x="9062" y="2284"/>
                </a:lnTo>
                <a:lnTo>
                  <a:pt x="9089" y="2191"/>
                </a:lnTo>
                <a:lnTo>
                  <a:pt x="9139" y="2006"/>
                </a:lnTo>
                <a:lnTo>
                  <a:pt x="9398" y="1636"/>
                </a:lnTo>
                <a:lnTo>
                  <a:pt x="9526" y="1451"/>
                </a:lnTo>
                <a:lnTo>
                  <a:pt x="9655" y="1266"/>
                </a:lnTo>
                <a:lnTo>
                  <a:pt x="9655" y="1203"/>
                </a:lnTo>
                <a:lnTo>
                  <a:pt x="9629" y="1141"/>
                </a:lnTo>
                <a:lnTo>
                  <a:pt x="9603" y="1080"/>
                </a:lnTo>
                <a:close/>
                <a:moveTo>
                  <a:pt x="12126" y="1173"/>
                </a:moveTo>
                <a:lnTo>
                  <a:pt x="12126" y="1326"/>
                </a:lnTo>
                <a:lnTo>
                  <a:pt x="12101" y="1451"/>
                </a:lnTo>
                <a:lnTo>
                  <a:pt x="12024" y="1697"/>
                </a:lnTo>
                <a:lnTo>
                  <a:pt x="11920" y="1882"/>
                </a:lnTo>
                <a:lnTo>
                  <a:pt x="11792" y="2067"/>
                </a:lnTo>
                <a:lnTo>
                  <a:pt x="11637" y="2252"/>
                </a:lnTo>
                <a:lnTo>
                  <a:pt x="11534" y="2469"/>
                </a:lnTo>
                <a:lnTo>
                  <a:pt x="11457" y="2685"/>
                </a:lnTo>
                <a:lnTo>
                  <a:pt x="11431" y="2808"/>
                </a:lnTo>
                <a:lnTo>
                  <a:pt x="11431" y="2962"/>
                </a:lnTo>
                <a:lnTo>
                  <a:pt x="11457" y="3147"/>
                </a:lnTo>
                <a:lnTo>
                  <a:pt x="11508" y="3302"/>
                </a:lnTo>
                <a:lnTo>
                  <a:pt x="11586" y="3487"/>
                </a:lnTo>
                <a:lnTo>
                  <a:pt x="11688" y="3641"/>
                </a:lnTo>
                <a:lnTo>
                  <a:pt x="11895" y="3950"/>
                </a:lnTo>
                <a:lnTo>
                  <a:pt x="11997" y="4104"/>
                </a:lnTo>
                <a:lnTo>
                  <a:pt x="12074" y="4258"/>
                </a:lnTo>
                <a:lnTo>
                  <a:pt x="12126" y="4413"/>
                </a:lnTo>
                <a:lnTo>
                  <a:pt x="12152" y="4598"/>
                </a:lnTo>
                <a:lnTo>
                  <a:pt x="12178" y="4783"/>
                </a:lnTo>
                <a:lnTo>
                  <a:pt x="12152" y="5029"/>
                </a:lnTo>
                <a:lnTo>
                  <a:pt x="12152" y="5061"/>
                </a:lnTo>
                <a:lnTo>
                  <a:pt x="12178" y="5122"/>
                </a:lnTo>
                <a:lnTo>
                  <a:pt x="12229" y="5122"/>
                </a:lnTo>
                <a:lnTo>
                  <a:pt x="12358" y="5092"/>
                </a:lnTo>
                <a:lnTo>
                  <a:pt x="12461" y="4999"/>
                </a:lnTo>
                <a:lnTo>
                  <a:pt x="12564" y="4814"/>
                </a:lnTo>
                <a:lnTo>
                  <a:pt x="12590" y="4721"/>
                </a:lnTo>
                <a:lnTo>
                  <a:pt x="12590" y="4598"/>
                </a:lnTo>
                <a:lnTo>
                  <a:pt x="12538" y="4321"/>
                </a:lnTo>
                <a:lnTo>
                  <a:pt x="12435" y="4073"/>
                </a:lnTo>
                <a:lnTo>
                  <a:pt x="12306" y="3826"/>
                </a:lnTo>
                <a:lnTo>
                  <a:pt x="12178" y="3610"/>
                </a:lnTo>
                <a:lnTo>
                  <a:pt x="12074" y="3425"/>
                </a:lnTo>
                <a:lnTo>
                  <a:pt x="11972" y="3270"/>
                </a:lnTo>
                <a:lnTo>
                  <a:pt x="11920" y="3085"/>
                </a:lnTo>
                <a:lnTo>
                  <a:pt x="11895" y="2932"/>
                </a:lnTo>
                <a:lnTo>
                  <a:pt x="11895" y="2777"/>
                </a:lnTo>
                <a:lnTo>
                  <a:pt x="11946" y="2622"/>
                </a:lnTo>
                <a:lnTo>
                  <a:pt x="12024" y="2469"/>
                </a:lnTo>
                <a:lnTo>
                  <a:pt x="12101" y="2314"/>
                </a:lnTo>
                <a:lnTo>
                  <a:pt x="12203" y="2191"/>
                </a:lnTo>
                <a:lnTo>
                  <a:pt x="12306" y="2067"/>
                </a:lnTo>
                <a:lnTo>
                  <a:pt x="12383" y="1944"/>
                </a:lnTo>
                <a:lnTo>
                  <a:pt x="12435" y="1789"/>
                </a:lnTo>
                <a:lnTo>
                  <a:pt x="12461" y="1636"/>
                </a:lnTo>
                <a:lnTo>
                  <a:pt x="12461" y="1451"/>
                </a:lnTo>
                <a:lnTo>
                  <a:pt x="12383" y="1296"/>
                </a:lnTo>
                <a:lnTo>
                  <a:pt x="12358" y="1234"/>
                </a:lnTo>
                <a:lnTo>
                  <a:pt x="12306" y="1203"/>
                </a:lnTo>
                <a:lnTo>
                  <a:pt x="12229" y="1173"/>
                </a:lnTo>
                <a:close/>
                <a:moveTo>
                  <a:pt x="10633" y="0"/>
                </a:moveTo>
                <a:lnTo>
                  <a:pt x="10607" y="62"/>
                </a:lnTo>
                <a:lnTo>
                  <a:pt x="10607" y="93"/>
                </a:lnTo>
                <a:lnTo>
                  <a:pt x="10633" y="155"/>
                </a:lnTo>
                <a:lnTo>
                  <a:pt x="10711" y="278"/>
                </a:lnTo>
                <a:lnTo>
                  <a:pt x="10736" y="401"/>
                </a:lnTo>
                <a:lnTo>
                  <a:pt x="10761" y="525"/>
                </a:lnTo>
                <a:lnTo>
                  <a:pt x="10761" y="618"/>
                </a:lnTo>
                <a:lnTo>
                  <a:pt x="10736" y="710"/>
                </a:lnTo>
                <a:lnTo>
                  <a:pt x="10684" y="833"/>
                </a:lnTo>
                <a:lnTo>
                  <a:pt x="10556" y="1018"/>
                </a:lnTo>
                <a:lnTo>
                  <a:pt x="10247" y="1389"/>
                </a:lnTo>
                <a:lnTo>
                  <a:pt x="10093" y="1604"/>
                </a:lnTo>
                <a:lnTo>
                  <a:pt x="10015" y="1789"/>
                </a:lnTo>
                <a:lnTo>
                  <a:pt x="9964" y="1974"/>
                </a:lnTo>
                <a:lnTo>
                  <a:pt x="9938" y="2160"/>
                </a:lnTo>
                <a:lnTo>
                  <a:pt x="9989" y="2530"/>
                </a:lnTo>
                <a:lnTo>
                  <a:pt x="10041" y="2685"/>
                </a:lnTo>
                <a:lnTo>
                  <a:pt x="10093" y="2870"/>
                </a:lnTo>
                <a:lnTo>
                  <a:pt x="10273" y="3178"/>
                </a:lnTo>
                <a:lnTo>
                  <a:pt x="10556" y="3610"/>
                </a:lnTo>
                <a:lnTo>
                  <a:pt x="10684" y="3858"/>
                </a:lnTo>
                <a:lnTo>
                  <a:pt x="10711" y="3981"/>
                </a:lnTo>
                <a:lnTo>
                  <a:pt x="10736" y="4135"/>
                </a:lnTo>
                <a:lnTo>
                  <a:pt x="10736" y="4258"/>
                </a:lnTo>
                <a:lnTo>
                  <a:pt x="10684" y="4351"/>
                </a:lnTo>
                <a:lnTo>
                  <a:pt x="10633" y="4474"/>
                </a:lnTo>
                <a:lnTo>
                  <a:pt x="10556" y="4567"/>
                </a:lnTo>
                <a:lnTo>
                  <a:pt x="10375" y="4752"/>
                </a:lnTo>
                <a:lnTo>
                  <a:pt x="10195" y="4906"/>
                </a:lnTo>
                <a:lnTo>
                  <a:pt x="10118" y="5029"/>
                </a:lnTo>
                <a:lnTo>
                  <a:pt x="10041" y="5154"/>
                </a:lnTo>
                <a:lnTo>
                  <a:pt x="9964" y="5277"/>
                </a:lnTo>
                <a:lnTo>
                  <a:pt x="9912" y="5431"/>
                </a:lnTo>
                <a:lnTo>
                  <a:pt x="9886" y="5585"/>
                </a:lnTo>
                <a:lnTo>
                  <a:pt x="9886" y="5894"/>
                </a:lnTo>
                <a:lnTo>
                  <a:pt x="9938" y="6017"/>
                </a:lnTo>
                <a:lnTo>
                  <a:pt x="9964" y="6110"/>
                </a:lnTo>
                <a:lnTo>
                  <a:pt x="10041" y="6172"/>
                </a:lnTo>
                <a:lnTo>
                  <a:pt x="10118" y="6202"/>
                </a:lnTo>
                <a:lnTo>
                  <a:pt x="10247" y="6202"/>
                </a:lnTo>
                <a:lnTo>
                  <a:pt x="10298" y="6140"/>
                </a:lnTo>
                <a:lnTo>
                  <a:pt x="10350" y="6017"/>
                </a:lnTo>
                <a:lnTo>
                  <a:pt x="10375" y="5894"/>
                </a:lnTo>
                <a:lnTo>
                  <a:pt x="10375" y="5677"/>
                </a:lnTo>
                <a:lnTo>
                  <a:pt x="10427" y="5524"/>
                </a:lnTo>
                <a:lnTo>
                  <a:pt x="10504" y="5369"/>
                </a:lnTo>
                <a:lnTo>
                  <a:pt x="10607" y="5246"/>
                </a:lnTo>
                <a:lnTo>
                  <a:pt x="10865" y="4999"/>
                </a:lnTo>
                <a:lnTo>
                  <a:pt x="10993" y="4814"/>
                </a:lnTo>
                <a:lnTo>
                  <a:pt x="11122" y="4629"/>
                </a:lnTo>
                <a:lnTo>
                  <a:pt x="11174" y="4413"/>
                </a:lnTo>
                <a:lnTo>
                  <a:pt x="11199" y="4196"/>
                </a:lnTo>
                <a:lnTo>
                  <a:pt x="11199" y="3981"/>
                </a:lnTo>
                <a:lnTo>
                  <a:pt x="11174" y="3765"/>
                </a:lnTo>
                <a:lnTo>
                  <a:pt x="11097" y="3548"/>
                </a:lnTo>
                <a:lnTo>
                  <a:pt x="10993" y="3302"/>
                </a:lnTo>
                <a:lnTo>
                  <a:pt x="10839" y="3085"/>
                </a:lnTo>
                <a:lnTo>
                  <a:pt x="10684" y="2839"/>
                </a:lnTo>
                <a:lnTo>
                  <a:pt x="10530" y="2592"/>
                </a:lnTo>
                <a:lnTo>
                  <a:pt x="10402" y="2314"/>
                </a:lnTo>
                <a:lnTo>
                  <a:pt x="10402" y="2222"/>
                </a:lnTo>
                <a:lnTo>
                  <a:pt x="10375" y="2129"/>
                </a:lnTo>
                <a:lnTo>
                  <a:pt x="10427" y="1974"/>
                </a:lnTo>
                <a:lnTo>
                  <a:pt x="10504" y="1789"/>
                </a:lnTo>
                <a:lnTo>
                  <a:pt x="10607" y="1636"/>
                </a:lnTo>
                <a:lnTo>
                  <a:pt x="10865" y="1296"/>
                </a:lnTo>
                <a:lnTo>
                  <a:pt x="10968" y="1141"/>
                </a:lnTo>
                <a:lnTo>
                  <a:pt x="11045" y="988"/>
                </a:lnTo>
                <a:lnTo>
                  <a:pt x="11097" y="833"/>
                </a:lnTo>
                <a:lnTo>
                  <a:pt x="11122" y="678"/>
                </a:lnTo>
                <a:lnTo>
                  <a:pt x="11122" y="493"/>
                </a:lnTo>
                <a:lnTo>
                  <a:pt x="11097" y="340"/>
                </a:lnTo>
                <a:lnTo>
                  <a:pt x="11045" y="185"/>
                </a:lnTo>
                <a:lnTo>
                  <a:pt x="10968" y="93"/>
                </a:lnTo>
                <a:lnTo>
                  <a:pt x="10839" y="0"/>
                </a:lnTo>
                <a:close/>
                <a:moveTo>
                  <a:pt x="11920" y="8825"/>
                </a:moveTo>
                <a:lnTo>
                  <a:pt x="12229" y="8857"/>
                </a:lnTo>
                <a:lnTo>
                  <a:pt x="12538" y="8917"/>
                </a:lnTo>
                <a:lnTo>
                  <a:pt x="12847" y="8980"/>
                </a:lnTo>
                <a:lnTo>
                  <a:pt x="13156" y="9103"/>
                </a:lnTo>
                <a:lnTo>
                  <a:pt x="12719" y="9257"/>
                </a:lnTo>
                <a:lnTo>
                  <a:pt x="12512" y="9350"/>
                </a:lnTo>
                <a:lnTo>
                  <a:pt x="12333" y="9473"/>
                </a:lnTo>
                <a:lnTo>
                  <a:pt x="12281" y="9535"/>
                </a:lnTo>
                <a:lnTo>
                  <a:pt x="12281" y="9688"/>
                </a:lnTo>
                <a:lnTo>
                  <a:pt x="12306" y="9720"/>
                </a:lnTo>
                <a:lnTo>
                  <a:pt x="12333" y="9751"/>
                </a:lnTo>
                <a:lnTo>
                  <a:pt x="12383" y="9781"/>
                </a:lnTo>
                <a:lnTo>
                  <a:pt x="12435" y="9781"/>
                </a:lnTo>
                <a:lnTo>
                  <a:pt x="13053" y="9565"/>
                </a:lnTo>
                <a:lnTo>
                  <a:pt x="13362" y="9442"/>
                </a:lnTo>
                <a:lnTo>
                  <a:pt x="13696" y="9380"/>
                </a:lnTo>
                <a:lnTo>
                  <a:pt x="14057" y="9628"/>
                </a:lnTo>
                <a:lnTo>
                  <a:pt x="13696" y="9688"/>
                </a:lnTo>
                <a:lnTo>
                  <a:pt x="13387" y="9781"/>
                </a:lnTo>
                <a:lnTo>
                  <a:pt x="13130" y="9936"/>
                </a:lnTo>
                <a:lnTo>
                  <a:pt x="12873" y="10151"/>
                </a:lnTo>
                <a:lnTo>
                  <a:pt x="12770" y="10276"/>
                </a:lnTo>
                <a:lnTo>
                  <a:pt x="12667" y="10429"/>
                </a:lnTo>
                <a:lnTo>
                  <a:pt x="12667" y="10491"/>
                </a:lnTo>
                <a:lnTo>
                  <a:pt x="12719" y="10491"/>
                </a:lnTo>
                <a:lnTo>
                  <a:pt x="13259" y="10276"/>
                </a:lnTo>
                <a:lnTo>
                  <a:pt x="13517" y="10183"/>
                </a:lnTo>
                <a:lnTo>
                  <a:pt x="13800" y="10121"/>
                </a:lnTo>
                <a:lnTo>
                  <a:pt x="13980" y="10090"/>
                </a:lnTo>
                <a:lnTo>
                  <a:pt x="14186" y="10090"/>
                </a:lnTo>
                <a:lnTo>
                  <a:pt x="14392" y="10121"/>
                </a:lnTo>
                <a:lnTo>
                  <a:pt x="14598" y="10090"/>
                </a:lnTo>
                <a:lnTo>
                  <a:pt x="14855" y="10429"/>
                </a:lnTo>
                <a:lnTo>
                  <a:pt x="15087" y="10769"/>
                </a:lnTo>
                <a:lnTo>
                  <a:pt x="14907" y="10738"/>
                </a:lnTo>
                <a:lnTo>
                  <a:pt x="14700" y="10738"/>
                </a:lnTo>
                <a:lnTo>
                  <a:pt x="14314" y="10769"/>
                </a:lnTo>
                <a:lnTo>
                  <a:pt x="14057" y="10831"/>
                </a:lnTo>
                <a:lnTo>
                  <a:pt x="13800" y="10892"/>
                </a:lnTo>
                <a:lnTo>
                  <a:pt x="13542" y="10985"/>
                </a:lnTo>
                <a:lnTo>
                  <a:pt x="13310" y="11139"/>
                </a:lnTo>
                <a:lnTo>
                  <a:pt x="13285" y="11139"/>
                </a:lnTo>
                <a:lnTo>
                  <a:pt x="13285" y="11170"/>
                </a:lnTo>
                <a:lnTo>
                  <a:pt x="13310" y="11201"/>
                </a:lnTo>
                <a:lnTo>
                  <a:pt x="13594" y="11201"/>
                </a:lnTo>
                <a:lnTo>
                  <a:pt x="13825" y="11170"/>
                </a:lnTo>
                <a:lnTo>
                  <a:pt x="14314" y="11109"/>
                </a:lnTo>
                <a:lnTo>
                  <a:pt x="14546" y="11109"/>
                </a:lnTo>
                <a:lnTo>
                  <a:pt x="14804" y="11139"/>
                </a:lnTo>
                <a:lnTo>
                  <a:pt x="15036" y="11139"/>
                </a:lnTo>
                <a:lnTo>
                  <a:pt x="15268" y="11077"/>
                </a:lnTo>
                <a:lnTo>
                  <a:pt x="15396" y="11387"/>
                </a:lnTo>
                <a:lnTo>
                  <a:pt x="15525" y="11695"/>
                </a:lnTo>
                <a:lnTo>
                  <a:pt x="15422" y="11633"/>
                </a:lnTo>
                <a:lnTo>
                  <a:pt x="15164" y="11572"/>
                </a:lnTo>
                <a:lnTo>
                  <a:pt x="15009" y="11602"/>
                </a:lnTo>
                <a:lnTo>
                  <a:pt x="14418" y="11695"/>
                </a:lnTo>
                <a:lnTo>
                  <a:pt x="14109" y="11787"/>
                </a:lnTo>
                <a:lnTo>
                  <a:pt x="13980" y="11849"/>
                </a:lnTo>
                <a:lnTo>
                  <a:pt x="13851" y="11942"/>
                </a:lnTo>
                <a:lnTo>
                  <a:pt x="13825" y="12003"/>
                </a:lnTo>
                <a:lnTo>
                  <a:pt x="13877" y="12035"/>
                </a:lnTo>
                <a:lnTo>
                  <a:pt x="14057" y="12095"/>
                </a:lnTo>
                <a:lnTo>
                  <a:pt x="14237" y="12095"/>
                </a:lnTo>
                <a:lnTo>
                  <a:pt x="14623" y="12003"/>
                </a:lnTo>
                <a:lnTo>
                  <a:pt x="14830" y="11972"/>
                </a:lnTo>
                <a:lnTo>
                  <a:pt x="15216" y="11972"/>
                </a:lnTo>
                <a:lnTo>
                  <a:pt x="15396" y="12065"/>
                </a:lnTo>
                <a:lnTo>
                  <a:pt x="15525" y="12065"/>
                </a:lnTo>
                <a:lnTo>
                  <a:pt x="15577" y="12035"/>
                </a:lnTo>
                <a:lnTo>
                  <a:pt x="15602" y="11972"/>
                </a:lnTo>
                <a:lnTo>
                  <a:pt x="15705" y="12405"/>
                </a:lnTo>
                <a:lnTo>
                  <a:pt x="15499" y="12373"/>
                </a:lnTo>
                <a:lnTo>
                  <a:pt x="15293" y="12373"/>
                </a:lnTo>
                <a:lnTo>
                  <a:pt x="15036" y="12405"/>
                </a:lnTo>
                <a:lnTo>
                  <a:pt x="14804" y="12435"/>
                </a:lnTo>
                <a:lnTo>
                  <a:pt x="14572" y="12497"/>
                </a:lnTo>
                <a:lnTo>
                  <a:pt x="14469" y="12558"/>
                </a:lnTo>
                <a:lnTo>
                  <a:pt x="14366" y="12620"/>
                </a:lnTo>
                <a:lnTo>
                  <a:pt x="14341" y="12651"/>
                </a:lnTo>
                <a:lnTo>
                  <a:pt x="14314" y="12713"/>
                </a:lnTo>
                <a:lnTo>
                  <a:pt x="14341" y="12743"/>
                </a:lnTo>
                <a:lnTo>
                  <a:pt x="14366" y="12775"/>
                </a:lnTo>
                <a:lnTo>
                  <a:pt x="14572" y="12806"/>
                </a:lnTo>
                <a:lnTo>
                  <a:pt x="15756" y="12806"/>
                </a:lnTo>
                <a:lnTo>
                  <a:pt x="15782" y="13268"/>
                </a:lnTo>
                <a:lnTo>
                  <a:pt x="15654" y="13206"/>
                </a:lnTo>
                <a:lnTo>
                  <a:pt x="15241" y="13206"/>
                </a:lnTo>
                <a:lnTo>
                  <a:pt x="14881" y="13238"/>
                </a:lnTo>
                <a:lnTo>
                  <a:pt x="14700" y="13299"/>
                </a:lnTo>
                <a:lnTo>
                  <a:pt x="14521" y="13361"/>
                </a:lnTo>
                <a:lnTo>
                  <a:pt x="14495" y="13391"/>
                </a:lnTo>
                <a:lnTo>
                  <a:pt x="14495" y="13484"/>
                </a:lnTo>
                <a:lnTo>
                  <a:pt x="14521" y="13516"/>
                </a:lnTo>
                <a:lnTo>
                  <a:pt x="14700" y="13577"/>
                </a:lnTo>
                <a:lnTo>
                  <a:pt x="14881" y="13608"/>
                </a:lnTo>
                <a:lnTo>
                  <a:pt x="15241" y="13639"/>
                </a:lnTo>
                <a:lnTo>
                  <a:pt x="15499" y="13639"/>
                </a:lnTo>
                <a:lnTo>
                  <a:pt x="15654" y="13608"/>
                </a:lnTo>
                <a:lnTo>
                  <a:pt x="15782" y="13546"/>
                </a:lnTo>
                <a:lnTo>
                  <a:pt x="15756" y="13669"/>
                </a:lnTo>
                <a:lnTo>
                  <a:pt x="15782" y="13793"/>
                </a:lnTo>
                <a:lnTo>
                  <a:pt x="15834" y="13886"/>
                </a:lnTo>
                <a:lnTo>
                  <a:pt x="15911" y="13947"/>
                </a:lnTo>
                <a:lnTo>
                  <a:pt x="16014" y="13979"/>
                </a:lnTo>
                <a:lnTo>
                  <a:pt x="16117" y="13979"/>
                </a:lnTo>
                <a:lnTo>
                  <a:pt x="16194" y="13947"/>
                </a:lnTo>
                <a:lnTo>
                  <a:pt x="16272" y="13886"/>
                </a:lnTo>
                <a:lnTo>
                  <a:pt x="16297" y="13762"/>
                </a:lnTo>
                <a:lnTo>
                  <a:pt x="16348" y="13238"/>
                </a:lnTo>
                <a:lnTo>
                  <a:pt x="16580" y="13268"/>
                </a:lnTo>
                <a:lnTo>
                  <a:pt x="16838" y="13268"/>
                </a:lnTo>
                <a:lnTo>
                  <a:pt x="16992" y="13299"/>
                </a:lnTo>
                <a:lnTo>
                  <a:pt x="16786" y="13454"/>
                </a:lnTo>
                <a:lnTo>
                  <a:pt x="16606" y="13639"/>
                </a:lnTo>
                <a:lnTo>
                  <a:pt x="16580" y="13701"/>
                </a:lnTo>
                <a:lnTo>
                  <a:pt x="16554" y="13793"/>
                </a:lnTo>
                <a:lnTo>
                  <a:pt x="16554" y="13854"/>
                </a:lnTo>
                <a:lnTo>
                  <a:pt x="16606" y="13916"/>
                </a:lnTo>
                <a:lnTo>
                  <a:pt x="16631" y="13979"/>
                </a:lnTo>
                <a:lnTo>
                  <a:pt x="16683" y="14009"/>
                </a:lnTo>
                <a:lnTo>
                  <a:pt x="16760" y="14009"/>
                </a:lnTo>
                <a:lnTo>
                  <a:pt x="16838" y="13979"/>
                </a:lnTo>
                <a:lnTo>
                  <a:pt x="17301" y="13669"/>
                </a:lnTo>
                <a:lnTo>
                  <a:pt x="17533" y="13608"/>
                </a:lnTo>
                <a:lnTo>
                  <a:pt x="17790" y="13546"/>
                </a:lnTo>
                <a:lnTo>
                  <a:pt x="18022" y="13669"/>
                </a:lnTo>
                <a:lnTo>
                  <a:pt x="18176" y="13762"/>
                </a:lnTo>
                <a:lnTo>
                  <a:pt x="17790" y="13916"/>
                </a:lnTo>
                <a:lnTo>
                  <a:pt x="17456" y="14071"/>
                </a:lnTo>
                <a:lnTo>
                  <a:pt x="17172" y="14225"/>
                </a:lnTo>
                <a:lnTo>
                  <a:pt x="16992" y="14349"/>
                </a:lnTo>
                <a:lnTo>
                  <a:pt x="16992" y="14410"/>
                </a:lnTo>
                <a:lnTo>
                  <a:pt x="17018" y="14441"/>
                </a:lnTo>
                <a:lnTo>
                  <a:pt x="17043" y="14441"/>
                </a:lnTo>
                <a:lnTo>
                  <a:pt x="17919" y="14132"/>
                </a:lnTo>
                <a:lnTo>
                  <a:pt x="18151" y="14071"/>
                </a:lnTo>
                <a:lnTo>
                  <a:pt x="18382" y="14039"/>
                </a:lnTo>
                <a:lnTo>
                  <a:pt x="18460" y="14039"/>
                </a:lnTo>
                <a:lnTo>
                  <a:pt x="18691" y="14317"/>
                </a:lnTo>
                <a:lnTo>
                  <a:pt x="18408" y="14349"/>
                </a:lnTo>
                <a:lnTo>
                  <a:pt x="18176" y="14379"/>
                </a:lnTo>
                <a:lnTo>
                  <a:pt x="17970" y="14472"/>
                </a:lnTo>
                <a:lnTo>
                  <a:pt x="17765" y="14595"/>
                </a:lnTo>
                <a:lnTo>
                  <a:pt x="17584" y="14750"/>
                </a:lnTo>
                <a:lnTo>
                  <a:pt x="17558" y="14780"/>
                </a:lnTo>
                <a:lnTo>
                  <a:pt x="17558" y="14812"/>
                </a:lnTo>
                <a:lnTo>
                  <a:pt x="17584" y="14842"/>
                </a:lnTo>
                <a:lnTo>
                  <a:pt x="17636" y="14842"/>
                </a:lnTo>
                <a:lnTo>
                  <a:pt x="18074" y="14780"/>
                </a:lnTo>
                <a:lnTo>
                  <a:pt x="18279" y="14750"/>
                </a:lnTo>
                <a:lnTo>
                  <a:pt x="18742" y="14750"/>
                </a:lnTo>
                <a:lnTo>
                  <a:pt x="18949" y="14780"/>
                </a:lnTo>
                <a:lnTo>
                  <a:pt x="19078" y="15058"/>
                </a:lnTo>
                <a:lnTo>
                  <a:pt x="19155" y="15305"/>
                </a:lnTo>
                <a:lnTo>
                  <a:pt x="18176" y="15275"/>
                </a:lnTo>
                <a:lnTo>
                  <a:pt x="17095" y="15275"/>
                </a:lnTo>
                <a:lnTo>
                  <a:pt x="14804" y="15305"/>
                </a:lnTo>
                <a:lnTo>
                  <a:pt x="12590" y="15367"/>
                </a:lnTo>
                <a:lnTo>
                  <a:pt x="10761" y="15398"/>
                </a:lnTo>
                <a:lnTo>
                  <a:pt x="5870" y="15398"/>
                </a:lnTo>
                <a:lnTo>
                  <a:pt x="6051" y="14997"/>
                </a:lnTo>
                <a:lnTo>
                  <a:pt x="6231" y="14627"/>
                </a:lnTo>
                <a:lnTo>
                  <a:pt x="6333" y="14441"/>
                </a:lnTo>
                <a:lnTo>
                  <a:pt x="6437" y="14287"/>
                </a:lnTo>
                <a:lnTo>
                  <a:pt x="6565" y="14132"/>
                </a:lnTo>
                <a:lnTo>
                  <a:pt x="6720" y="13979"/>
                </a:lnTo>
                <a:lnTo>
                  <a:pt x="6926" y="13824"/>
                </a:lnTo>
                <a:lnTo>
                  <a:pt x="7158" y="13701"/>
                </a:lnTo>
                <a:lnTo>
                  <a:pt x="7389" y="13608"/>
                </a:lnTo>
                <a:lnTo>
                  <a:pt x="7621" y="13546"/>
                </a:lnTo>
                <a:lnTo>
                  <a:pt x="8110" y="13423"/>
                </a:lnTo>
                <a:lnTo>
                  <a:pt x="8573" y="13331"/>
                </a:lnTo>
                <a:lnTo>
                  <a:pt x="8676" y="13299"/>
                </a:lnTo>
                <a:lnTo>
                  <a:pt x="8753" y="13268"/>
                </a:lnTo>
                <a:lnTo>
                  <a:pt x="8805" y="13176"/>
                </a:lnTo>
                <a:lnTo>
                  <a:pt x="8830" y="13053"/>
                </a:lnTo>
                <a:lnTo>
                  <a:pt x="8857" y="12806"/>
                </a:lnTo>
                <a:lnTo>
                  <a:pt x="8908" y="12590"/>
                </a:lnTo>
                <a:lnTo>
                  <a:pt x="8960" y="12373"/>
                </a:lnTo>
                <a:lnTo>
                  <a:pt x="9037" y="12158"/>
                </a:lnTo>
                <a:lnTo>
                  <a:pt x="9139" y="11942"/>
                </a:lnTo>
                <a:lnTo>
                  <a:pt x="9243" y="11757"/>
                </a:lnTo>
                <a:lnTo>
                  <a:pt x="9500" y="11387"/>
                </a:lnTo>
                <a:lnTo>
                  <a:pt x="9629" y="11294"/>
                </a:lnTo>
                <a:lnTo>
                  <a:pt x="9732" y="11170"/>
                </a:lnTo>
                <a:lnTo>
                  <a:pt x="9989" y="11016"/>
                </a:lnTo>
                <a:lnTo>
                  <a:pt x="10247" y="10831"/>
                </a:lnTo>
                <a:lnTo>
                  <a:pt x="10350" y="10707"/>
                </a:lnTo>
                <a:lnTo>
                  <a:pt x="10452" y="10584"/>
                </a:lnTo>
                <a:lnTo>
                  <a:pt x="10452" y="10491"/>
                </a:lnTo>
                <a:lnTo>
                  <a:pt x="10427" y="10429"/>
                </a:lnTo>
                <a:lnTo>
                  <a:pt x="10402" y="10399"/>
                </a:lnTo>
                <a:lnTo>
                  <a:pt x="10324" y="10368"/>
                </a:lnTo>
                <a:lnTo>
                  <a:pt x="10221" y="10336"/>
                </a:lnTo>
                <a:lnTo>
                  <a:pt x="10041" y="10336"/>
                </a:lnTo>
                <a:lnTo>
                  <a:pt x="9861" y="10399"/>
                </a:lnTo>
                <a:lnTo>
                  <a:pt x="9680" y="10522"/>
                </a:lnTo>
                <a:lnTo>
                  <a:pt x="9500" y="10646"/>
                </a:lnTo>
                <a:lnTo>
                  <a:pt x="9346" y="10799"/>
                </a:lnTo>
                <a:lnTo>
                  <a:pt x="9062" y="11109"/>
                </a:lnTo>
                <a:lnTo>
                  <a:pt x="8934" y="11294"/>
                </a:lnTo>
                <a:lnTo>
                  <a:pt x="8805" y="11479"/>
                </a:lnTo>
                <a:lnTo>
                  <a:pt x="8702" y="11664"/>
                </a:lnTo>
                <a:lnTo>
                  <a:pt x="8599" y="11880"/>
                </a:lnTo>
                <a:lnTo>
                  <a:pt x="8444" y="12312"/>
                </a:lnTo>
                <a:lnTo>
                  <a:pt x="8367" y="12775"/>
                </a:lnTo>
                <a:lnTo>
                  <a:pt x="7827" y="12898"/>
                </a:lnTo>
                <a:lnTo>
                  <a:pt x="7544" y="12960"/>
                </a:lnTo>
                <a:lnTo>
                  <a:pt x="7287" y="13053"/>
                </a:lnTo>
                <a:lnTo>
                  <a:pt x="7029" y="13145"/>
                </a:lnTo>
                <a:lnTo>
                  <a:pt x="6771" y="13268"/>
                </a:lnTo>
                <a:lnTo>
                  <a:pt x="6540" y="13423"/>
                </a:lnTo>
                <a:lnTo>
                  <a:pt x="6308" y="13608"/>
                </a:lnTo>
                <a:lnTo>
                  <a:pt x="5999" y="13979"/>
                </a:lnTo>
                <a:lnTo>
                  <a:pt x="5845" y="14194"/>
                </a:lnTo>
                <a:lnTo>
                  <a:pt x="5742" y="14410"/>
                </a:lnTo>
                <a:lnTo>
                  <a:pt x="5638" y="14657"/>
                </a:lnTo>
                <a:lnTo>
                  <a:pt x="5588" y="14904"/>
                </a:lnTo>
                <a:lnTo>
                  <a:pt x="5561" y="15150"/>
                </a:lnTo>
                <a:lnTo>
                  <a:pt x="5613" y="15398"/>
                </a:lnTo>
                <a:lnTo>
                  <a:pt x="2266" y="15398"/>
                </a:lnTo>
                <a:lnTo>
                  <a:pt x="2472" y="14657"/>
                </a:lnTo>
                <a:lnTo>
                  <a:pt x="2549" y="14287"/>
                </a:lnTo>
                <a:lnTo>
                  <a:pt x="2678" y="13916"/>
                </a:lnTo>
                <a:lnTo>
                  <a:pt x="2884" y="13484"/>
                </a:lnTo>
                <a:lnTo>
                  <a:pt x="3116" y="13114"/>
                </a:lnTo>
                <a:lnTo>
                  <a:pt x="3373" y="12743"/>
                </a:lnTo>
                <a:lnTo>
                  <a:pt x="3657" y="12405"/>
                </a:lnTo>
                <a:lnTo>
                  <a:pt x="3939" y="12127"/>
                </a:lnTo>
                <a:lnTo>
                  <a:pt x="4275" y="11880"/>
                </a:lnTo>
                <a:lnTo>
                  <a:pt x="4686" y="11633"/>
                </a:lnTo>
                <a:lnTo>
                  <a:pt x="5098" y="11417"/>
                </a:lnTo>
                <a:lnTo>
                  <a:pt x="5304" y="11355"/>
                </a:lnTo>
                <a:lnTo>
                  <a:pt x="5510" y="11294"/>
                </a:lnTo>
                <a:lnTo>
                  <a:pt x="5742" y="11262"/>
                </a:lnTo>
                <a:lnTo>
                  <a:pt x="5922" y="11262"/>
                </a:lnTo>
                <a:lnTo>
                  <a:pt x="6128" y="11294"/>
                </a:lnTo>
                <a:lnTo>
                  <a:pt x="6308" y="11355"/>
                </a:lnTo>
                <a:lnTo>
                  <a:pt x="6488" y="11447"/>
                </a:lnTo>
                <a:lnTo>
                  <a:pt x="6642" y="11572"/>
                </a:lnTo>
                <a:lnTo>
                  <a:pt x="6592" y="11880"/>
                </a:lnTo>
                <a:lnTo>
                  <a:pt x="6592" y="12188"/>
                </a:lnTo>
                <a:lnTo>
                  <a:pt x="6617" y="12250"/>
                </a:lnTo>
                <a:lnTo>
                  <a:pt x="6669" y="12312"/>
                </a:lnTo>
                <a:lnTo>
                  <a:pt x="6720" y="12312"/>
                </a:lnTo>
                <a:lnTo>
                  <a:pt x="6771" y="12250"/>
                </a:lnTo>
                <a:lnTo>
                  <a:pt x="6926" y="11880"/>
                </a:lnTo>
                <a:lnTo>
                  <a:pt x="7106" y="11510"/>
                </a:lnTo>
                <a:lnTo>
                  <a:pt x="7287" y="11201"/>
                </a:lnTo>
                <a:lnTo>
                  <a:pt x="7518" y="10892"/>
                </a:lnTo>
                <a:lnTo>
                  <a:pt x="7724" y="10614"/>
                </a:lnTo>
                <a:lnTo>
                  <a:pt x="7981" y="10336"/>
                </a:lnTo>
                <a:lnTo>
                  <a:pt x="8264" y="10090"/>
                </a:lnTo>
                <a:lnTo>
                  <a:pt x="8548" y="9874"/>
                </a:lnTo>
                <a:lnTo>
                  <a:pt x="8934" y="9596"/>
                </a:lnTo>
                <a:lnTo>
                  <a:pt x="9346" y="9380"/>
                </a:lnTo>
                <a:lnTo>
                  <a:pt x="9757" y="9195"/>
                </a:lnTo>
                <a:lnTo>
                  <a:pt x="10170" y="9042"/>
                </a:lnTo>
                <a:lnTo>
                  <a:pt x="10607" y="8949"/>
                </a:lnTo>
                <a:lnTo>
                  <a:pt x="11045" y="8857"/>
                </a:lnTo>
                <a:lnTo>
                  <a:pt x="11483" y="8825"/>
                </a:lnTo>
                <a:close/>
                <a:moveTo>
                  <a:pt x="20905" y="15923"/>
                </a:moveTo>
                <a:lnTo>
                  <a:pt x="21086" y="15983"/>
                </a:lnTo>
                <a:lnTo>
                  <a:pt x="21137" y="16416"/>
                </a:lnTo>
                <a:lnTo>
                  <a:pt x="21059" y="16539"/>
                </a:lnTo>
                <a:lnTo>
                  <a:pt x="20957" y="16663"/>
                </a:lnTo>
                <a:lnTo>
                  <a:pt x="20828" y="16756"/>
                </a:lnTo>
                <a:lnTo>
                  <a:pt x="20700" y="16817"/>
                </a:lnTo>
                <a:lnTo>
                  <a:pt x="20545" y="16848"/>
                </a:lnTo>
                <a:lnTo>
                  <a:pt x="20364" y="16879"/>
                </a:lnTo>
                <a:lnTo>
                  <a:pt x="20030" y="16879"/>
                </a:lnTo>
                <a:lnTo>
                  <a:pt x="19360" y="16848"/>
                </a:lnTo>
                <a:lnTo>
                  <a:pt x="18022" y="16817"/>
                </a:lnTo>
                <a:lnTo>
                  <a:pt x="16709" y="16756"/>
                </a:lnTo>
                <a:lnTo>
                  <a:pt x="15216" y="16694"/>
                </a:lnTo>
                <a:lnTo>
                  <a:pt x="13723" y="16663"/>
                </a:lnTo>
                <a:lnTo>
                  <a:pt x="13723" y="16571"/>
                </a:lnTo>
                <a:lnTo>
                  <a:pt x="13671" y="16508"/>
                </a:lnTo>
                <a:lnTo>
                  <a:pt x="13619" y="16508"/>
                </a:lnTo>
                <a:lnTo>
                  <a:pt x="13568" y="16571"/>
                </a:lnTo>
                <a:lnTo>
                  <a:pt x="13517" y="16663"/>
                </a:lnTo>
                <a:lnTo>
                  <a:pt x="11199" y="16631"/>
                </a:lnTo>
                <a:lnTo>
                  <a:pt x="8444" y="16631"/>
                </a:lnTo>
                <a:lnTo>
                  <a:pt x="5690" y="16663"/>
                </a:lnTo>
                <a:lnTo>
                  <a:pt x="3012" y="16694"/>
                </a:lnTo>
                <a:lnTo>
                  <a:pt x="1597" y="16724"/>
                </a:lnTo>
                <a:lnTo>
                  <a:pt x="1081" y="16756"/>
                </a:lnTo>
                <a:lnTo>
                  <a:pt x="850" y="16724"/>
                </a:lnTo>
                <a:lnTo>
                  <a:pt x="618" y="16601"/>
                </a:lnTo>
                <a:lnTo>
                  <a:pt x="490" y="16478"/>
                </a:lnTo>
                <a:lnTo>
                  <a:pt x="438" y="16416"/>
                </a:lnTo>
                <a:lnTo>
                  <a:pt x="438" y="16200"/>
                </a:lnTo>
                <a:lnTo>
                  <a:pt x="567" y="16046"/>
                </a:lnTo>
                <a:lnTo>
                  <a:pt x="644" y="16046"/>
                </a:lnTo>
                <a:lnTo>
                  <a:pt x="695" y="16015"/>
                </a:lnTo>
                <a:lnTo>
                  <a:pt x="772" y="15983"/>
                </a:lnTo>
                <a:lnTo>
                  <a:pt x="824" y="15953"/>
                </a:lnTo>
                <a:lnTo>
                  <a:pt x="1004" y="15953"/>
                </a:lnTo>
                <a:lnTo>
                  <a:pt x="1313" y="15983"/>
                </a:lnTo>
                <a:lnTo>
                  <a:pt x="8085" y="15983"/>
                </a:lnTo>
                <a:lnTo>
                  <a:pt x="10556" y="16015"/>
                </a:lnTo>
                <a:lnTo>
                  <a:pt x="13594" y="16046"/>
                </a:lnTo>
                <a:lnTo>
                  <a:pt x="16992" y="16046"/>
                </a:lnTo>
                <a:lnTo>
                  <a:pt x="19746" y="16015"/>
                </a:lnTo>
                <a:lnTo>
                  <a:pt x="20596" y="15983"/>
                </a:lnTo>
                <a:lnTo>
                  <a:pt x="20828" y="15953"/>
                </a:lnTo>
                <a:lnTo>
                  <a:pt x="20905" y="15923"/>
                </a:lnTo>
                <a:close/>
                <a:moveTo>
                  <a:pt x="2730" y="17219"/>
                </a:moveTo>
                <a:lnTo>
                  <a:pt x="2601" y="17342"/>
                </a:lnTo>
                <a:lnTo>
                  <a:pt x="2498" y="17496"/>
                </a:lnTo>
                <a:lnTo>
                  <a:pt x="2421" y="17650"/>
                </a:lnTo>
                <a:lnTo>
                  <a:pt x="2344" y="17804"/>
                </a:lnTo>
                <a:lnTo>
                  <a:pt x="2240" y="18082"/>
                </a:lnTo>
                <a:lnTo>
                  <a:pt x="2214" y="18237"/>
                </a:lnTo>
                <a:lnTo>
                  <a:pt x="2214" y="18390"/>
                </a:lnTo>
                <a:lnTo>
                  <a:pt x="2060" y="18082"/>
                </a:lnTo>
                <a:lnTo>
                  <a:pt x="1880" y="17774"/>
                </a:lnTo>
                <a:lnTo>
                  <a:pt x="1674" y="17496"/>
                </a:lnTo>
                <a:lnTo>
                  <a:pt x="1571" y="17372"/>
                </a:lnTo>
                <a:lnTo>
                  <a:pt x="1468" y="17279"/>
                </a:lnTo>
                <a:lnTo>
                  <a:pt x="2085" y="17249"/>
                </a:lnTo>
                <a:lnTo>
                  <a:pt x="2730" y="17219"/>
                </a:lnTo>
                <a:close/>
                <a:moveTo>
                  <a:pt x="13285" y="17126"/>
                </a:moveTo>
                <a:lnTo>
                  <a:pt x="13079" y="17650"/>
                </a:lnTo>
                <a:lnTo>
                  <a:pt x="12873" y="18144"/>
                </a:lnTo>
                <a:lnTo>
                  <a:pt x="12821" y="18390"/>
                </a:lnTo>
                <a:lnTo>
                  <a:pt x="12821" y="18668"/>
                </a:lnTo>
                <a:lnTo>
                  <a:pt x="12847" y="18700"/>
                </a:lnTo>
                <a:lnTo>
                  <a:pt x="12873" y="18730"/>
                </a:lnTo>
                <a:lnTo>
                  <a:pt x="12950" y="18730"/>
                </a:lnTo>
                <a:lnTo>
                  <a:pt x="13028" y="18638"/>
                </a:lnTo>
                <a:lnTo>
                  <a:pt x="13079" y="18576"/>
                </a:lnTo>
                <a:lnTo>
                  <a:pt x="13182" y="18390"/>
                </a:lnTo>
                <a:lnTo>
                  <a:pt x="13337" y="17959"/>
                </a:lnTo>
                <a:lnTo>
                  <a:pt x="13594" y="17156"/>
                </a:lnTo>
                <a:lnTo>
                  <a:pt x="14109" y="17156"/>
                </a:lnTo>
                <a:lnTo>
                  <a:pt x="13877" y="17557"/>
                </a:lnTo>
                <a:lnTo>
                  <a:pt x="13696" y="17990"/>
                </a:lnTo>
                <a:lnTo>
                  <a:pt x="13594" y="18175"/>
                </a:lnTo>
                <a:lnTo>
                  <a:pt x="13517" y="18422"/>
                </a:lnTo>
                <a:lnTo>
                  <a:pt x="13517" y="18638"/>
                </a:lnTo>
                <a:lnTo>
                  <a:pt x="13542" y="18761"/>
                </a:lnTo>
                <a:lnTo>
                  <a:pt x="13594" y="18853"/>
                </a:lnTo>
                <a:lnTo>
                  <a:pt x="13646" y="18885"/>
                </a:lnTo>
                <a:lnTo>
                  <a:pt x="13696" y="18885"/>
                </a:lnTo>
                <a:lnTo>
                  <a:pt x="13774" y="18853"/>
                </a:lnTo>
                <a:lnTo>
                  <a:pt x="13825" y="18792"/>
                </a:lnTo>
                <a:lnTo>
                  <a:pt x="13903" y="18638"/>
                </a:lnTo>
                <a:lnTo>
                  <a:pt x="14005" y="18267"/>
                </a:lnTo>
                <a:lnTo>
                  <a:pt x="14186" y="17712"/>
                </a:lnTo>
                <a:lnTo>
                  <a:pt x="14418" y="17156"/>
                </a:lnTo>
                <a:lnTo>
                  <a:pt x="14881" y="17156"/>
                </a:lnTo>
                <a:lnTo>
                  <a:pt x="14650" y="17959"/>
                </a:lnTo>
                <a:lnTo>
                  <a:pt x="14469" y="18360"/>
                </a:lnTo>
                <a:lnTo>
                  <a:pt x="14418" y="18576"/>
                </a:lnTo>
                <a:lnTo>
                  <a:pt x="14392" y="18700"/>
                </a:lnTo>
                <a:lnTo>
                  <a:pt x="14392" y="18792"/>
                </a:lnTo>
                <a:lnTo>
                  <a:pt x="14418" y="18853"/>
                </a:lnTo>
                <a:lnTo>
                  <a:pt x="14443" y="18915"/>
                </a:lnTo>
                <a:lnTo>
                  <a:pt x="14546" y="18915"/>
                </a:lnTo>
                <a:lnTo>
                  <a:pt x="14623" y="18853"/>
                </a:lnTo>
                <a:lnTo>
                  <a:pt x="14700" y="18761"/>
                </a:lnTo>
                <a:lnTo>
                  <a:pt x="14804" y="18576"/>
                </a:lnTo>
                <a:lnTo>
                  <a:pt x="14881" y="18390"/>
                </a:lnTo>
                <a:lnTo>
                  <a:pt x="14932" y="18175"/>
                </a:lnTo>
                <a:lnTo>
                  <a:pt x="15087" y="17681"/>
                </a:lnTo>
                <a:lnTo>
                  <a:pt x="15190" y="17156"/>
                </a:lnTo>
                <a:lnTo>
                  <a:pt x="15654" y="17156"/>
                </a:lnTo>
                <a:lnTo>
                  <a:pt x="15345" y="17835"/>
                </a:lnTo>
                <a:lnTo>
                  <a:pt x="15190" y="18175"/>
                </a:lnTo>
                <a:lnTo>
                  <a:pt x="15139" y="18360"/>
                </a:lnTo>
                <a:lnTo>
                  <a:pt x="15139" y="18607"/>
                </a:lnTo>
                <a:lnTo>
                  <a:pt x="15190" y="18668"/>
                </a:lnTo>
                <a:lnTo>
                  <a:pt x="15268" y="18668"/>
                </a:lnTo>
                <a:lnTo>
                  <a:pt x="15396" y="18545"/>
                </a:lnTo>
                <a:lnTo>
                  <a:pt x="15473" y="18360"/>
                </a:lnTo>
                <a:lnTo>
                  <a:pt x="15627" y="18020"/>
                </a:lnTo>
                <a:lnTo>
                  <a:pt x="15756" y="17589"/>
                </a:lnTo>
                <a:lnTo>
                  <a:pt x="15911" y="17156"/>
                </a:lnTo>
                <a:lnTo>
                  <a:pt x="16322" y="17187"/>
                </a:lnTo>
                <a:lnTo>
                  <a:pt x="16117" y="17496"/>
                </a:lnTo>
                <a:lnTo>
                  <a:pt x="15911" y="17867"/>
                </a:lnTo>
                <a:lnTo>
                  <a:pt x="15782" y="18144"/>
                </a:lnTo>
                <a:lnTo>
                  <a:pt x="15731" y="18330"/>
                </a:lnTo>
                <a:lnTo>
                  <a:pt x="15731" y="18545"/>
                </a:lnTo>
                <a:lnTo>
                  <a:pt x="15782" y="18576"/>
                </a:lnTo>
                <a:lnTo>
                  <a:pt x="15859" y="18576"/>
                </a:lnTo>
                <a:lnTo>
                  <a:pt x="15936" y="18515"/>
                </a:lnTo>
                <a:lnTo>
                  <a:pt x="15988" y="18453"/>
                </a:lnTo>
                <a:lnTo>
                  <a:pt x="16065" y="18298"/>
                </a:lnTo>
                <a:lnTo>
                  <a:pt x="16194" y="17928"/>
                </a:lnTo>
                <a:lnTo>
                  <a:pt x="16400" y="17187"/>
                </a:lnTo>
                <a:lnTo>
                  <a:pt x="17043" y="17187"/>
                </a:lnTo>
                <a:lnTo>
                  <a:pt x="16992" y="17219"/>
                </a:lnTo>
                <a:lnTo>
                  <a:pt x="16786" y="17496"/>
                </a:lnTo>
                <a:lnTo>
                  <a:pt x="16606" y="17835"/>
                </a:lnTo>
                <a:lnTo>
                  <a:pt x="16452" y="18144"/>
                </a:lnTo>
                <a:lnTo>
                  <a:pt x="16425" y="18330"/>
                </a:lnTo>
                <a:lnTo>
                  <a:pt x="16425" y="18422"/>
                </a:lnTo>
                <a:lnTo>
                  <a:pt x="16452" y="18483"/>
                </a:lnTo>
                <a:lnTo>
                  <a:pt x="16477" y="18515"/>
                </a:lnTo>
                <a:lnTo>
                  <a:pt x="16529" y="18545"/>
                </a:lnTo>
                <a:lnTo>
                  <a:pt x="16606" y="18545"/>
                </a:lnTo>
                <a:lnTo>
                  <a:pt x="16657" y="18483"/>
                </a:lnTo>
                <a:lnTo>
                  <a:pt x="16683" y="18453"/>
                </a:lnTo>
                <a:lnTo>
                  <a:pt x="16760" y="18298"/>
                </a:lnTo>
                <a:lnTo>
                  <a:pt x="16838" y="18020"/>
                </a:lnTo>
                <a:lnTo>
                  <a:pt x="16940" y="17681"/>
                </a:lnTo>
                <a:lnTo>
                  <a:pt x="17095" y="17342"/>
                </a:lnTo>
                <a:lnTo>
                  <a:pt x="17095" y="17249"/>
                </a:lnTo>
                <a:lnTo>
                  <a:pt x="17043" y="17187"/>
                </a:lnTo>
                <a:lnTo>
                  <a:pt x="17636" y="17187"/>
                </a:lnTo>
                <a:lnTo>
                  <a:pt x="17481" y="17434"/>
                </a:lnTo>
                <a:lnTo>
                  <a:pt x="17327" y="17712"/>
                </a:lnTo>
                <a:lnTo>
                  <a:pt x="17197" y="17897"/>
                </a:lnTo>
                <a:lnTo>
                  <a:pt x="17095" y="18144"/>
                </a:lnTo>
                <a:lnTo>
                  <a:pt x="17043" y="18237"/>
                </a:lnTo>
                <a:lnTo>
                  <a:pt x="16992" y="18483"/>
                </a:lnTo>
                <a:lnTo>
                  <a:pt x="17018" y="18607"/>
                </a:lnTo>
                <a:lnTo>
                  <a:pt x="17043" y="18638"/>
                </a:lnTo>
                <a:lnTo>
                  <a:pt x="17069" y="18668"/>
                </a:lnTo>
                <a:lnTo>
                  <a:pt x="17120" y="18700"/>
                </a:lnTo>
                <a:lnTo>
                  <a:pt x="17172" y="18700"/>
                </a:lnTo>
                <a:lnTo>
                  <a:pt x="17249" y="18668"/>
                </a:lnTo>
                <a:lnTo>
                  <a:pt x="17327" y="18607"/>
                </a:lnTo>
                <a:lnTo>
                  <a:pt x="17429" y="18453"/>
                </a:lnTo>
                <a:lnTo>
                  <a:pt x="17610" y="18052"/>
                </a:lnTo>
                <a:lnTo>
                  <a:pt x="17790" y="17619"/>
                </a:lnTo>
                <a:lnTo>
                  <a:pt x="17867" y="17404"/>
                </a:lnTo>
                <a:lnTo>
                  <a:pt x="17944" y="17187"/>
                </a:lnTo>
                <a:lnTo>
                  <a:pt x="18408" y="17187"/>
                </a:lnTo>
                <a:lnTo>
                  <a:pt x="18253" y="17496"/>
                </a:lnTo>
                <a:lnTo>
                  <a:pt x="18099" y="17804"/>
                </a:lnTo>
                <a:lnTo>
                  <a:pt x="17944" y="18175"/>
                </a:lnTo>
                <a:lnTo>
                  <a:pt x="17919" y="18298"/>
                </a:lnTo>
                <a:lnTo>
                  <a:pt x="17893" y="18390"/>
                </a:lnTo>
                <a:lnTo>
                  <a:pt x="17919" y="18483"/>
                </a:lnTo>
                <a:lnTo>
                  <a:pt x="17944" y="18576"/>
                </a:lnTo>
                <a:lnTo>
                  <a:pt x="17996" y="18638"/>
                </a:lnTo>
                <a:lnTo>
                  <a:pt x="18074" y="18638"/>
                </a:lnTo>
                <a:lnTo>
                  <a:pt x="18151" y="18607"/>
                </a:lnTo>
                <a:lnTo>
                  <a:pt x="18202" y="18545"/>
                </a:lnTo>
                <a:lnTo>
                  <a:pt x="18253" y="18483"/>
                </a:lnTo>
                <a:lnTo>
                  <a:pt x="18305" y="18390"/>
                </a:lnTo>
                <a:lnTo>
                  <a:pt x="18382" y="18175"/>
                </a:lnTo>
                <a:lnTo>
                  <a:pt x="18433" y="17959"/>
                </a:lnTo>
                <a:lnTo>
                  <a:pt x="18562" y="17589"/>
                </a:lnTo>
                <a:lnTo>
                  <a:pt x="18614" y="17404"/>
                </a:lnTo>
                <a:lnTo>
                  <a:pt x="18640" y="17219"/>
                </a:lnTo>
                <a:lnTo>
                  <a:pt x="19437" y="17219"/>
                </a:lnTo>
                <a:lnTo>
                  <a:pt x="19257" y="17496"/>
                </a:lnTo>
                <a:lnTo>
                  <a:pt x="19103" y="17774"/>
                </a:lnTo>
                <a:lnTo>
                  <a:pt x="18846" y="18082"/>
                </a:lnTo>
                <a:lnTo>
                  <a:pt x="18742" y="18237"/>
                </a:lnTo>
                <a:lnTo>
                  <a:pt x="18717" y="18330"/>
                </a:lnTo>
                <a:lnTo>
                  <a:pt x="18691" y="18453"/>
                </a:lnTo>
                <a:lnTo>
                  <a:pt x="18691" y="18483"/>
                </a:lnTo>
                <a:lnTo>
                  <a:pt x="18717" y="18545"/>
                </a:lnTo>
                <a:lnTo>
                  <a:pt x="18769" y="18576"/>
                </a:lnTo>
                <a:lnTo>
                  <a:pt x="18794" y="18576"/>
                </a:lnTo>
                <a:lnTo>
                  <a:pt x="18897" y="18545"/>
                </a:lnTo>
                <a:lnTo>
                  <a:pt x="18974" y="18483"/>
                </a:lnTo>
                <a:lnTo>
                  <a:pt x="19103" y="18360"/>
                </a:lnTo>
                <a:lnTo>
                  <a:pt x="19232" y="18175"/>
                </a:lnTo>
                <a:lnTo>
                  <a:pt x="19335" y="17990"/>
                </a:lnTo>
                <a:lnTo>
                  <a:pt x="19644" y="17249"/>
                </a:lnTo>
                <a:lnTo>
                  <a:pt x="20132" y="17249"/>
                </a:lnTo>
                <a:lnTo>
                  <a:pt x="20004" y="17404"/>
                </a:lnTo>
                <a:lnTo>
                  <a:pt x="19901" y="17557"/>
                </a:lnTo>
                <a:lnTo>
                  <a:pt x="19696" y="17928"/>
                </a:lnTo>
                <a:lnTo>
                  <a:pt x="19335" y="18668"/>
                </a:lnTo>
                <a:lnTo>
                  <a:pt x="18819" y="19594"/>
                </a:lnTo>
                <a:lnTo>
                  <a:pt x="18279" y="20550"/>
                </a:lnTo>
                <a:lnTo>
                  <a:pt x="17378" y="20705"/>
                </a:lnTo>
                <a:lnTo>
                  <a:pt x="16452" y="20797"/>
                </a:lnTo>
                <a:lnTo>
                  <a:pt x="15525" y="20859"/>
                </a:lnTo>
                <a:lnTo>
                  <a:pt x="14572" y="20890"/>
                </a:lnTo>
                <a:lnTo>
                  <a:pt x="10839" y="20890"/>
                </a:lnTo>
                <a:lnTo>
                  <a:pt x="7003" y="20952"/>
                </a:lnTo>
                <a:lnTo>
                  <a:pt x="6154" y="20952"/>
                </a:lnTo>
                <a:lnTo>
                  <a:pt x="5279" y="20920"/>
                </a:lnTo>
                <a:lnTo>
                  <a:pt x="4403" y="20952"/>
                </a:lnTo>
                <a:lnTo>
                  <a:pt x="3991" y="20982"/>
                </a:lnTo>
                <a:lnTo>
                  <a:pt x="3553" y="21013"/>
                </a:lnTo>
                <a:lnTo>
                  <a:pt x="3528" y="20920"/>
                </a:lnTo>
                <a:lnTo>
                  <a:pt x="2935" y="19749"/>
                </a:lnTo>
                <a:lnTo>
                  <a:pt x="2317" y="18607"/>
                </a:lnTo>
                <a:lnTo>
                  <a:pt x="2292" y="18515"/>
                </a:lnTo>
                <a:lnTo>
                  <a:pt x="2317" y="18545"/>
                </a:lnTo>
                <a:lnTo>
                  <a:pt x="2344" y="18515"/>
                </a:lnTo>
                <a:lnTo>
                  <a:pt x="2421" y="18422"/>
                </a:lnTo>
                <a:lnTo>
                  <a:pt x="2498" y="18298"/>
                </a:lnTo>
                <a:lnTo>
                  <a:pt x="2549" y="17990"/>
                </a:lnTo>
                <a:lnTo>
                  <a:pt x="2653" y="17619"/>
                </a:lnTo>
                <a:lnTo>
                  <a:pt x="2781" y="17249"/>
                </a:lnTo>
                <a:lnTo>
                  <a:pt x="2781" y="17219"/>
                </a:lnTo>
                <a:lnTo>
                  <a:pt x="2807" y="17219"/>
                </a:lnTo>
                <a:lnTo>
                  <a:pt x="3605" y="17187"/>
                </a:lnTo>
                <a:lnTo>
                  <a:pt x="3270" y="17742"/>
                </a:lnTo>
                <a:lnTo>
                  <a:pt x="3039" y="18175"/>
                </a:lnTo>
                <a:lnTo>
                  <a:pt x="2935" y="18390"/>
                </a:lnTo>
                <a:lnTo>
                  <a:pt x="2858" y="18638"/>
                </a:lnTo>
                <a:lnTo>
                  <a:pt x="2858" y="18700"/>
                </a:lnTo>
                <a:lnTo>
                  <a:pt x="2884" y="18730"/>
                </a:lnTo>
                <a:lnTo>
                  <a:pt x="2935" y="18730"/>
                </a:lnTo>
                <a:lnTo>
                  <a:pt x="3089" y="18576"/>
                </a:lnTo>
                <a:lnTo>
                  <a:pt x="3193" y="18390"/>
                </a:lnTo>
                <a:lnTo>
                  <a:pt x="3398" y="17990"/>
                </a:lnTo>
                <a:lnTo>
                  <a:pt x="3759" y="17187"/>
                </a:lnTo>
                <a:lnTo>
                  <a:pt x="4403" y="17187"/>
                </a:lnTo>
                <a:lnTo>
                  <a:pt x="4145" y="17557"/>
                </a:lnTo>
                <a:lnTo>
                  <a:pt x="3914" y="17959"/>
                </a:lnTo>
                <a:lnTo>
                  <a:pt x="3811" y="18175"/>
                </a:lnTo>
                <a:lnTo>
                  <a:pt x="3707" y="18422"/>
                </a:lnTo>
                <a:lnTo>
                  <a:pt x="3657" y="18668"/>
                </a:lnTo>
                <a:lnTo>
                  <a:pt x="3657" y="18792"/>
                </a:lnTo>
                <a:lnTo>
                  <a:pt x="3707" y="18915"/>
                </a:lnTo>
                <a:lnTo>
                  <a:pt x="3759" y="18946"/>
                </a:lnTo>
                <a:lnTo>
                  <a:pt x="3811" y="18978"/>
                </a:lnTo>
                <a:lnTo>
                  <a:pt x="3888" y="18915"/>
                </a:lnTo>
                <a:lnTo>
                  <a:pt x="3966" y="18823"/>
                </a:lnTo>
                <a:lnTo>
                  <a:pt x="4016" y="18730"/>
                </a:lnTo>
                <a:lnTo>
                  <a:pt x="4068" y="18638"/>
                </a:lnTo>
                <a:lnTo>
                  <a:pt x="4223" y="18175"/>
                </a:lnTo>
                <a:lnTo>
                  <a:pt x="4454" y="17681"/>
                </a:lnTo>
                <a:lnTo>
                  <a:pt x="4686" y="17187"/>
                </a:lnTo>
                <a:lnTo>
                  <a:pt x="5588" y="17156"/>
                </a:lnTo>
                <a:lnTo>
                  <a:pt x="5356" y="17527"/>
                </a:lnTo>
                <a:lnTo>
                  <a:pt x="5201" y="17897"/>
                </a:lnTo>
                <a:lnTo>
                  <a:pt x="5150" y="18082"/>
                </a:lnTo>
                <a:lnTo>
                  <a:pt x="5150" y="18175"/>
                </a:lnTo>
                <a:lnTo>
                  <a:pt x="5175" y="18267"/>
                </a:lnTo>
                <a:lnTo>
                  <a:pt x="5227" y="18298"/>
                </a:lnTo>
                <a:lnTo>
                  <a:pt x="5279" y="18298"/>
                </a:lnTo>
                <a:lnTo>
                  <a:pt x="5329" y="18267"/>
                </a:lnTo>
                <a:lnTo>
                  <a:pt x="5381" y="18205"/>
                </a:lnTo>
                <a:lnTo>
                  <a:pt x="5433" y="18052"/>
                </a:lnTo>
                <a:lnTo>
                  <a:pt x="5536" y="17774"/>
                </a:lnTo>
                <a:lnTo>
                  <a:pt x="5690" y="17434"/>
                </a:lnTo>
                <a:lnTo>
                  <a:pt x="5870" y="17156"/>
                </a:lnTo>
                <a:lnTo>
                  <a:pt x="6360" y="17156"/>
                </a:lnTo>
                <a:lnTo>
                  <a:pt x="6256" y="17187"/>
                </a:lnTo>
                <a:lnTo>
                  <a:pt x="6179" y="17249"/>
                </a:lnTo>
                <a:lnTo>
                  <a:pt x="6051" y="17434"/>
                </a:lnTo>
                <a:lnTo>
                  <a:pt x="5922" y="17619"/>
                </a:lnTo>
                <a:lnTo>
                  <a:pt x="5819" y="17804"/>
                </a:lnTo>
                <a:lnTo>
                  <a:pt x="5716" y="18052"/>
                </a:lnTo>
                <a:lnTo>
                  <a:pt x="5588" y="18330"/>
                </a:lnTo>
                <a:lnTo>
                  <a:pt x="5536" y="18483"/>
                </a:lnTo>
                <a:lnTo>
                  <a:pt x="5510" y="18607"/>
                </a:lnTo>
                <a:lnTo>
                  <a:pt x="5510" y="18885"/>
                </a:lnTo>
                <a:lnTo>
                  <a:pt x="5613" y="19008"/>
                </a:lnTo>
                <a:lnTo>
                  <a:pt x="5665" y="19008"/>
                </a:lnTo>
                <a:lnTo>
                  <a:pt x="5742" y="18978"/>
                </a:lnTo>
                <a:lnTo>
                  <a:pt x="5793" y="18915"/>
                </a:lnTo>
                <a:lnTo>
                  <a:pt x="5870" y="18823"/>
                </a:lnTo>
                <a:lnTo>
                  <a:pt x="5947" y="18607"/>
                </a:lnTo>
                <a:lnTo>
                  <a:pt x="6025" y="18360"/>
                </a:lnTo>
                <a:lnTo>
                  <a:pt x="6102" y="18144"/>
                </a:lnTo>
                <a:lnTo>
                  <a:pt x="6308" y="17681"/>
                </a:lnTo>
                <a:lnTo>
                  <a:pt x="6411" y="17434"/>
                </a:lnTo>
                <a:lnTo>
                  <a:pt x="6437" y="17311"/>
                </a:lnTo>
                <a:lnTo>
                  <a:pt x="6437" y="17156"/>
                </a:lnTo>
                <a:lnTo>
                  <a:pt x="7055" y="17156"/>
                </a:lnTo>
                <a:lnTo>
                  <a:pt x="6901" y="17404"/>
                </a:lnTo>
                <a:lnTo>
                  <a:pt x="6720" y="17650"/>
                </a:lnTo>
                <a:lnTo>
                  <a:pt x="6540" y="17959"/>
                </a:lnTo>
                <a:lnTo>
                  <a:pt x="6488" y="18144"/>
                </a:lnTo>
                <a:lnTo>
                  <a:pt x="6463" y="18298"/>
                </a:lnTo>
                <a:lnTo>
                  <a:pt x="6488" y="18360"/>
                </a:lnTo>
                <a:lnTo>
                  <a:pt x="6514" y="18390"/>
                </a:lnTo>
                <a:lnTo>
                  <a:pt x="6565" y="18390"/>
                </a:lnTo>
                <a:lnTo>
                  <a:pt x="6694" y="18298"/>
                </a:lnTo>
                <a:lnTo>
                  <a:pt x="6771" y="18175"/>
                </a:lnTo>
                <a:lnTo>
                  <a:pt x="6901" y="17897"/>
                </a:lnTo>
                <a:lnTo>
                  <a:pt x="7055" y="17527"/>
                </a:lnTo>
                <a:lnTo>
                  <a:pt x="7183" y="17126"/>
                </a:lnTo>
                <a:lnTo>
                  <a:pt x="7596" y="17126"/>
                </a:lnTo>
                <a:lnTo>
                  <a:pt x="7389" y="17527"/>
                </a:lnTo>
                <a:lnTo>
                  <a:pt x="7210" y="17928"/>
                </a:lnTo>
                <a:lnTo>
                  <a:pt x="7132" y="18113"/>
                </a:lnTo>
                <a:lnTo>
                  <a:pt x="7080" y="18298"/>
                </a:lnTo>
                <a:lnTo>
                  <a:pt x="7080" y="18483"/>
                </a:lnTo>
                <a:lnTo>
                  <a:pt x="7106" y="18545"/>
                </a:lnTo>
                <a:lnTo>
                  <a:pt x="7158" y="18638"/>
                </a:lnTo>
                <a:lnTo>
                  <a:pt x="7183" y="18668"/>
                </a:lnTo>
                <a:lnTo>
                  <a:pt x="7235" y="18668"/>
                </a:lnTo>
                <a:lnTo>
                  <a:pt x="7312" y="18638"/>
                </a:lnTo>
                <a:lnTo>
                  <a:pt x="7364" y="18576"/>
                </a:lnTo>
                <a:lnTo>
                  <a:pt x="7441" y="18453"/>
                </a:lnTo>
                <a:lnTo>
                  <a:pt x="7518" y="18113"/>
                </a:lnTo>
                <a:lnTo>
                  <a:pt x="7646" y="17619"/>
                </a:lnTo>
                <a:lnTo>
                  <a:pt x="7801" y="17126"/>
                </a:lnTo>
                <a:lnTo>
                  <a:pt x="8213" y="17126"/>
                </a:lnTo>
                <a:lnTo>
                  <a:pt x="8033" y="17557"/>
                </a:lnTo>
                <a:lnTo>
                  <a:pt x="7853" y="18020"/>
                </a:lnTo>
                <a:lnTo>
                  <a:pt x="7698" y="18453"/>
                </a:lnTo>
                <a:lnTo>
                  <a:pt x="7646" y="18668"/>
                </a:lnTo>
                <a:lnTo>
                  <a:pt x="7646" y="18915"/>
                </a:lnTo>
                <a:lnTo>
                  <a:pt x="7673" y="18946"/>
                </a:lnTo>
                <a:lnTo>
                  <a:pt x="7698" y="18978"/>
                </a:lnTo>
                <a:lnTo>
                  <a:pt x="7776" y="18978"/>
                </a:lnTo>
                <a:lnTo>
                  <a:pt x="7853" y="18915"/>
                </a:lnTo>
                <a:lnTo>
                  <a:pt x="7930" y="18823"/>
                </a:lnTo>
                <a:lnTo>
                  <a:pt x="8033" y="18638"/>
                </a:lnTo>
                <a:lnTo>
                  <a:pt x="8162" y="18237"/>
                </a:lnTo>
                <a:lnTo>
                  <a:pt x="8367" y="17712"/>
                </a:lnTo>
                <a:lnTo>
                  <a:pt x="8521" y="17156"/>
                </a:lnTo>
                <a:lnTo>
                  <a:pt x="8521" y="17126"/>
                </a:lnTo>
                <a:lnTo>
                  <a:pt x="9114" y="17126"/>
                </a:lnTo>
                <a:lnTo>
                  <a:pt x="8830" y="17742"/>
                </a:lnTo>
                <a:lnTo>
                  <a:pt x="8625" y="18144"/>
                </a:lnTo>
                <a:lnTo>
                  <a:pt x="8548" y="18360"/>
                </a:lnTo>
                <a:lnTo>
                  <a:pt x="8521" y="18483"/>
                </a:lnTo>
                <a:lnTo>
                  <a:pt x="8521" y="18638"/>
                </a:lnTo>
                <a:lnTo>
                  <a:pt x="8548" y="18668"/>
                </a:lnTo>
                <a:lnTo>
                  <a:pt x="8625" y="18668"/>
                </a:lnTo>
                <a:lnTo>
                  <a:pt x="8753" y="18545"/>
                </a:lnTo>
                <a:lnTo>
                  <a:pt x="8857" y="18390"/>
                </a:lnTo>
                <a:lnTo>
                  <a:pt x="9011" y="18020"/>
                </a:lnTo>
                <a:lnTo>
                  <a:pt x="9398" y="17126"/>
                </a:lnTo>
                <a:lnTo>
                  <a:pt x="9732" y="17126"/>
                </a:lnTo>
                <a:lnTo>
                  <a:pt x="9500" y="17527"/>
                </a:lnTo>
                <a:lnTo>
                  <a:pt x="9294" y="17959"/>
                </a:lnTo>
                <a:lnTo>
                  <a:pt x="9191" y="18175"/>
                </a:lnTo>
                <a:lnTo>
                  <a:pt x="9089" y="18422"/>
                </a:lnTo>
                <a:lnTo>
                  <a:pt x="9011" y="18668"/>
                </a:lnTo>
                <a:lnTo>
                  <a:pt x="9011" y="18915"/>
                </a:lnTo>
                <a:lnTo>
                  <a:pt x="9037" y="18978"/>
                </a:lnTo>
                <a:lnTo>
                  <a:pt x="9089" y="19008"/>
                </a:lnTo>
                <a:lnTo>
                  <a:pt x="9139" y="19008"/>
                </a:lnTo>
                <a:lnTo>
                  <a:pt x="9191" y="18978"/>
                </a:lnTo>
                <a:lnTo>
                  <a:pt x="9268" y="18915"/>
                </a:lnTo>
                <a:lnTo>
                  <a:pt x="9320" y="18823"/>
                </a:lnTo>
                <a:lnTo>
                  <a:pt x="9423" y="18607"/>
                </a:lnTo>
                <a:lnTo>
                  <a:pt x="9577" y="18144"/>
                </a:lnTo>
                <a:lnTo>
                  <a:pt x="9809" y="17619"/>
                </a:lnTo>
                <a:lnTo>
                  <a:pt x="10066" y="17126"/>
                </a:lnTo>
                <a:lnTo>
                  <a:pt x="10427" y="17126"/>
                </a:lnTo>
                <a:lnTo>
                  <a:pt x="10066" y="17835"/>
                </a:lnTo>
                <a:lnTo>
                  <a:pt x="9861" y="18267"/>
                </a:lnTo>
                <a:lnTo>
                  <a:pt x="9784" y="18483"/>
                </a:lnTo>
                <a:lnTo>
                  <a:pt x="9757" y="18607"/>
                </a:lnTo>
                <a:lnTo>
                  <a:pt x="9757" y="18730"/>
                </a:lnTo>
                <a:lnTo>
                  <a:pt x="9784" y="18792"/>
                </a:lnTo>
                <a:lnTo>
                  <a:pt x="9809" y="18823"/>
                </a:lnTo>
                <a:lnTo>
                  <a:pt x="9861" y="18853"/>
                </a:lnTo>
                <a:lnTo>
                  <a:pt x="9912" y="18823"/>
                </a:lnTo>
                <a:lnTo>
                  <a:pt x="10066" y="18700"/>
                </a:lnTo>
                <a:lnTo>
                  <a:pt x="10170" y="18545"/>
                </a:lnTo>
                <a:lnTo>
                  <a:pt x="10350" y="18175"/>
                </a:lnTo>
                <a:lnTo>
                  <a:pt x="10788" y="17126"/>
                </a:lnTo>
                <a:lnTo>
                  <a:pt x="10890" y="17126"/>
                </a:lnTo>
                <a:lnTo>
                  <a:pt x="10556" y="17928"/>
                </a:lnTo>
                <a:lnTo>
                  <a:pt x="10324" y="18360"/>
                </a:lnTo>
                <a:lnTo>
                  <a:pt x="10247" y="18607"/>
                </a:lnTo>
                <a:lnTo>
                  <a:pt x="10221" y="18730"/>
                </a:lnTo>
                <a:lnTo>
                  <a:pt x="10221" y="18915"/>
                </a:lnTo>
                <a:lnTo>
                  <a:pt x="10273" y="18946"/>
                </a:lnTo>
                <a:lnTo>
                  <a:pt x="10324" y="18978"/>
                </a:lnTo>
                <a:lnTo>
                  <a:pt x="10375" y="18978"/>
                </a:lnTo>
                <a:lnTo>
                  <a:pt x="10479" y="18915"/>
                </a:lnTo>
                <a:lnTo>
                  <a:pt x="10556" y="18853"/>
                </a:lnTo>
                <a:lnTo>
                  <a:pt x="10684" y="18638"/>
                </a:lnTo>
                <a:lnTo>
                  <a:pt x="10813" y="18422"/>
                </a:lnTo>
                <a:lnTo>
                  <a:pt x="10890" y="18175"/>
                </a:lnTo>
                <a:lnTo>
                  <a:pt x="10993" y="17928"/>
                </a:lnTo>
                <a:lnTo>
                  <a:pt x="11097" y="17681"/>
                </a:lnTo>
                <a:lnTo>
                  <a:pt x="11251" y="17126"/>
                </a:lnTo>
                <a:lnTo>
                  <a:pt x="11663" y="17126"/>
                </a:lnTo>
                <a:lnTo>
                  <a:pt x="11611" y="17187"/>
                </a:lnTo>
                <a:lnTo>
                  <a:pt x="11560" y="17279"/>
                </a:lnTo>
                <a:lnTo>
                  <a:pt x="11457" y="17496"/>
                </a:lnTo>
                <a:lnTo>
                  <a:pt x="11328" y="17897"/>
                </a:lnTo>
                <a:lnTo>
                  <a:pt x="11251" y="18082"/>
                </a:lnTo>
                <a:lnTo>
                  <a:pt x="11199" y="18360"/>
                </a:lnTo>
                <a:lnTo>
                  <a:pt x="11174" y="18515"/>
                </a:lnTo>
                <a:lnTo>
                  <a:pt x="11199" y="18607"/>
                </a:lnTo>
                <a:lnTo>
                  <a:pt x="11251" y="18700"/>
                </a:lnTo>
                <a:lnTo>
                  <a:pt x="11354" y="18730"/>
                </a:lnTo>
                <a:lnTo>
                  <a:pt x="11457" y="18700"/>
                </a:lnTo>
                <a:lnTo>
                  <a:pt x="11560" y="18607"/>
                </a:lnTo>
                <a:lnTo>
                  <a:pt x="11637" y="18483"/>
                </a:lnTo>
                <a:lnTo>
                  <a:pt x="11688" y="18360"/>
                </a:lnTo>
                <a:lnTo>
                  <a:pt x="11765" y="18052"/>
                </a:lnTo>
                <a:lnTo>
                  <a:pt x="11817" y="17804"/>
                </a:lnTo>
                <a:lnTo>
                  <a:pt x="11920" y="17496"/>
                </a:lnTo>
                <a:lnTo>
                  <a:pt x="11946" y="17279"/>
                </a:lnTo>
                <a:lnTo>
                  <a:pt x="11946" y="17187"/>
                </a:lnTo>
                <a:lnTo>
                  <a:pt x="11920" y="17126"/>
                </a:lnTo>
                <a:lnTo>
                  <a:pt x="12383" y="17126"/>
                </a:lnTo>
                <a:lnTo>
                  <a:pt x="12229" y="17589"/>
                </a:lnTo>
                <a:lnTo>
                  <a:pt x="12152" y="17835"/>
                </a:lnTo>
                <a:lnTo>
                  <a:pt x="12074" y="18082"/>
                </a:lnTo>
                <a:lnTo>
                  <a:pt x="12049" y="18205"/>
                </a:lnTo>
                <a:lnTo>
                  <a:pt x="12024" y="18330"/>
                </a:lnTo>
                <a:lnTo>
                  <a:pt x="12074" y="18576"/>
                </a:lnTo>
                <a:lnTo>
                  <a:pt x="12126" y="18638"/>
                </a:lnTo>
                <a:lnTo>
                  <a:pt x="12203" y="18607"/>
                </a:lnTo>
                <a:lnTo>
                  <a:pt x="12281" y="18545"/>
                </a:lnTo>
                <a:lnTo>
                  <a:pt x="12358" y="18453"/>
                </a:lnTo>
                <a:lnTo>
                  <a:pt x="12410" y="18330"/>
                </a:lnTo>
                <a:lnTo>
                  <a:pt x="12461" y="18205"/>
                </a:lnTo>
                <a:lnTo>
                  <a:pt x="12512" y="17959"/>
                </a:lnTo>
                <a:lnTo>
                  <a:pt x="12564" y="17712"/>
                </a:lnTo>
                <a:lnTo>
                  <a:pt x="12642" y="17434"/>
                </a:lnTo>
                <a:lnTo>
                  <a:pt x="12692" y="17126"/>
                </a:lnTo>
                <a:close/>
                <a:moveTo>
                  <a:pt x="11277" y="8209"/>
                </a:moveTo>
                <a:lnTo>
                  <a:pt x="10788" y="8301"/>
                </a:lnTo>
                <a:lnTo>
                  <a:pt x="10298" y="8424"/>
                </a:lnTo>
                <a:lnTo>
                  <a:pt x="9809" y="8579"/>
                </a:lnTo>
                <a:lnTo>
                  <a:pt x="8882" y="9010"/>
                </a:lnTo>
                <a:lnTo>
                  <a:pt x="8444" y="9288"/>
                </a:lnTo>
                <a:lnTo>
                  <a:pt x="7981" y="9628"/>
                </a:lnTo>
                <a:lnTo>
                  <a:pt x="7750" y="9813"/>
                </a:lnTo>
                <a:lnTo>
                  <a:pt x="7338" y="10244"/>
                </a:lnTo>
                <a:lnTo>
                  <a:pt x="7132" y="10491"/>
                </a:lnTo>
                <a:lnTo>
                  <a:pt x="6978" y="10738"/>
                </a:lnTo>
                <a:lnTo>
                  <a:pt x="6823" y="11016"/>
                </a:lnTo>
                <a:lnTo>
                  <a:pt x="6642" y="10892"/>
                </a:lnTo>
                <a:lnTo>
                  <a:pt x="6463" y="10799"/>
                </a:lnTo>
                <a:lnTo>
                  <a:pt x="6283" y="10738"/>
                </a:lnTo>
                <a:lnTo>
                  <a:pt x="6076" y="10707"/>
                </a:lnTo>
                <a:lnTo>
                  <a:pt x="5665" y="10707"/>
                </a:lnTo>
                <a:lnTo>
                  <a:pt x="5458" y="10738"/>
                </a:lnTo>
                <a:lnTo>
                  <a:pt x="5252" y="10799"/>
                </a:lnTo>
                <a:lnTo>
                  <a:pt x="4841" y="10954"/>
                </a:lnTo>
                <a:lnTo>
                  <a:pt x="4454" y="11139"/>
                </a:lnTo>
                <a:lnTo>
                  <a:pt x="4094" y="11355"/>
                </a:lnTo>
                <a:lnTo>
                  <a:pt x="3759" y="11602"/>
                </a:lnTo>
                <a:lnTo>
                  <a:pt x="3553" y="11787"/>
                </a:lnTo>
                <a:lnTo>
                  <a:pt x="3373" y="11942"/>
                </a:lnTo>
                <a:lnTo>
                  <a:pt x="3012" y="12343"/>
                </a:lnTo>
                <a:lnTo>
                  <a:pt x="2703" y="12806"/>
                </a:lnTo>
                <a:lnTo>
                  <a:pt x="2446" y="13268"/>
                </a:lnTo>
                <a:lnTo>
                  <a:pt x="2214" y="13731"/>
                </a:lnTo>
                <a:lnTo>
                  <a:pt x="2112" y="14009"/>
                </a:lnTo>
                <a:lnTo>
                  <a:pt x="2008" y="14287"/>
                </a:lnTo>
                <a:lnTo>
                  <a:pt x="1931" y="14564"/>
                </a:lnTo>
                <a:lnTo>
                  <a:pt x="1880" y="14873"/>
                </a:lnTo>
                <a:lnTo>
                  <a:pt x="1854" y="15150"/>
                </a:lnTo>
                <a:lnTo>
                  <a:pt x="1880" y="15398"/>
                </a:lnTo>
                <a:lnTo>
                  <a:pt x="1288" y="15460"/>
                </a:lnTo>
                <a:lnTo>
                  <a:pt x="695" y="15490"/>
                </a:lnTo>
                <a:lnTo>
                  <a:pt x="593" y="15521"/>
                </a:lnTo>
                <a:lnTo>
                  <a:pt x="515" y="15521"/>
                </a:lnTo>
                <a:lnTo>
                  <a:pt x="413" y="15552"/>
                </a:lnTo>
                <a:lnTo>
                  <a:pt x="258" y="15613"/>
                </a:lnTo>
                <a:lnTo>
                  <a:pt x="129" y="15737"/>
                </a:lnTo>
                <a:lnTo>
                  <a:pt x="52" y="15923"/>
                </a:lnTo>
                <a:lnTo>
                  <a:pt x="0" y="16138"/>
                </a:lnTo>
                <a:lnTo>
                  <a:pt x="0" y="16354"/>
                </a:lnTo>
                <a:lnTo>
                  <a:pt x="52" y="16571"/>
                </a:lnTo>
                <a:lnTo>
                  <a:pt x="129" y="16786"/>
                </a:lnTo>
                <a:lnTo>
                  <a:pt x="284" y="16971"/>
                </a:lnTo>
                <a:lnTo>
                  <a:pt x="490" y="17126"/>
                </a:lnTo>
                <a:lnTo>
                  <a:pt x="695" y="17219"/>
                </a:lnTo>
                <a:lnTo>
                  <a:pt x="927" y="17249"/>
                </a:lnTo>
                <a:lnTo>
                  <a:pt x="1108" y="17279"/>
                </a:lnTo>
                <a:lnTo>
                  <a:pt x="1108" y="17465"/>
                </a:lnTo>
                <a:lnTo>
                  <a:pt x="1133" y="17681"/>
                </a:lnTo>
                <a:lnTo>
                  <a:pt x="1236" y="17928"/>
                </a:lnTo>
                <a:lnTo>
                  <a:pt x="1339" y="18144"/>
                </a:lnTo>
                <a:lnTo>
                  <a:pt x="1622" y="18545"/>
                </a:lnTo>
                <a:lnTo>
                  <a:pt x="1854" y="18915"/>
                </a:lnTo>
                <a:lnTo>
                  <a:pt x="2472" y="20057"/>
                </a:lnTo>
                <a:lnTo>
                  <a:pt x="3064" y="21230"/>
                </a:lnTo>
                <a:lnTo>
                  <a:pt x="3116" y="21322"/>
                </a:lnTo>
                <a:lnTo>
                  <a:pt x="3193" y="21383"/>
                </a:lnTo>
                <a:lnTo>
                  <a:pt x="3244" y="21445"/>
                </a:lnTo>
                <a:lnTo>
                  <a:pt x="3296" y="21476"/>
                </a:lnTo>
                <a:lnTo>
                  <a:pt x="3734" y="21538"/>
                </a:lnTo>
                <a:lnTo>
                  <a:pt x="4197" y="21568"/>
                </a:lnTo>
                <a:lnTo>
                  <a:pt x="4661" y="21600"/>
                </a:lnTo>
                <a:lnTo>
                  <a:pt x="5150" y="21568"/>
                </a:lnTo>
                <a:lnTo>
                  <a:pt x="7003" y="21507"/>
                </a:lnTo>
                <a:lnTo>
                  <a:pt x="10839" y="21476"/>
                </a:lnTo>
                <a:lnTo>
                  <a:pt x="14700" y="21445"/>
                </a:lnTo>
                <a:lnTo>
                  <a:pt x="16425" y="21445"/>
                </a:lnTo>
                <a:lnTo>
                  <a:pt x="17301" y="21383"/>
                </a:lnTo>
                <a:lnTo>
                  <a:pt x="17713" y="21353"/>
                </a:lnTo>
                <a:lnTo>
                  <a:pt x="18151" y="21260"/>
                </a:lnTo>
                <a:lnTo>
                  <a:pt x="18253" y="21353"/>
                </a:lnTo>
                <a:lnTo>
                  <a:pt x="18382" y="21383"/>
                </a:lnTo>
                <a:lnTo>
                  <a:pt x="18433" y="21383"/>
                </a:lnTo>
                <a:lnTo>
                  <a:pt x="18485" y="21353"/>
                </a:lnTo>
                <a:lnTo>
                  <a:pt x="18562" y="21291"/>
                </a:lnTo>
                <a:lnTo>
                  <a:pt x="18614" y="21230"/>
                </a:lnTo>
                <a:lnTo>
                  <a:pt x="18897" y="20674"/>
                </a:lnTo>
                <a:lnTo>
                  <a:pt x="19180" y="20087"/>
                </a:lnTo>
                <a:lnTo>
                  <a:pt x="19746" y="18946"/>
                </a:lnTo>
                <a:lnTo>
                  <a:pt x="19953" y="18576"/>
                </a:lnTo>
                <a:lnTo>
                  <a:pt x="20210" y="18144"/>
                </a:lnTo>
                <a:lnTo>
                  <a:pt x="20313" y="17928"/>
                </a:lnTo>
                <a:lnTo>
                  <a:pt x="20391" y="17681"/>
                </a:lnTo>
                <a:lnTo>
                  <a:pt x="20441" y="17465"/>
                </a:lnTo>
                <a:lnTo>
                  <a:pt x="20441" y="17249"/>
                </a:lnTo>
                <a:lnTo>
                  <a:pt x="20673" y="17219"/>
                </a:lnTo>
                <a:lnTo>
                  <a:pt x="20879" y="17156"/>
                </a:lnTo>
                <a:lnTo>
                  <a:pt x="21086" y="17064"/>
                </a:lnTo>
                <a:lnTo>
                  <a:pt x="21240" y="16909"/>
                </a:lnTo>
                <a:lnTo>
                  <a:pt x="21395" y="16724"/>
                </a:lnTo>
                <a:lnTo>
                  <a:pt x="21497" y="16508"/>
                </a:lnTo>
                <a:lnTo>
                  <a:pt x="21575" y="16261"/>
                </a:lnTo>
                <a:lnTo>
                  <a:pt x="21600" y="16015"/>
                </a:lnTo>
                <a:lnTo>
                  <a:pt x="21549" y="15891"/>
                </a:lnTo>
                <a:lnTo>
                  <a:pt x="21446" y="15768"/>
                </a:lnTo>
                <a:lnTo>
                  <a:pt x="21291" y="15675"/>
                </a:lnTo>
                <a:lnTo>
                  <a:pt x="21086" y="15583"/>
                </a:lnTo>
                <a:lnTo>
                  <a:pt x="20802" y="15490"/>
                </a:lnTo>
                <a:lnTo>
                  <a:pt x="20468" y="15428"/>
                </a:lnTo>
                <a:lnTo>
                  <a:pt x="19696" y="15335"/>
                </a:lnTo>
                <a:lnTo>
                  <a:pt x="19618" y="15027"/>
                </a:lnTo>
                <a:lnTo>
                  <a:pt x="19515" y="14719"/>
                </a:lnTo>
                <a:lnTo>
                  <a:pt x="19206" y="14164"/>
                </a:lnTo>
                <a:lnTo>
                  <a:pt x="19026" y="13916"/>
                </a:lnTo>
                <a:lnTo>
                  <a:pt x="18846" y="13701"/>
                </a:lnTo>
                <a:lnTo>
                  <a:pt x="18640" y="13484"/>
                </a:lnTo>
                <a:lnTo>
                  <a:pt x="18408" y="13268"/>
                </a:lnTo>
                <a:lnTo>
                  <a:pt x="18202" y="13145"/>
                </a:lnTo>
                <a:lnTo>
                  <a:pt x="17970" y="12991"/>
                </a:lnTo>
                <a:lnTo>
                  <a:pt x="17713" y="12868"/>
                </a:lnTo>
                <a:lnTo>
                  <a:pt x="17429" y="12775"/>
                </a:lnTo>
                <a:lnTo>
                  <a:pt x="17120" y="12713"/>
                </a:lnTo>
                <a:lnTo>
                  <a:pt x="16838" y="12683"/>
                </a:lnTo>
                <a:lnTo>
                  <a:pt x="16580" y="12713"/>
                </a:lnTo>
                <a:lnTo>
                  <a:pt x="16452" y="12743"/>
                </a:lnTo>
                <a:lnTo>
                  <a:pt x="16348" y="12806"/>
                </a:lnTo>
                <a:lnTo>
                  <a:pt x="16297" y="12343"/>
                </a:lnTo>
                <a:lnTo>
                  <a:pt x="16220" y="11910"/>
                </a:lnTo>
                <a:lnTo>
                  <a:pt x="16091" y="11479"/>
                </a:lnTo>
                <a:lnTo>
                  <a:pt x="15936" y="11077"/>
                </a:lnTo>
                <a:lnTo>
                  <a:pt x="15756" y="10707"/>
                </a:lnTo>
                <a:lnTo>
                  <a:pt x="15525" y="10336"/>
                </a:lnTo>
                <a:lnTo>
                  <a:pt x="15293" y="9998"/>
                </a:lnTo>
                <a:lnTo>
                  <a:pt x="15009" y="9688"/>
                </a:lnTo>
                <a:lnTo>
                  <a:pt x="14727" y="9411"/>
                </a:lnTo>
                <a:lnTo>
                  <a:pt x="14418" y="9165"/>
                </a:lnTo>
                <a:lnTo>
                  <a:pt x="14083" y="8917"/>
                </a:lnTo>
                <a:lnTo>
                  <a:pt x="13748" y="8732"/>
                </a:lnTo>
                <a:lnTo>
                  <a:pt x="13387" y="8547"/>
                </a:lnTo>
                <a:lnTo>
                  <a:pt x="13001" y="8424"/>
                </a:lnTo>
                <a:lnTo>
                  <a:pt x="12642" y="8301"/>
                </a:lnTo>
                <a:lnTo>
                  <a:pt x="12255" y="8239"/>
                </a:lnTo>
                <a:lnTo>
                  <a:pt x="11765" y="8209"/>
                </a:lnTo>
                <a:close/>
              </a:path>
            </a:pathLst>
          </a:custGeom>
          <a:solidFill>
            <a:srgbClr val="3E4A6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6D7A5-B6F8-4057-A191-E82D66353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Три основные правила режима дня!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7371AA-9F53-4A2B-AD15-02B092F3B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dirty="0"/>
              <a:t>Соблюдение режима сна</a:t>
            </a:r>
          </a:p>
          <a:p>
            <a:r>
              <a:rPr lang="ru-RU" sz="2800" dirty="0"/>
              <a:t>Соблюдение режима питания</a:t>
            </a:r>
          </a:p>
          <a:p>
            <a:r>
              <a:rPr lang="ru-RU" sz="2800" dirty="0"/>
              <a:t>Попеременная умственная и физическая нагрузка. Школьник должен активно двигаться не менее 2-х часов в день!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6951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27A25-0BA8-4D55-82FC-320D0635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Соблюдение режима сна!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D1518D-60D9-4EC6-9B31-A7CA099E7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lvl="2"/>
            <a:r>
              <a:rPr lang="ru-RU" sz="3200" dirty="0"/>
              <a:t>Ночной сон должен составлять не менее 9 часов в день. </a:t>
            </a:r>
            <a:endParaRPr lang="ru-RU" sz="2400" dirty="0"/>
          </a:p>
          <a:p>
            <a:pPr lvl="2"/>
            <a:r>
              <a:rPr lang="ru-RU" sz="3200" dirty="0"/>
              <a:t> Согласно биоритмам человека, лучше ложиться спать не позднее  21 -22 часов. </a:t>
            </a:r>
            <a:endParaRPr lang="ru-RU" sz="2400" dirty="0"/>
          </a:p>
          <a:p>
            <a:pPr lvl="2"/>
            <a:r>
              <a:rPr lang="ru-RU" sz="3200" dirty="0"/>
              <a:t>Будите ребенка не позднее 1,5 часов до начала занятий. </a:t>
            </a:r>
            <a:endParaRPr lang="ru-RU" sz="2400" dirty="0"/>
          </a:p>
          <a:p>
            <a:pPr lvl="2"/>
            <a:r>
              <a:rPr lang="ru-RU" sz="3200" dirty="0"/>
              <a:t>Переход ко сну должен быть плавным. Желательно исключить занятия на компьютере, просмотр телевизора в последние 1,5 часа перед сном. Также не откладывайте на это время выполнение домашнего задания.</a:t>
            </a:r>
            <a:endParaRPr lang="ru-RU" sz="2400" dirty="0"/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320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803D8BD-601D-49A3-B626-696E7A4C3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2" y="0"/>
            <a:ext cx="5999205" cy="44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697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75E0906-B40B-4487-BD30-37E7975B0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0" y="164499"/>
            <a:ext cx="6419335" cy="48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065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622"/>
          <p:cNvSpPr txBox="1">
            <a:spLocks noGrp="1"/>
          </p:cNvSpPr>
          <p:nvPr>
            <p:ph type="body" sz="half" idx="4294967295"/>
          </p:nvPr>
        </p:nvSpPr>
        <p:spPr>
          <a:xfrm>
            <a:off x="242469" y="29759"/>
            <a:ext cx="3565802" cy="460573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buSzTx/>
              <a:buNone/>
              <a:defRPr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</a:lstStyle>
          <a:p>
            <a:r>
              <a:rPr dirty="0" err="1"/>
              <a:t>Рациональное</a:t>
            </a:r>
            <a:r>
              <a:rPr dirty="0"/>
              <a:t> </a:t>
            </a:r>
            <a:r>
              <a:rPr dirty="0" err="1"/>
              <a:t>питание</a:t>
            </a:r>
            <a:endParaRPr lang="ru-RU" dirty="0"/>
          </a:p>
          <a:p>
            <a:endParaRPr dirty="0"/>
          </a:p>
        </p:txBody>
      </p:sp>
      <p:sp>
        <p:nvSpPr>
          <p:cNvPr id="593" name="Shape 623"/>
          <p:cNvSpPr txBox="1"/>
          <p:nvPr/>
        </p:nvSpPr>
        <p:spPr>
          <a:xfrm>
            <a:off x="6655110" y="598129"/>
            <a:ext cx="1888501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000">
                <a:solidFill>
                  <a:srgbClr val="3E4A6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</a:lstStyle>
          <a:p>
            <a:r>
              <a:t>Place your screenshot here</a:t>
            </a:r>
          </a:p>
        </p:txBody>
      </p:sp>
      <p:sp>
        <p:nvSpPr>
          <p:cNvPr id="594" name="«Прежде чем за стол вам сесть,…"/>
          <p:cNvSpPr/>
          <p:nvPr/>
        </p:nvSpPr>
        <p:spPr>
          <a:xfrm>
            <a:off x="6390321" y="1983824"/>
            <a:ext cx="2286794" cy="1523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7" y="0"/>
                </a:moveTo>
                <a:cubicBezTo>
                  <a:pt x="353" y="0"/>
                  <a:pt x="0" y="530"/>
                  <a:pt x="0" y="1182"/>
                </a:cubicBezTo>
                <a:lnTo>
                  <a:pt x="0" y="18685"/>
                </a:lnTo>
                <a:cubicBezTo>
                  <a:pt x="0" y="19337"/>
                  <a:pt x="353" y="19861"/>
                  <a:pt x="787" y="19861"/>
                </a:cubicBezTo>
                <a:lnTo>
                  <a:pt x="20003" y="19861"/>
                </a:lnTo>
                <a:lnTo>
                  <a:pt x="21600" y="21600"/>
                </a:lnTo>
                <a:lnTo>
                  <a:pt x="21319" y="14865"/>
                </a:lnTo>
                <a:lnTo>
                  <a:pt x="21319" y="1182"/>
                </a:lnTo>
                <a:cubicBezTo>
                  <a:pt x="21319" y="530"/>
                  <a:pt x="20966" y="0"/>
                  <a:pt x="20532" y="0"/>
                </a:cubicBezTo>
                <a:lnTo>
                  <a:pt x="78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600"/>
            </a:pPr>
            <a:r>
              <a:t>«Прежде чем за стол вам сесть,</a:t>
            </a:r>
          </a:p>
          <a:p>
            <a:pPr algn="ctr">
              <a:defRPr sz="1600"/>
            </a:pPr>
            <a:r>
              <a:t>Вы подумайте, что съесть»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702B68D-06B5-4619-B676-8A1C112D3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720621"/>
              </p:ext>
            </p:extLst>
          </p:nvPr>
        </p:nvGraphicFramePr>
        <p:xfrm>
          <a:off x="242469" y="1230152"/>
          <a:ext cx="4947369" cy="34053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47369">
                  <a:extLst>
                    <a:ext uri="{9D8B030D-6E8A-4147-A177-3AD203B41FA5}">
                      <a16:colId xmlns:a16="http://schemas.microsoft.com/office/drawing/2014/main" val="1351578090"/>
                    </a:ext>
                  </a:extLst>
                </a:gridCol>
              </a:tblGrid>
              <a:tr h="34053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Три основных правила организации питания школьника:</a:t>
                      </a:r>
                      <a:endParaRPr lang="ru-RU" sz="1100" b="1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effectLst/>
                        </a:rPr>
                        <a:t>Ребенок должен питаться не менее 4 раз в день.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effectLst/>
                        </a:rPr>
                        <a:t>Ребенок должен есть </a:t>
                      </a:r>
                      <a:r>
                        <a:rPr lang="ru-RU" sz="1400" u="sng" dirty="0">
                          <a:effectLst/>
                        </a:rPr>
                        <a:t>разнообразные</a:t>
                      </a:r>
                      <a:r>
                        <a:rPr lang="ru-RU" sz="1400" dirty="0">
                          <a:effectLst/>
                        </a:rPr>
                        <a:t> пищевые продукты: мясо, сливочное масло, молоко, хлеб, крупы, свежие овощи и фрукты. Рыба, яйца, сметана, творог и другие кисломолочные продукты, сыр – 2-3 раза в течение недели должны присутствовать обязательно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effectLst/>
                        </a:rPr>
                        <a:t>Прием пищи должен проходить в спокойной обстановке.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084261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ab template">
  <a:themeElements>
    <a:clrScheme name="Crab template">
      <a:dk1>
        <a:srgbClr val="000000"/>
      </a:dk1>
      <a:lt1>
        <a:srgbClr val="B1CDF4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Crab templa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rab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rab template">
  <a:themeElements>
    <a:clrScheme name="Crab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Crab templa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rab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1112</Words>
  <Application>Microsoft Office PowerPoint</Application>
  <PresentationFormat>Экран (16:9)</PresentationFormat>
  <Paragraphs>155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Didact Gothic</vt:lpstr>
      <vt:lpstr>Helvetica</vt:lpstr>
      <vt:lpstr>Helvetica Neue</vt:lpstr>
      <vt:lpstr>Symbol</vt:lpstr>
      <vt:lpstr>Times New Roman</vt:lpstr>
      <vt:lpstr>Varela Round</vt:lpstr>
      <vt:lpstr>Wingdings</vt:lpstr>
      <vt:lpstr>Crab template</vt:lpstr>
      <vt:lpstr>    Правильный образ жизни – залог здоровья ребенка  Лаврова Алла Евгеньевна д.м.н., зав. отделением гастроэнтерологии </vt:lpstr>
      <vt:lpstr>Презентация PowerPoint</vt:lpstr>
      <vt:lpstr>Презентация PowerPoint</vt:lpstr>
      <vt:lpstr>Всем известно и понятно, Что здоровым быть приятно. Только надо знать. Как здоровым стать…</vt:lpstr>
      <vt:lpstr>Три основные правила режима дня!</vt:lpstr>
      <vt:lpstr>Соблюдение режима сна!</vt:lpstr>
      <vt:lpstr>Презентация PowerPoint</vt:lpstr>
      <vt:lpstr>Презентация PowerPoint</vt:lpstr>
      <vt:lpstr>Презентация PowerPoint</vt:lpstr>
      <vt:lpstr>Пирамида здорового питания</vt:lpstr>
      <vt:lpstr>Помните!</vt:lpstr>
      <vt:lpstr>Презентация PowerPoint</vt:lpstr>
      <vt:lpstr>Презентация PowerPoint</vt:lpstr>
      <vt:lpstr>Адекватный питьевой режим</vt:lpstr>
      <vt:lpstr>Физическая нагрузка</vt:lpstr>
      <vt:lpstr>Презентация PowerPoint</vt:lpstr>
      <vt:lpstr>Гигиена</vt:lpstr>
      <vt:lpstr>гастроэнтеролог</vt:lpstr>
      <vt:lpstr>травматолог</vt:lpstr>
      <vt:lpstr>травматолог</vt:lpstr>
      <vt:lpstr>аллерголог</vt:lpstr>
      <vt:lpstr>Первая помощь при респираторных инфекциях</vt:lpstr>
      <vt:lpstr>Первая помощь при кишечных инфекциях</vt:lpstr>
      <vt:lpstr>Хорошо здоровым быть! Соков надо больше пить! Гамбургер забросить в урну, И купаться в речке бурной!!! Закаляться, обливаться, Спортом разным заниматься! И болезней не боясь, В тёплом доме не таясь, По Земле гулять свободно, Красоте дивясь природной!!!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… Adress … Date ...</dc:title>
  <cp:lastModifiedBy>Alla</cp:lastModifiedBy>
  <cp:revision>13</cp:revision>
  <dcterms:modified xsi:type="dcterms:W3CDTF">2017-12-15T21:31:44Z</dcterms:modified>
</cp:coreProperties>
</file>