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latin typeface="Monotype Corsiva" pitchFamily="66" charset="0"/>
              </a:rPr>
              <a:t>Психологические аспекты изучения личности ребенка как необходимое условие создания единой целенаправленной воспитательной среды для формирования духовно-нравственных ценностных ориентиров</a:t>
            </a:r>
            <a:r>
              <a:rPr lang="ru-RU" sz="4800" b="1" dirty="0" smtClean="0">
                <a:latin typeface="Monotype Corsiva" pitchFamily="66" charset="0"/>
              </a:rPr>
              <a:t/>
            </a:r>
            <a:br>
              <a:rPr lang="ru-RU" sz="4800" b="1" dirty="0" smtClean="0">
                <a:latin typeface="Monotype Corsiva" pitchFamily="66" charset="0"/>
              </a:rPr>
            </a:br>
            <a:endParaRPr lang="ru-RU" sz="4800" b="1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Функции психодиагностики: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Информационная функция: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выявить относительный уровень развития ребёнка;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выявить уровень состояния педагогического взаимодействия;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определить основные параметры будущей характеристики ученика.</a:t>
            </a: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Прогнозирующая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функция: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способствовать выявлению потенциальных возможностей развития учащихся;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определяет прогноз организации взаимодействия с учеником.</a:t>
            </a: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Оценочная функция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иметь представление о результативности педагогического взаимодействия;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определить эффективность использования в педагогическом процессе различных воспитательных и обучающих средств.</a:t>
            </a: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Развивающая функция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диагностики: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использовать диагностические методики для демонстрации ученику его возможностей и перспектив развития;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создать условия для самореализации, самоощущения и саморазвития личности на основе диагностики.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Правила: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Содержание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диагностической методики должно предполагать ожидаемый результат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 Диагностика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должна быть достаточно информативной и создавать широкое поле исследовательской деятельности.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Результаты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диагностического исследования должны анализироваться компетентными людьми.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Любые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результаты исследования должны служить не во вред учащимся и родителям, а во благо.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результатам диагностического исследования должна проводиться систематическая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психокоррекционная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работа.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Необходимость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педагогической диагностики должна разъясняться учащимся и их родителям.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Психодиагностика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должны гармонично включаться в воспитательную работу, не травмировать детей. 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Д.б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согласие письменное родителей на тестирование детей.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создания воспитательной среды результаты диагностических исследований д.б. обработаны статистическими методами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методами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количественного анализа), переведены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развития (низкий, средний, высокий)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Личностный потенциал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свойств личности, составляющих основу  личностного развития  ребенка и обеспечивающих соответствующий уровень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достижений.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Личностный потенциал рассматривается в контексте учебной  деятельности и складывается из следующих основных компонентов, каждый из которых, в свою очередь, может быть системно рассмотрен как потенциал: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Monotype Corsiva" pitchFamily="66" charset="0"/>
              </a:rPr>
              <a:t>Структура личностного потенциала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интеллектуальный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потенциал (система знаний, умений, навыков, представлений, мировоззрения, познавательных способностей личности);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–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коммуникативный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потенциал (способности общения, понимания и взаимопонимания, способности к овладению общением, коммуникативные качества, умения и навыки);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–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творческий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потенциал (возможность созидать, творить, находить и создавать новое в профессиональной деятельности, действовать оригинально и нестандартно);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–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эмоциональный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потенциал (система эмоциональных свойств, способностей творчески использовать эмоциональные ресурсы личности, эффективно противостоять факторам эмоционального стресса, напряжения, неблагоприятным условиям профессиональной деятельности);</a:t>
            </a:r>
          </a:p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–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мотивационно-ценностный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потенциал (система  целей, ценностей, мотивов, социально-психологических установок);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–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духовно-нравственный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потенциал (система смыслов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смысложизненных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ориентаций, духовно-нравственных ценностей,  жизненных позиций и моральных установок в системе общечеловеческих нравственных норм).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latin typeface="Monotype Corsiva" pitchFamily="66" charset="0"/>
              </a:rPr>
              <a:t>Критерии, показатели  и диагностические средства для создания целенаправленной воспитательной среды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94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368"/>
                <a:gridCol w="1512168"/>
                <a:gridCol w="2376264"/>
                <a:gridCol w="4114800"/>
              </a:tblGrid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Критерии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Диагностические средства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Сформированность познавательного (интеллектуального) потенциала личности учащегося.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Обученность учащихся.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Развитость мышления.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Познавательная активность.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Статистический анализ текущей и итоговой успеваемости.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Методики изучения развития познавательных процессов личности ребенка.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Методика  «Матрица </a:t>
                      </a:r>
                      <a:r>
                        <a:rPr lang="ru-RU" sz="120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Равена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Школьный тест умственного развития (ШТУР).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Тест технического мышления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Беннета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Методы экспертной оценки педагогов и самооценки учащихся.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Педагогическое наблюдение.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Сформированность коммуникативного потенциала личности учащегося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Коммуникабельность.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Сформированность коммуникативной культуры учащегося.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Методика выявления коммуникативных склонностей.</a:t>
                      </a: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КОС-1, КОС-2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Методы экспертной оценки педагогов и самооценки учащихся.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Педагогическое наблюдение.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Сформированность эмоционально-волевого потенциала личности учащегося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Эмоциональная устойчивость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Сформированность эмоциональной культуры учащегося.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Сформированость волевой культуры учащегося.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Тест 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«Рисунок семьи»;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Цветовой 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тест </a:t>
                      </a:r>
                      <a:r>
                        <a:rPr lang="ru-RU" sz="11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Люшера</a:t>
                      </a: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  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Тест 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«Рисунок несуществующего </a:t>
                      </a: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животного»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Методика </a:t>
                      </a:r>
                      <a:r>
                        <a:rPr lang="ru-RU" sz="11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Роттера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Методика </a:t>
                      </a: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Н.Е. </a:t>
                      </a:r>
                      <a:r>
                        <a:rPr lang="ru-RU" sz="11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Стамбуловой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Критерии, показатели  и диагностические средства для создания целенаправленной воспитательной среды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60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368"/>
                <a:gridCol w="1440160"/>
                <a:gridCol w="2232248"/>
                <a:gridCol w="4330824"/>
              </a:tblGrid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Критерии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Диагностические средства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Сформированность творческого потенциала личности учащегося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45720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Сформированность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творческой направленности учащегося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Методы экспертной оценки педагогов и самооценки учащихся.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Педагогическое наблюдение.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Методы определения способностей учащихся 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Сформированность мотивационно-ценностного потенциала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Сформированность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учебной мотивации</a:t>
                      </a:r>
                    </a:p>
                    <a:p>
                      <a:pPr algn="just"/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Сформированность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познавательных потребностей и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интересов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Опросник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терминальных ценностей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ОТеЦ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(И.Г. Сенин)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Методика « Направленность на приобретение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знаний»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Е.П.Ильин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Н.А.Курдюкова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Методика « Направленность на отметку»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Е.П.Ильин,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Н.А.Курдюкова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Методика « Диагностика мотивационной структуры личности»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В.Э.Мильмана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Методика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 Мотивация успеха и боязнь неудачи»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А.А.Реан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Сформированность духовно-нравственного потенциала личности учащегося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Нравственная направленность.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Сформированность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отношений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личности 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выпускника к Родине, обществу, семье, школе, классному коллективу, себе, природе, учебе и труду.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Тест Н.Е.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Щурковой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“Размышляем о жизненном опыте” для определения нравственной направленности личности.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Методика С.М. Петровой “Пословицы” для определения направленности личности.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Методики Б.П. </a:t>
                      </a:r>
                      <a:r>
                        <a:rPr lang="ru-RU" sz="12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Битинаса</a:t>
                      </a: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М.И. Шиловой для изучения воспитанности учащихся.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Методы экспертной оценки педагогов и самооценки учащихся.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Педагогическое наблюдение.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590</Words>
  <Application>Microsoft Office PowerPoint</Application>
  <PresentationFormat>Экран (4:3)</PresentationFormat>
  <Paragraphs>98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Психологические аспекты изучения личности ребенка как необходимое условие создания единой целенаправленной воспитательной среды для формирования духовно-нравственных ценностных ориентиров </vt:lpstr>
      <vt:lpstr>Функции психодиагностики:</vt:lpstr>
      <vt:lpstr>Правила:</vt:lpstr>
      <vt:lpstr>Личностный потенциал</vt:lpstr>
      <vt:lpstr>Структура личностного потенциала</vt:lpstr>
      <vt:lpstr>Критерии, показатели  и диагностические средства для создания целенаправленной воспитательной среды  </vt:lpstr>
      <vt:lpstr>Критерии, показатели  и диагностические средства для создания целенаправленной воспитательной среды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аспекты изучения личности ребенка как необходимое условие создания единой целенаправленной воспитательной среды для формирования духовно-нравственных ценностных ориентиров </dc:title>
  <cp:lastModifiedBy>Галина</cp:lastModifiedBy>
  <cp:revision>11</cp:revision>
  <dcterms:modified xsi:type="dcterms:W3CDTF">2016-09-23T09:26:21Z</dcterms:modified>
</cp:coreProperties>
</file>