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2" r:id="rId10"/>
    <p:sldId id="268" r:id="rId11"/>
    <p:sldId id="266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6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44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28812 w 4917"/>
                <a:gd name="T3" fmla="*/ 0 h 1000"/>
                <a:gd name="T4" fmla="*/ 32081 w 4917"/>
                <a:gd name="T5" fmla="*/ 664 h 1000"/>
                <a:gd name="T6" fmla="*/ 28819 w 4917"/>
                <a:gd name="T7" fmla="*/ 1327 h 1000"/>
                <a:gd name="T8" fmla="*/ 0 w 4917"/>
                <a:gd name="T9" fmla="*/ 1327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EE6E9-9CA6-478C-9557-2A2731193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9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ED814-6DEC-4088-9E28-B160218BB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99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C0A12-F584-4FCE-A301-5627B1645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1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E6429-8AC7-436A-9AA1-EE1F2DC3D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9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E3AE9-A2AA-4938-A89C-02698DFBC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9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1FB2A-3023-4236-9FB0-5853E090F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4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1D8A6-5AA1-4472-B029-A7F1BAC85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7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8562E-C35C-4B0C-9BDC-B8E7B5407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0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EC14-9432-440E-BF22-29DFAEC07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8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83478-2961-4B9E-B906-CEED83DDE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03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6D81-6B37-44C1-9FEC-A88AB2A88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7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6833 w 7000"/>
                <a:gd name="T3" fmla="*/ 0 h 1000"/>
                <a:gd name="T4" fmla="*/ 28901 w 7000"/>
                <a:gd name="T5" fmla="*/ 295 h 1000"/>
                <a:gd name="T6" fmla="*/ 26837 w 7000"/>
                <a:gd name="T7" fmla="*/ 590 h 1000"/>
                <a:gd name="T8" fmla="*/ 0 w 7000"/>
                <a:gd name="T9" fmla="*/ 59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4A77FD1C-C53A-4431-827C-6BB0E7CB3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40" b="1" dirty="0" smtClean="0"/>
              <a:t>Учимся фотографировать:</a:t>
            </a:r>
            <a:r>
              <a:rPr lang="ru-RU" sz="2440" b="1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ru-RU" sz="1800" b="1" i="1" dirty="0" smtClean="0">
                <a:solidFill>
                  <a:srgbClr val="000000"/>
                </a:solidFill>
                <a:ea typeface="+mn-ea"/>
              </a:rPr>
              <a:t>хорошие и не совсем удачные фотографии с предыдущих конкурсов «Мой Нижний Новгород»</a:t>
            </a:r>
            <a:r>
              <a:rPr lang="en-US" sz="1800" b="1" i="1" dirty="0" smtClean="0">
                <a:solidFill>
                  <a:srgbClr val="000000"/>
                </a:solidFill>
                <a:ea typeface="+mn-ea"/>
              </a:rPr>
              <a:t>)</a:t>
            </a:r>
            <a:endParaRPr lang="ru-RU" sz="50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 b="1" i="1" smtClean="0"/>
              <a:t> </a:t>
            </a:r>
          </a:p>
          <a:p>
            <a:pPr eaLnBrk="1" hangingPunct="1"/>
            <a:r>
              <a:rPr lang="ru-RU" altLang="ru-RU" sz="2400" b="1" smtClean="0"/>
              <a:t>Семинар 21 сентября 2017 года</a:t>
            </a:r>
          </a:p>
          <a:p>
            <a:pPr eaLnBrk="1" hangingPunct="1"/>
            <a:r>
              <a:rPr lang="ru-RU" altLang="ru-RU" sz="2400" b="1" smtClean="0"/>
              <a:t>ДДТ им В.П. Чкалова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5000" b="1" i="1" smtClean="0"/>
              <a:t>Мы помним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2292" name="Picture 4" descr="xBe5P2kK9J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25550"/>
            <a:ext cx="84486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Угадайте, где это я сфотографировалась?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331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33401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Эх, путь-дорожка </a:t>
            </a:r>
            <a:br>
              <a:rPr lang="ru-RU" altLang="ru-RU" b="1" i="1" smtClean="0"/>
            </a:br>
            <a:r>
              <a:rPr lang="ru-RU" altLang="ru-RU" b="1" i="1" smtClean="0"/>
              <a:t>фронтовая (хорошо сижу)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4340" name="Picture 4" descr="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59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Урок мужества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5364" name="Picture 4" descr="Фотограф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Что-то не получилось у нас с </a:t>
            </a:r>
            <a:br>
              <a:rPr lang="ru-RU" altLang="ru-RU" sz="3800" b="1" i="1" smtClean="0"/>
            </a:br>
            <a:r>
              <a:rPr lang="ru-RU" altLang="ru-RU" sz="3800" b="1" i="1" smtClean="0"/>
              <a:t>освещенностью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6388" name="Picture 4" descr="Лиза Потапова школа 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515100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i="1" smtClean="0"/>
              <a:t>Кто из вас найдет нас на Чкаловской лестнице получит небольшой приз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7412" name="Picture 4" descr="Тарасова Людмила 3г СОШ 172 Памятник Победы - Чкаловская лест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4229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5000" b="1" i="1" smtClean="0"/>
              <a:t>Какой простор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8436" name="Picture 4" descr="Салтысюк Анастасия, 1В, школа 172 Мой Нижний Новгор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8153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015288" cy="914400"/>
          </a:xfrm>
        </p:spPr>
        <p:txBody>
          <a:bodyPr/>
          <a:lstStyle/>
          <a:p>
            <a:pPr eaLnBrk="1" hangingPunct="1"/>
            <a:r>
              <a:rPr lang="ru-RU" altLang="ru-RU" sz="2800" b="1" i="1" smtClean="0"/>
              <a:t>Как сфотографироваться так, чтобы было видно не только памятник?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9460" name="Picture 4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95400"/>
            <a:ext cx="3251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366395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Чому я не сок</a:t>
            </a:r>
            <a:r>
              <a:rPr lang="en-US" altLang="ru-RU" sz="3800" b="1" i="1" smtClean="0"/>
              <a:t>i</a:t>
            </a:r>
            <a:r>
              <a:rPr lang="ru-RU" altLang="ru-RU" sz="3800" b="1" i="1" smtClean="0"/>
              <a:t>л, чому ни л</a:t>
            </a:r>
            <a:r>
              <a:rPr lang="en-US" altLang="ru-RU" sz="3800" b="1" i="1" smtClean="0"/>
              <a:t>i</a:t>
            </a:r>
            <a:r>
              <a:rPr lang="ru-RU" altLang="ru-RU" sz="3800" b="1" i="1" smtClean="0"/>
              <a:t>таю?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20484" name="Picture 4" descr="Нижегородский завод Сокол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31257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i="1" smtClean="0"/>
              <a:t>Мы мирные люди, но наш бронепоезд стоит на запасном пути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21508" name="Picture 4" descr="Шмидт Сергей, 3 А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1534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Броня крепка и танки наши быстры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28750"/>
            <a:ext cx="6731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Благодарим за внимание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22532" name="Picture 4" descr="IMG_15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Грозное оружие Победы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5124" name="Picture 4" descr="Ефремова Анастас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9248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Самый выигрышный сюжет с танком Т-34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6148" name="Picture 4" descr="Изображение 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Вот они питомцы Сормовского завода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7172" name="Picture 4" descr="DSC_000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3817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 smtClean="0"/>
              <a:t>А нам объектива не хватило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8196" name="Picture 4" descr="БоровкомМиша1аШкола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4514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Наша дружная семья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9220" name="Picture 4" descr="DSC049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3200"/>
            <a:ext cx="80772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/>
              <a:t>На Волге широкой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58674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0244" name="Picture 4" descr="Гребнева Светл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5000" b="1" i="1" smtClean="0"/>
              <a:t>Я и памятник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mtClean="0"/>
              <a:t>.</a:t>
            </a:r>
          </a:p>
        </p:txBody>
      </p:sp>
      <p:pic>
        <p:nvPicPr>
          <p:cNvPr id="11268" name="Picture 4" descr="ДавыдовДмитр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48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116</TotalTime>
  <Words>153</Words>
  <Application>Microsoft Office PowerPoint</Application>
  <PresentationFormat>Экран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Wingdings</vt:lpstr>
      <vt:lpstr>Calibri</vt:lpstr>
      <vt:lpstr>Times New Roman</vt:lpstr>
      <vt:lpstr>Arial Black</vt:lpstr>
      <vt:lpstr>Скругленный</vt:lpstr>
      <vt:lpstr>Учимся фотографировать: хорошие и не совсем удачные фотографии с предыдущих конкурсов «Мой Нижний Новгород»)</vt:lpstr>
      <vt:lpstr>Броня крепка и танки наши быстры</vt:lpstr>
      <vt:lpstr>Грозное оружие Победы</vt:lpstr>
      <vt:lpstr>Самый выигрышный сюжет с танком Т-34</vt:lpstr>
      <vt:lpstr>Вот они питомцы Сормовского завода</vt:lpstr>
      <vt:lpstr>А нам объектива не хватило</vt:lpstr>
      <vt:lpstr>Наша дружная семья</vt:lpstr>
      <vt:lpstr>На Волге широкой</vt:lpstr>
      <vt:lpstr>Я и памятник</vt:lpstr>
      <vt:lpstr>Мы помним</vt:lpstr>
      <vt:lpstr>Угадайте, где это я сфотографировалась?</vt:lpstr>
      <vt:lpstr>Эх, путь-дорожка  фронтовая (хорошо сижу)</vt:lpstr>
      <vt:lpstr>Урок мужества</vt:lpstr>
      <vt:lpstr>Что-то не получилось у нас с  освещенностью</vt:lpstr>
      <vt:lpstr>Кто из вас найдет нас на Чкаловской лестнице получит небольшой приз</vt:lpstr>
      <vt:lpstr>Какой простор</vt:lpstr>
      <vt:lpstr>Как сфотографироваться так, чтобы было видно не только памятник?</vt:lpstr>
      <vt:lpstr>Чому я не сокiл, чому ни лiтаю?</vt:lpstr>
      <vt:lpstr>Мы мирные люди, но наш бронепоезд стоит на запасном пути</vt:lpstr>
      <vt:lpstr>Благодарим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ddtuser</cp:lastModifiedBy>
  <cp:revision>6</cp:revision>
  <cp:lastPrinted>1601-01-01T00:00:00Z</cp:lastPrinted>
  <dcterms:created xsi:type="dcterms:W3CDTF">2017-09-18T16:55:18Z</dcterms:created>
  <dcterms:modified xsi:type="dcterms:W3CDTF">2019-10-28T09:04:39Z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